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769" r:id="rId2"/>
    <p:sldId id="984" r:id="rId3"/>
    <p:sldId id="993" r:id="rId4"/>
    <p:sldId id="987" r:id="rId5"/>
    <p:sldId id="988" r:id="rId6"/>
    <p:sldId id="994" r:id="rId7"/>
    <p:sldId id="995" r:id="rId8"/>
    <p:sldId id="963" r:id="rId9"/>
    <p:sldId id="971" r:id="rId10"/>
    <p:sldId id="978" r:id="rId11"/>
    <p:sldId id="989" r:id="rId12"/>
    <p:sldId id="991" r:id="rId13"/>
    <p:sldId id="958" r:id="rId14"/>
    <p:sldId id="952" r:id="rId15"/>
    <p:sldId id="974" r:id="rId16"/>
    <p:sldId id="979" r:id="rId17"/>
    <p:sldId id="968" r:id="rId18"/>
    <p:sldId id="998" r:id="rId19"/>
    <p:sldId id="996" r:id="rId20"/>
    <p:sldId id="1000" r:id="rId21"/>
    <p:sldId id="999" r:id="rId22"/>
    <p:sldId id="1001" r:id="rId23"/>
    <p:sldId id="973" r:id="rId24"/>
    <p:sldId id="1002" r:id="rId25"/>
    <p:sldId id="1003" r:id="rId26"/>
    <p:sldId id="1004" r:id="rId27"/>
    <p:sldId id="1005" r:id="rId28"/>
    <p:sldId id="972" r:id="rId29"/>
    <p:sldId id="1006" r:id="rId30"/>
    <p:sldId id="1007" r:id="rId31"/>
    <p:sldId id="1008" r:id="rId32"/>
    <p:sldId id="100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020"/>
    <a:srgbClr val="9BCD64"/>
    <a:srgbClr val="7BB33E"/>
    <a:srgbClr val="FFD615"/>
    <a:srgbClr val="ECEA1A"/>
    <a:srgbClr val="445469"/>
    <a:srgbClr val="017165"/>
    <a:srgbClr val="00897B"/>
    <a:srgbClr val="01796B"/>
    <a:srgbClr val="009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3"/>
    <p:restoredTop sz="94674"/>
  </p:normalViewPr>
  <p:slideViewPr>
    <p:cSldViewPr snapToGrid="0" snapToObjects="1" showGuides="1">
      <p:cViewPr varScale="1">
        <p:scale>
          <a:sx n="91" d="100"/>
          <a:sy n="91" d="100"/>
        </p:scale>
        <p:origin x="216" y="96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3707-5939-CF4B-87DD-8EBAF76B2ABE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0EED-7CA7-5E4F-A337-55E5A5CDF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0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B816B-E79C-456D-86C0-0A5913EB9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5385-B39E-9440-A798-2EA8FDA85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CD7B7-7CCE-7844-A237-28759F1F7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36E64-3CB2-4549-8F03-F724CF47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2DB1B-22D5-A74A-8F42-9698E11F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16795-A596-624A-A107-05D066D1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2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5F64-C560-BC4D-AC03-AD7D4927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BA8CA-9255-CE49-A15C-3F50FEED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3B43-3448-6740-97E6-F281398F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C9F93-5D43-0142-AF6C-0F00D5F9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428FD-03BC-4744-9957-409D3761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2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0B62B-E808-AB42-8E45-A25EAA359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CC888-5435-B349-B978-9E4DC2B85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0AC1-69DF-0947-A5E3-4198866C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4B22B-7BBA-C445-8F5E-5F4E395C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CFE6-FF9D-444D-9C4E-212773D9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8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A432-3959-4247-A2BD-57E2081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FA40-E4D4-624E-AE34-F5A1A55E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820A-6FDB-E64D-8F19-E618AA4F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4A761-16A4-664E-B43E-75B0E0AB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FB597-4C65-9B4B-B9CD-4E2A68D5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1F1C-735F-9A45-BACC-13493148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70B16-46D7-0D47-9903-C5B7C9D0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0294-6251-2240-9B89-7D528487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BB116-E9C1-B049-8906-7A2066B3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91FA3-54B7-F545-9535-DF33584E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1233-0239-514C-8713-666C91FA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94C7-351B-E749-8860-81B1F25B4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088D0-2E33-6E44-9B7E-CF13BD136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366C9-05BD-E144-AE6A-49A85FBE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B77F9-6A5C-F545-A021-28549212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52CC-34D3-3343-997A-3D895138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7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D5A8-95D5-FC4F-B34D-DEF7ED1C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AACF3-9DB5-674F-A86E-7775619A7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CF161-05C4-374D-9674-94656DEF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699AA-FEC3-2743-9AB1-3BDD2C32C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649A9-5ED5-DC4C-BA49-8B4D5F32E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A405B-8C00-BB4F-8EEB-BA63C75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36A70-2E99-BA46-9345-42752A9D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E6-79ED-DA4A-96F5-7A2EBC37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96B5-B6E6-9C49-9252-8A5D1E9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89C37-D9FE-894A-B4AE-BD3E172E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A89D3-A24B-B946-8F45-9795D88B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9941F-38AE-BE43-8F62-D7FACDFA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0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FA628-4DA4-534F-9476-E5EE6837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2D124-B572-C140-83C9-31D1E296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280F4-DD8E-9046-9F08-AF75091D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7060-BEF5-1948-A78D-2A495B0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7189-3409-3045-91BC-127CFB4C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FF3DC-D6A4-EE42-A050-F8948EC82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E2840-9581-5A42-A0F5-609A7838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08F45-E1F6-0547-9CEC-563F8B14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8124D-64C7-784C-8B79-E8E9E42D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DCEE-4F72-3543-9179-F8F458F1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75262-6D21-FE49-8DDE-F43FFA5E7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AE9FD-AE35-8248-9CD4-9C3EF487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0B54E-0C72-AB4B-B5D7-3CD0D9D0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BE778-5817-9441-A8F8-47863381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5BC5B-BB10-CB4B-9A87-F219B49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6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92485-1B1A-7248-AF77-961FAAFD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83171-61CB-8B4C-9334-C0EBE0A0C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1CAF3-7BBE-0F4F-A995-E07D2497D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45025-FACF-BD46-AB0E-A5D713DF7827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0A27-DABE-FC40-A8A5-FF60E59A5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2D8CE-25A0-C34C-B9B8-272BD2E4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C90B1-0FAA-1C41-A610-5AF0B7258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9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7C43AF-A549-C94B-AFE6-7AEC998D0F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2"/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/>
          <p:cNvGrpSpPr/>
          <p:nvPr/>
        </p:nvGrpSpPr>
        <p:grpSpPr>
          <a:xfrm>
            <a:off x="-1027514" y="-751388"/>
            <a:ext cx="15412825" cy="16074031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36660" y="2356778"/>
            <a:ext cx="8518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kern="0" dirty="0">
                <a:solidFill>
                  <a:schemeClr val="bg1"/>
                </a:solidFill>
                <a:latin typeface="Source Sans Pro" panose="020B0503030403020204" pitchFamily="34" charset="0"/>
              </a:rPr>
              <a:t>Health &amp; Stress</a:t>
            </a:r>
          </a:p>
        </p:txBody>
      </p:sp>
      <p:sp>
        <p:nvSpPr>
          <p:cNvPr id="30" name="Shape 2907"/>
          <p:cNvSpPr/>
          <p:nvPr/>
        </p:nvSpPr>
        <p:spPr>
          <a:xfrm>
            <a:off x="5920600" y="4699109"/>
            <a:ext cx="427940" cy="427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8DEE3-11C0-6540-B422-CF5B18C13E2A}"/>
              </a:ext>
            </a:extLst>
          </p:cNvPr>
          <p:cNvSpPr txBox="1"/>
          <p:nvPr/>
        </p:nvSpPr>
        <p:spPr>
          <a:xfrm>
            <a:off x="4767312" y="3721879"/>
            <a:ext cx="2657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Trajan Pro" panose="02020502050506020301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shape it up</a:t>
            </a:r>
          </a:p>
        </p:txBody>
      </p:sp>
      <p:pic>
        <p:nvPicPr>
          <p:cNvPr id="17" name="Graphic 16" descr="Envelope with solid fill">
            <a:extLst>
              <a:ext uri="{FF2B5EF4-FFF2-40B4-BE49-F238E27FC236}">
                <a16:creationId xmlns:a16="http://schemas.microsoft.com/office/drawing/2014/main" id="{22078706-1D13-C744-B48C-EEAF1558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450" y="5994971"/>
            <a:ext cx="434463" cy="434463"/>
          </a:xfrm>
          <a:prstGeom prst="rect">
            <a:avLst/>
          </a:prstGeom>
        </p:spPr>
      </p:pic>
      <p:pic>
        <p:nvPicPr>
          <p:cNvPr id="20" name="Graphic 19" descr="Professor female with solid fill">
            <a:extLst>
              <a:ext uri="{FF2B5EF4-FFF2-40B4-BE49-F238E27FC236}">
                <a16:creationId xmlns:a16="http://schemas.microsoft.com/office/drawing/2014/main" id="{8E49C008-A70B-F54D-BAEE-809E30E6C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4448" y="5592040"/>
            <a:ext cx="439200" cy="43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EC6D27-1A58-F948-B16F-4A6BE460A0D8}"/>
              </a:ext>
            </a:extLst>
          </p:cNvPr>
          <p:cNvSpPr txBox="1"/>
          <p:nvPr/>
        </p:nvSpPr>
        <p:spPr>
          <a:xfrm>
            <a:off x="9088913" y="5699365"/>
            <a:ext cx="217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  <a:sym typeface="Open Sans" charset="0"/>
              </a:rPr>
              <a:t>Miss Aisha </a:t>
            </a:r>
            <a:r>
              <a:rPr lang="en-US" sz="2000" dirty="0" err="1">
                <a:solidFill>
                  <a:schemeClr val="bg1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  <a:sym typeface="Open Sans" charset="0"/>
              </a:rPr>
              <a:t>Bano</a:t>
            </a:r>
            <a:endParaRPr lang="en-US" sz="2000" dirty="0">
              <a:solidFill>
                <a:schemeClr val="bg1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  <a:sym typeface="Open San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274DDF-27F8-9B48-B348-5349F2F23FD6}"/>
              </a:ext>
            </a:extLst>
          </p:cNvPr>
          <p:cNvSpPr txBox="1"/>
          <p:nvPr/>
        </p:nvSpPr>
        <p:spPr>
          <a:xfrm>
            <a:off x="9018619" y="6032428"/>
            <a:ext cx="24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 </a:t>
            </a:r>
            <a:r>
              <a:rPr lang="en-GB" dirty="0" err="1">
                <a:solidFill>
                  <a:schemeClr val="bg1"/>
                </a:solidFill>
              </a:rPr>
              <a:t>aisha.bano@nu.edu.pk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Lato" panose="020F0802020204030203" pitchFamily="34" charset="77"/>
                <a:ea typeface="Roboto Black" panose="02000000000000000000" pitchFamily="2" charset="0"/>
                <a:cs typeface="Roboto Black" panose="02000000000000000000" pitchFamily="2" charset="0"/>
              </a:rPr>
              <a:t>Negative Effects of  </a:t>
            </a:r>
            <a:r>
              <a:rPr lang="en-US" sz="4400" dirty="0">
                <a:solidFill>
                  <a:schemeClr val="accent1"/>
                </a:solidFill>
                <a:latin typeface="Lato" panose="020F0802020204030203" pitchFamily="34" charset="77"/>
                <a:ea typeface="Roboto Black" panose="02000000000000000000" pitchFamily="2" charset="0"/>
                <a:cs typeface="Roboto Black" panose="02000000000000000000" pitchFamily="2" charset="0"/>
              </a:rPr>
              <a:t>Stress</a:t>
            </a:r>
            <a:endParaRPr lang="en-US" sz="4400" dirty="0">
              <a:latin typeface="Lato" panose="020F0802020204030203" pitchFamily="34" charset="77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E233F4-20A0-844B-9DED-BD2EE141AB99}"/>
              </a:ext>
            </a:extLst>
          </p:cNvPr>
          <p:cNvGrpSpPr/>
          <p:nvPr/>
        </p:nvGrpSpPr>
        <p:grpSpPr>
          <a:xfrm>
            <a:off x="523127" y="1216037"/>
            <a:ext cx="4739550" cy="5111048"/>
            <a:chOff x="1187155" y="1216037"/>
            <a:chExt cx="4739550" cy="511104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EE93663-A9E1-9E46-A3E5-52C3CB547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55" y="2483151"/>
              <a:ext cx="3506747" cy="3843934"/>
            </a:xfrm>
            <a:custGeom>
              <a:avLst/>
              <a:gdLst>
                <a:gd name="T0" fmla="*/ 1210 w 1252"/>
                <a:gd name="T1" fmla="*/ 681 h 1372"/>
                <a:gd name="T2" fmla="*/ 960 w 1252"/>
                <a:gd name="T3" fmla="*/ 979 h 1372"/>
                <a:gd name="T4" fmla="*/ 914 w 1252"/>
                <a:gd name="T5" fmla="*/ 1307 h 1372"/>
                <a:gd name="T6" fmla="*/ 417 w 1252"/>
                <a:gd name="T7" fmla="*/ 1338 h 1372"/>
                <a:gd name="T8" fmla="*/ 417 w 1252"/>
                <a:gd name="T9" fmla="*/ 1295 h 1372"/>
                <a:gd name="T10" fmla="*/ 310 w 1252"/>
                <a:gd name="T11" fmla="*/ 1068 h 1372"/>
                <a:gd name="T12" fmla="*/ 186 w 1252"/>
                <a:gd name="T13" fmla="*/ 1022 h 1372"/>
                <a:gd name="T14" fmla="*/ 92 w 1252"/>
                <a:gd name="T15" fmla="*/ 995 h 1372"/>
                <a:gd name="T16" fmla="*/ 48 w 1252"/>
                <a:gd name="T17" fmla="*/ 842 h 1372"/>
                <a:gd name="T18" fmla="*/ 48 w 1252"/>
                <a:gd name="T19" fmla="*/ 785 h 1372"/>
                <a:gd name="T20" fmla="*/ 35 w 1252"/>
                <a:gd name="T21" fmla="*/ 767 h 1372"/>
                <a:gd name="T22" fmla="*/ 56 w 1252"/>
                <a:gd name="T23" fmla="*/ 729 h 1372"/>
                <a:gd name="T24" fmla="*/ 55 w 1252"/>
                <a:gd name="T25" fmla="*/ 714 h 1372"/>
                <a:gd name="T26" fmla="*/ 38 w 1252"/>
                <a:gd name="T27" fmla="*/ 686 h 1372"/>
                <a:gd name="T28" fmla="*/ 73 w 1252"/>
                <a:gd name="T29" fmla="*/ 614 h 1372"/>
                <a:gd name="T30" fmla="*/ 30 w 1252"/>
                <a:gd name="T31" fmla="*/ 576 h 1372"/>
                <a:gd name="T32" fmla="*/ 51 w 1252"/>
                <a:gd name="T33" fmla="*/ 500 h 1372"/>
                <a:gd name="T34" fmla="*/ 166 w 1252"/>
                <a:gd name="T35" fmla="*/ 412 h 1372"/>
                <a:gd name="T36" fmla="*/ 217 w 1252"/>
                <a:gd name="T37" fmla="*/ 302 h 1372"/>
                <a:gd name="T38" fmla="*/ 445 w 1252"/>
                <a:gd name="T39" fmla="*/ 52 h 1372"/>
                <a:gd name="T40" fmla="*/ 515 w 1252"/>
                <a:gd name="T41" fmla="*/ 0 h 1372"/>
                <a:gd name="T42" fmla="*/ 299 w 1252"/>
                <a:gd name="T43" fmla="*/ 150 h 1372"/>
                <a:gd name="T44" fmla="*/ 190 w 1252"/>
                <a:gd name="T45" fmla="*/ 329 h 1372"/>
                <a:gd name="T46" fmla="*/ 75 w 1252"/>
                <a:gd name="T47" fmla="*/ 466 h 1372"/>
                <a:gd name="T48" fmla="*/ 7 w 1252"/>
                <a:gd name="T49" fmla="*/ 526 h 1372"/>
                <a:gd name="T50" fmla="*/ 59 w 1252"/>
                <a:gd name="T51" fmla="*/ 621 h 1372"/>
                <a:gd name="T52" fmla="*/ 28 w 1252"/>
                <a:gd name="T53" fmla="*/ 675 h 1372"/>
                <a:gd name="T54" fmla="*/ 35 w 1252"/>
                <a:gd name="T55" fmla="*/ 722 h 1372"/>
                <a:gd name="T56" fmla="*/ 21 w 1252"/>
                <a:gd name="T57" fmla="*/ 774 h 1372"/>
                <a:gd name="T58" fmla="*/ 35 w 1252"/>
                <a:gd name="T59" fmla="*/ 793 h 1372"/>
                <a:gd name="T60" fmla="*/ 34 w 1252"/>
                <a:gd name="T61" fmla="*/ 837 h 1372"/>
                <a:gd name="T62" fmla="*/ 85 w 1252"/>
                <a:gd name="T63" fmla="*/ 1008 h 1372"/>
                <a:gd name="T64" fmla="*/ 182 w 1252"/>
                <a:gd name="T65" fmla="*/ 1037 h 1372"/>
                <a:gd name="T66" fmla="*/ 301 w 1252"/>
                <a:gd name="T67" fmla="*/ 1081 h 1372"/>
                <a:gd name="T68" fmla="*/ 402 w 1252"/>
                <a:gd name="T69" fmla="*/ 1329 h 1372"/>
                <a:gd name="T70" fmla="*/ 407 w 1252"/>
                <a:gd name="T71" fmla="*/ 1352 h 1372"/>
                <a:gd name="T72" fmla="*/ 927 w 1252"/>
                <a:gd name="T73" fmla="*/ 1319 h 1372"/>
                <a:gd name="T74" fmla="*/ 928 w 1252"/>
                <a:gd name="T75" fmla="*/ 1301 h 1372"/>
                <a:gd name="T76" fmla="*/ 1091 w 1252"/>
                <a:gd name="T77" fmla="*/ 870 h 1372"/>
                <a:gd name="T78" fmla="*/ 1252 w 1252"/>
                <a:gd name="T79" fmla="*/ 604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52" h="1372">
                  <a:moveTo>
                    <a:pt x="1236" y="602"/>
                  </a:moveTo>
                  <a:cubicBezTo>
                    <a:pt x="1230" y="629"/>
                    <a:pt x="1221" y="655"/>
                    <a:pt x="1210" y="681"/>
                  </a:cubicBezTo>
                  <a:cubicBezTo>
                    <a:pt x="1181" y="750"/>
                    <a:pt x="1136" y="811"/>
                    <a:pt x="1081" y="859"/>
                  </a:cubicBezTo>
                  <a:cubicBezTo>
                    <a:pt x="1032" y="901"/>
                    <a:pt x="1003" y="930"/>
                    <a:pt x="960" y="979"/>
                  </a:cubicBezTo>
                  <a:cubicBezTo>
                    <a:pt x="883" y="1067"/>
                    <a:pt x="865" y="1199"/>
                    <a:pt x="913" y="1305"/>
                  </a:cubicBezTo>
                  <a:cubicBezTo>
                    <a:pt x="914" y="1307"/>
                    <a:pt x="914" y="1307"/>
                    <a:pt x="914" y="1307"/>
                  </a:cubicBezTo>
                  <a:cubicBezTo>
                    <a:pt x="914" y="1307"/>
                    <a:pt x="914" y="1307"/>
                    <a:pt x="914" y="1308"/>
                  </a:cubicBezTo>
                  <a:cubicBezTo>
                    <a:pt x="756" y="1360"/>
                    <a:pt x="580" y="1371"/>
                    <a:pt x="417" y="1338"/>
                  </a:cubicBezTo>
                  <a:cubicBezTo>
                    <a:pt x="417" y="1296"/>
                    <a:pt x="417" y="1296"/>
                    <a:pt x="417" y="1296"/>
                  </a:cubicBezTo>
                  <a:cubicBezTo>
                    <a:pt x="417" y="1296"/>
                    <a:pt x="417" y="1296"/>
                    <a:pt x="417" y="1295"/>
                  </a:cubicBezTo>
                  <a:cubicBezTo>
                    <a:pt x="415" y="1257"/>
                    <a:pt x="408" y="1219"/>
                    <a:pt x="397" y="1187"/>
                  </a:cubicBezTo>
                  <a:cubicBezTo>
                    <a:pt x="379" y="1133"/>
                    <a:pt x="350" y="1093"/>
                    <a:pt x="310" y="1068"/>
                  </a:cubicBezTo>
                  <a:cubicBezTo>
                    <a:pt x="265" y="1040"/>
                    <a:pt x="253" y="1037"/>
                    <a:pt x="220" y="1030"/>
                  </a:cubicBezTo>
                  <a:cubicBezTo>
                    <a:pt x="210" y="1028"/>
                    <a:pt x="200" y="1026"/>
                    <a:pt x="186" y="1022"/>
                  </a:cubicBezTo>
                  <a:cubicBezTo>
                    <a:pt x="180" y="1021"/>
                    <a:pt x="173" y="1019"/>
                    <a:pt x="167" y="1018"/>
                  </a:cubicBezTo>
                  <a:cubicBezTo>
                    <a:pt x="142" y="1012"/>
                    <a:pt x="115" y="1006"/>
                    <a:pt x="92" y="995"/>
                  </a:cubicBezTo>
                  <a:cubicBezTo>
                    <a:pt x="60" y="979"/>
                    <a:pt x="38" y="955"/>
                    <a:pt x="31" y="928"/>
                  </a:cubicBezTo>
                  <a:cubicBezTo>
                    <a:pt x="24" y="901"/>
                    <a:pt x="36" y="871"/>
                    <a:pt x="48" y="842"/>
                  </a:cubicBezTo>
                  <a:cubicBezTo>
                    <a:pt x="50" y="838"/>
                    <a:pt x="51" y="834"/>
                    <a:pt x="53" y="830"/>
                  </a:cubicBezTo>
                  <a:cubicBezTo>
                    <a:pt x="59" y="815"/>
                    <a:pt x="57" y="798"/>
                    <a:pt x="48" y="785"/>
                  </a:cubicBezTo>
                  <a:cubicBezTo>
                    <a:pt x="46" y="781"/>
                    <a:pt x="44" y="779"/>
                    <a:pt x="42" y="776"/>
                  </a:cubicBezTo>
                  <a:cubicBezTo>
                    <a:pt x="39" y="773"/>
                    <a:pt x="37" y="770"/>
                    <a:pt x="35" y="767"/>
                  </a:cubicBezTo>
                  <a:cubicBezTo>
                    <a:pt x="31" y="760"/>
                    <a:pt x="31" y="751"/>
                    <a:pt x="34" y="744"/>
                  </a:cubicBezTo>
                  <a:cubicBezTo>
                    <a:pt x="38" y="737"/>
                    <a:pt x="48" y="730"/>
                    <a:pt x="56" y="729"/>
                  </a:cubicBezTo>
                  <a:cubicBezTo>
                    <a:pt x="59" y="729"/>
                    <a:pt x="62" y="725"/>
                    <a:pt x="62" y="722"/>
                  </a:cubicBezTo>
                  <a:cubicBezTo>
                    <a:pt x="62" y="718"/>
                    <a:pt x="59" y="714"/>
                    <a:pt x="55" y="714"/>
                  </a:cubicBezTo>
                  <a:cubicBezTo>
                    <a:pt x="48" y="713"/>
                    <a:pt x="42" y="709"/>
                    <a:pt x="39" y="703"/>
                  </a:cubicBezTo>
                  <a:cubicBezTo>
                    <a:pt x="36" y="697"/>
                    <a:pt x="34" y="690"/>
                    <a:pt x="38" y="686"/>
                  </a:cubicBezTo>
                  <a:cubicBezTo>
                    <a:pt x="51" y="676"/>
                    <a:pt x="69" y="661"/>
                    <a:pt x="74" y="639"/>
                  </a:cubicBezTo>
                  <a:cubicBezTo>
                    <a:pt x="76" y="631"/>
                    <a:pt x="76" y="624"/>
                    <a:pt x="73" y="614"/>
                  </a:cubicBezTo>
                  <a:cubicBezTo>
                    <a:pt x="73" y="613"/>
                    <a:pt x="72" y="611"/>
                    <a:pt x="70" y="610"/>
                  </a:cubicBezTo>
                  <a:cubicBezTo>
                    <a:pt x="56" y="600"/>
                    <a:pt x="41" y="590"/>
                    <a:pt x="30" y="576"/>
                  </a:cubicBezTo>
                  <a:cubicBezTo>
                    <a:pt x="22" y="565"/>
                    <a:pt x="15" y="547"/>
                    <a:pt x="21" y="532"/>
                  </a:cubicBezTo>
                  <a:cubicBezTo>
                    <a:pt x="26" y="519"/>
                    <a:pt x="37" y="510"/>
                    <a:pt x="51" y="500"/>
                  </a:cubicBezTo>
                  <a:cubicBezTo>
                    <a:pt x="62" y="493"/>
                    <a:pt x="73" y="486"/>
                    <a:pt x="83" y="479"/>
                  </a:cubicBezTo>
                  <a:cubicBezTo>
                    <a:pt x="113" y="460"/>
                    <a:pt x="144" y="441"/>
                    <a:pt x="166" y="412"/>
                  </a:cubicBezTo>
                  <a:cubicBezTo>
                    <a:pt x="185" y="389"/>
                    <a:pt x="195" y="361"/>
                    <a:pt x="205" y="334"/>
                  </a:cubicBezTo>
                  <a:cubicBezTo>
                    <a:pt x="209" y="323"/>
                    <a:pt x="213" y="312"/>
                    <a:pt x="217" y="302"/>
                  </a:cubicBezTo>
                  <a:cubicBezTo>
                    <a:pt x="239" y="249"/>
                    <a:pt x="276" y="203"/>
                    <a:pt x="311" y="159"/>
                  </a:cubicBezTo>
                  <a:cubicBezTo>
                    <a:pt x="350" y="111"/>
                    <a:pt x="423" y="65"/>
                    <a:pt x="445" y="52"/>
                  </a:cubicBezTo>
                  <a:cubicBezTo>
                    <a:pt x="472" y="36"/>
                    <a:pt x="497" y="23"/>
                    <a:pt x="522" y="14"/>
                  </a:cubicBezTo>
                  <a:cubicBezTo>
                    <a:pt x="517" y="11"/>
                    <a:pt x="515" y="6"/>
                    <a:pt x="515" y="0"/>
                  </a:cubicBezTo>
                  <a:cubicBezTo>
                    <a:pt x="490" y="10"/>
                    <a:pt x="464" y="22"/>
                    <a:pt x="437" y="39"/>
                  </a:cubicBezTo>
                  <a:cubicBezTo>
                    <a:pt x="415" y="52"/>
                    <a:pt x="339" y="99"/>
                    <a:pt x="299" y="150"/>
                  </a:cubicBezTo>
                  <a:cubicBezTo>
                    <a:pt x="263" y="195"/>
                    <a:pt x="226" y="241"/>
                    <a:pt x="203" y="296"/>
                  </a:cubicBezTo>
                  <a:cubicBezTo>
                    <a:pt x="198" y="307"/>
                    <a:pt x="194" y="318"/>
                    <a:pt x="190" y="329"/>
                  </a:cubicBezTo>
                  <a:cubicBezTo>
                    <a:pt x="181" y="356"/>
                    <a:pt x="171" y="381"/>
                    <a:pt x="154" y="403"/>
                  </a:cubicBezTo>
                  <a:cubicBezTo>
                    <a:pt x="133" y="429"/>
                    <a:pt x="105" y="447"/>
                    <a:pt x="75" y="466"/>
                  </a:cubicBezTo>
                  <a:cubicBezTo>
                    <a:pt x="64" y="473"/>
                    <a:pt x="53" y="480"/>
                    <a:pt x="43" y="488"/>
                  </a:cubicBezTo>
                  <a:cubicBezTo>
                    <a:pt x="30" y="497"/>
                    <a:pt x="13" y="508"/>
                    <a:pt x="7" y="526"/>
                  </a:cubicBezTo>
                  <a:cubicBezTo>
                    <a:pt x="0" y="544"/>
                    <a:pt x="4" y="567"/>
                    <a:pt x="18" y="585"/>
                  </a:cubicBezTo>
                  <a:cubicBezTo>
                    <a:pt x="29" y="601"/>
                    <a:pt x="45" y="612"/>
                    <a:pt x="59" y="621"/>
                  </a:cubicBezTo>
                  <a:cubicBezTo>
                    <a:pt x="61" y="626"/>
                    <a:pt x="61" y="631"/>
                    <a:pt x="59" y="636"/>
                  </a:cubicBezTo>
                  <a:cubicBezTo>
                    <a:pt x="56" y="651"/>
                    <a:pt x="43" y="662"/>
                    <a:pt x="28" y="675"/>
                  </a:cubicBezTo>
                  <a:cubicBezTo>
                    <a:pt x="19" y="682"/>
                    <a:pt x="18" y="696"/>
                    <a:pt x="25" y="710"/>
                  </a:cubicBezTo>
                  <a:cubicBezTo>
                    <a:pt x="27" y="715"/>
                    <a:pt x="31" y="719"/>
                    <a:pt x="35" y="722"/>
                  </a:cubicBezTo>
                  <a:cubicBezTo>
                    <a:pt x="29" y="726"/>
                    <a:pt x="24" y="731"/>
                    <a:pt x="21" y="737"/>
                  </a:cubicBezTo>
                  <a:cubicBezTo>
                    <a:pt x="15" y="749"/>
                    <a:pt x="15" y="763"/>
                    <a:pt x="21" y="774"/>
                  </a:cubicBezTo>
                  <a:cubicBezTo>
                    <a:pt x="24" y="779"/>
                    <a:pt x="27" y="782"/>
                    <a:pt x="30" y="786"/>
                  </a:cubicBezTo>
                  <a:cubicBezTo>
                    <a:pt x="32" y="788"/>
                    <a:pt x="34" y="791"/>
                    <a:pt x="35" y="793"/>
                  </a:cubicBezTo>
                  <a:cubicBezTo>
                    <a:pt x="41" y="802"/>
                    <a:pt x="43" y="814"/>
                    <a:pt x="39" y="824"/>
                  </a:cubicBezTo>
                  <a:cubicBezTo>
                    <a:pt x="37" y="828"/>
                    <a:pt x="35" y="832"/>
                    <a:pt x="34" y="837"/>
                  </a:cubicBezTo>
                  <a:cubicBezTo>
                    <a:pt x="22" y="866"/>
                    <a:pt x="8" y="900"/>
                    <a:pt x="16" y="932"/>
                  </a:cubicBezTo>
                  <a:cubicBezTo>
                    <a:pt x="24" y="963"/>
                    <a:pt x="49" y="991"/>
                    <a:pt x="85" y="1008"/>
                  </a:cubicBezTo>
                  <a:cubicBezTo>
                    <a:pt x="110" y="1020"/>
                    <a:pt x="137" y="1027"/>
                    <a:pt x="164" y="1033"/>
                  </a:cubicBezTo>
                  <a:cubicBezTo>
                    <a:pt x="170" y="1034"/>
                    <a:pt x="176" y="1036"/>
                    <a:pt x="182" y="1037"/>
                  </a:cubicBezTo>
                  <a:cubicBezTo>
                    <a:pt x="196" y="1041"/>
                    <a:pt x="207" y="1043"/>
                    <a:pt x="216" y="1045"/>
                  </a:cubicBezTo>
                  <a:cubicBezTo>
                    <a:pt x="249" y="1052"/>
                    <a:pt x="260" y="1054"/>
                    <a:pt x="301" y="1081"/>
                  </a:cubicBezTo>
                  <a:cubicBezTo>
                    <a:pt x="336" y="1102"/>
                    <a:pt x="395" y="1159"/>
                    <a:pt x="402" y="1296"/>
                  </a:cubicBezTo>
                  <a:cubicBezTo>
                    <a:pt x="402" y="1329"/>
                    <a:pt x="402" y="1329"/>
                    <a:pt x="402" y="1329"/>
                  </a:cubicBezTo>
                  <a:cubicBezTo>
                    <a:pt x="400" y="1350"/>
                    <a:pt x="400" y="1350"/>
                    <a:pt x="400" y="1350"/>
                  </a:cubicBezTo>
                  <a:cubicBezTo>
                    <a:pt x="407" y="1352"/>
                    <a:pt x="407" y="1352"/>
                    <a:pt x="407" y="1352"/>
                  </a:cubicBezTo>
                  <a:cubicBezTo>
                    <a:pt x="473" y="1366"/>
                    <a:pt x="540" y="1372"/>
                    <a:pt x="607" y="1372"/>
                  </a:cubicBezTo>
                  <a:cubicBezTo>
                    <a:pt x="716" y="1372"/>
                    <a:pt x="824" y="1355"/>
                    <a:pt x="927" y="1319"/>
                  </a:cubicBezTo>
                  <a:cubicBezTo>
                    <a:pt x="936" y="1316"/>
                    <a:pt x="936" y="1316"/>
                    <a:pt x="936" y="1316"/>
                  </a:cubicBezTo>
                  <a:cubicBezTo>
                    <a:pt x="928" y="1301"/>
                    <a:pt x="928" y="1301"/>
                    <a:pt x="928" y="1301"/>
                  </a:cubicBezTo>
                  <a:cubicBezTo>
                    <a:pt x="881" y="1201"/>
                    <a:pt x="898" y="1073"/>
                    <a:pt x="972" y="989"/>
                  </a:cubicBezTo>
                  <a:cubicBezTo>
                    <a:pt x="1014" y="941"/>
                    <a:pt x="1043" y="912"/>
                    <a:pt x="1091" y="870"/>
                  </a:cubicBezTo>
                  <a:cubicBezTo>
                    <a:pt x="1148" y="821"/>
                    <a:pt x="1194" y="758"/>
                    <a:pt x="1224" y="687"/>
                  </a:cubicBezTo>
                  <a:cubicBezTo>
                    <a:pt x="1236" y="660"/>
                    <a:pt x="1245" y="632"/>
                    <a:pt x="1252" y="604"/>
                  </a:cubicBezTo>
                  <a:cubicBezTo>
                    <a:pt x="1247" y="603"/>
                    <a:pt x="1242" y="602"/>
                    <a:pt x="1236" y="60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4B931F-BD4C-224C-B13F-1E5AFACE0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06" y="1983877"/>
              <a:ext cx="745361" cy="745361"/>
            </a:xfrm>
            <a:custGeom>
              <a:avLst/>
              <a:gdLst>
                <a:gd name="T0" fmla="*/ 123 w 266"/>
                <a:gd name="T1" fmla="*/ 214 h 266"/>
                <a:gd name="T2" fmla="*/ 117 w 266"/>
                <a:gd name="T3" fmla="*/ 228 h 266"/>
                <a:gd name="T4" fmla="*/ 117 w 266"/>
                <a:gd name="T5" fmla="*/ 228 h 266"/>
                <a:gd name="T6" fmla="*/ 112 w 266"/>
                <a:gd name="T7" fmla="*/ 255 h 266"/>
                <a:gd name="T8" fmla="*/ 180 w 266"/>
                <a:gd name="T9" fmla="*/ 266 h 266"/>
                <a:gd name="T10" fmla="*/ 190 w 266"/>
                <a:gd name="T11" fmla="*/ 199 h 266"/>
                <a:gd name="T12" fmla="*/ 218 w 266"/>
                <a:gd name="T13" fmla="*/ 203 h 266"/>
                <a:gd name="T14" fmla="*/ 218 w 266"/>
                <a:gd name="T15" fmla="*/ 203 h 266"/>
                <a:gd name="T16" fmla="*/ 232 w 266"/>
                <a:gd name="T17" fmla="*/ 210 h 266"/>
                <a:gd name="T18" fmla="*/ 263 w 266"/>
                <a:gd name="T19" fmla="*/ 187 h 266"/>
                <a:gd name="T20" fmla="*/ 241 w 266"/>
                <a:gd name="T21" fmla="*/ 156 h 266"/>
                <a:gd name="T22" fmla="*/ 225 w 266"/>
                <a:gd name="T23" fmla="*/ 158 h 266"/>
                <a:gd name="T24" fmla="*/ 225 w 266"/>
                <a:gd name="T25" fmla="*/ 158 h 266"/>
                <a:gd name="T26" fmla="*/ 198 w 266"/>
                <a:gd name="T27" fmla="*/ 154 h 266"/>
                <a:gd name="T28" fmla="*/ 208 w 266"/>
                <a:gd name="T29" fmla="*/ 86 h 266"/>
                <a:gd name="T30" fmla="*/ 141 w 266"/>
                <a:gd name="T31" fmla="*/ 76 h 266"/>
                <a:gd name="T32" fmla="*/ 146 w 266"/>
                <a:gd name="T33" fmla="*/ 48 h 266"/>
                <a:gd name="T34" fmla="*/ 146 w 266"/>
                <a:gd name="T35" fmla="*/ 48 h 266"/>
                <a:gd name="T36" fmla="*/ 152 w 266"/>
                <a:gd name="T37" fmla="*/ 34 h 266"/>
                <a:gd name="T38" fmla="*/ 130 w 266"/>
                <a:gd name="T39" fmla="*/ 3 h 266"/>
                <a:gd name="T40" fmla="*/ 98 w 266"/>
                <a:gd name="T41" fmla="*/ 25 h 266"/>
                <a:gd name="T42" fmla="*/ 100 w 266"/>
                <a:gd name="T43" fmla="*/ 41 h 266"/>
                <a:gd name="T44" fmla="*/ 100 w 266"/>
                <a:gd name="T45" fmla="*/ 41 h 266"/>
                <a:gd name="T46" fmla="*/ 96 w 266"/>
                <a:gd name="T47" fmla="*/ 68 h 266"/>
                <a:gd name="T48" fmla="*/ 29 w 266"/>
                <a:gd name="T49" fmla="*/ 58 h 266"/>
                <a:gd name="T50" fmla="*/ 18 w 266"/>
                <a:gd name="T51" fmla="*/ 125 h 266"/>
                <a:gd name="T52" fmla="*/ 45 w 266"/>
                <a:gd name="T53" fmla="*/ 129 h 266"/>
                <a:gd name="T54" fmla="*/ 45 w 266"/>
                <a:gd name="T55" fmla="*/ 129 h 266"/>
                <a:gd name="T56" fmla="*/ 61 w 266"/>
                <a:gd name="T57" fmla="*/ 127 h 266"/>
                <a:gd name="T58" fmla="*/ 83 w 266"/>
                <a:gd name="T59" fmla="*/ 159 h 266"/>
                <a:gd name="T60" fmla="*/ 52 w 266"/>
                <a:gd name="T61" fmla="*/ 181 h 266"/>
                <a:gd name="T62" fmla="*/ 38 w 266"/>
                <a:gd name="T63" fmla="*/ 175 h 266"/>
                <a:gd name="T64" fmla="*/ 38 w 266"/>
                <a:gd name="T65" fmla="*/ 175 h 266"/>
                <a:gd name="T66" fmla="*/ 10 w 266"/>
                <a:gd name="T67" fmla="*/ 170 h 266"/>
                <a:gd name="T68" fmla="*/ 0 w 266"/>
                <a:gd name="T69" fmla="*/ 237 h 266"/>
                <a:gd name="T70" fmla="*/ 67 w 266"/>
                <a:gd name="T71" fmla="*/ 248 h 266"/>
                <a:gd name="T72" fmla="*/ 71 w 266"/>
                <a:gd name="T73" fmla="*/ 220 h 266"/>
                <a:gd name="T74" fmla="*/ 71 w 266"/>
                <a:gd name="T75" fmla="*/ 220 h 266"/>
                <a:gd name="T76" fmla="*/ 69 w 266"/>
                <a:gd name="T77" fmla="*/ 205 h 266"/>
                <a:gd name="T78" fmla="*/ 101 w 266"/>
                <a:gd name="T79" fmla="*/ 183 h 266"/>
                <a:gd name="T80" fmla="*/ 123 w 266"/>
                <a:gd name="T81" fmla="*/ 2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6" h="266">
                  <a:moveTo>
                    <a:pt x="123" y="214"/>
                  </a:moveTo>
                  <a:cubicBezTo>
                    <a:pt x="123" y="219"/>
                    <a:pt x="120" y="224"/>
                    <a:pt x="117" y="228"/>
                  </a:cubicBezTo>
                  <a:cubicBezTo>
                    <a:pt x="117" y="228"/>
                    <a:pt x="117" y="228"/>
                    <a:pt x="117" y="228"/>
                  </a:cubicBezTo>
                  <a:cubicBezTo>
                    <a:pt x="117" y="228"/>
                    <a:pt x="95" y="253"/>
                    <a:pt x="112" y="255"/>
                  </a:cubicBezTo>
                  <a:cubicBezTo>
                    <a:pt x="180" y="266"/>
                    <a:pt x="180" y="266"/>
                    <a:pt x="180" y="266"/>
                  </a:cubicBezTo>
                  <a:cubicBezTo>
                    <a:pt x="190" y="199"/>
                    <a:pt x="190" y="199"/>
                    <a:pt x="190" y="199"/>
                  </a:cubicBezTo>
                  <a:cubicBezTo>
                    <a:pt x="193" y="182"/>
                    <a:pt x="218" y="203"/>
                    <a:pt x="218" y="203"/>
                  </a:cubicBezTo>
                  <a:cubicBezTo>
                    <a:pt x="218" y="203"/>
                    <a:pt x="218" y="203"/>
                    <a:pt x="218" y="203"/>
                  </a:cubicBezTo>
                  <a:cubicBezTo>
                    <a:pt x="222" y="207"/>
                    <a:pt x="227" y="209"/>
                    <a:pt x="232" y="210"/>
                  </a:cubicBezTo>
                  <a:cubicBezTo>
                    <a:pt x="247" y="212"/>
                    <a:pt x="261" y="202"/>
                    <a:pt x="263" y="187"/>
                  </a:cubicBezTo>
                  <a:cubicBezTo>
                    <a:pt x="266" y="172"/>
                    <a:pt x="256" y="158"/>
                    <a:pt x="241" y="156"/>
                  </a:cubicBezTo>
                  <a:cubicBezTo>
                    <a:pt x="235" y="155"/>
                    <a:pt x="230" y="156"/>
                    <a:pt x="225" y="158"/>
                  </a:cubicBezTo>
                  <a:cubicBezTo>
                    <a:pt x="225" y="158"/>
                    <a:pt x="225" y="158"/>
                    <a:pt x="225" y="158"/>
                  </a:cubicBezTo>
                  <a:cubicBezTo>
                    <a:pt x="225" y="158"/>
                    <a:pt x="195" y="171"/>
                    <a:pt x="198" y="154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24" y="73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9" y="44"/>
                    <a:pt x="151" y="39"/>
                    <a:pt x="152" y="34"/>
                  </a:cubicBezTo>
                  <a:cubicBezTo>
                    <a:pt x="155" y="19"/>
                    <a:pt x="144" y="5"/>
                    <a:pt x="130" y="3"/>
                  </a:cubicBezTo>
                  <a:cubicBezTo>
                    <a:pt x="115" y="0"/>
                    <a:pt x="101" y="10"/>
                    <a:pt x="98" y="25"/>
                  </a:cubicBezTo>
                  <a:cubicBezTo>
                    <a:pt x="97" y="31"/>
                    <a:pt x="98" y="36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13" y="71"/>
                    <a:pt x="96" y="6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5" y="142"/>
                    <a:pt x="45" y="129"/>
                    <a:pt x="45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50" y="127"/>
                    <a:pt x="55" y="126"/>
                    <a:pt x="61" y="127"/>
                  </a:cubicBezTo>
                  <a:cubicBezTo>
                    <a:pt x="76" y="130"/>
                    <a:pt x="86" y="144"/>
                    <a:pt x="83" y="159"/>
                  </a:cubicBezTo>
                  <a:cubicBezTo>
                    <a:pt x="81" y="173"/>
                    <a:pt x="67" y="184"/>
                    <a:pt x="52" y="181"/>
                  </a:cubicBezTo>
                  <a:cubicBezTo>
                    <a:pt x="47" y="180"/>
                    <a:pt x="42" y="178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13" y="153"/>
                    <a:pt x="10" y="17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84" y="251"/>
                    <a:pt x="71" y="220"/>
                    <a:pt x="71" y="220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69" y="216"/>
                    <a:pt x="69" y="211"/>
                    <a:pt x="69" y="205"/>
                  </a:cubicBezTo>
                  <a:cubicBezTo>
                    <a:pt x="72" y="190"/>
                    <a:pt x="86" y="180"/>
                    <a:pt x="101" y="183"/>
                  </a:cubicBezTo>
                  <a:cubicBezTo>
                    <a:pt x="116" y="185"/>
                    <a:pt x="126" y="199"/>
                    <a:pt x="123" y="21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6B9E78F-E0F0-9C4C-89E6-9EB68158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170" y="3054595"/>
              <a:ext cx="705135" cy="901532"/>
            </a:xfrm>
            <a:custGeom>
              <a:avLst/>
              <a:gdLst>
                <a:gd name="T0" fmla="*/ 209 w 252"/>
                <a:gd name="T1" fmla="*/ 134 h 322"/>
                <a:gd name="T2" fmla="*/ 224 w 252"/>
                <a:gd name="T3" fmla="*/ 138 h 322"/>
                <a:gd name="T4" fmla="*/ 224 w 252"/>
                <a:gd name="T5" fmla="*/ 138 h 322"/>
                <a:gd name="T6" fmla="*/ 252 w 252"/>
                <a:gd name="T7" fmla="*/ 138 h 322"/>
                <a:gd name="T8" fmla="*/ 252 w 252"/>
                <a:gd name="T9" fmla="*/ 70 h 322"/>
                <a:gd name="T10" fmla="*/ 184 w 252"/>
                <a:gd name="T11" fmla="*/ 70 h 322"/>
                <a:gd name="T12" fmla="*/ 184 w 252"/>
                <a:gd name="T13" fmla="*/ 42 h 322"/>
                <a:gd name="T14" fmla="*/ 184 w 252"/>
                <a:gd name="T15" fmla="*/ 42 h 322"/>
                <a:gd name="T16" fmla="*/ 188 w 252"/>
                <a:gd name="T17" fmla="*/ 27 h 322"/>
                <a:gd name="T18" fmla="*/ 161 w 252"/>
                <a:gd name="T19" fmla="*/ 0 h 322"/>
                <a:gd name="T20" fmla="*/ 134 w 252"/>
                <a:gd name="T21" fmla="*/ 27 h 322"/>
                <a:gd name="T22" fmla="*/ 138 w 252"/>
                <a:gd name="T23" fmla="*/ 42 h 322"/>
                <a:gd name="T24" fmla="*/ 138 w 252"/>
                <a:gd name="T25" fmla="*/ 42 h 322"/>
                <a:gd name="T26" fmla="*/ 138 w 252"/>
                <a:gd name="T27" fmla="*/ 70 h 322"/>
                <a:gd name="T28" fmla="*/ 70 w 252"/>
                <a:gd name="T29" fmla="*/ 70 h 322"/>
                <a:gd name="T30" fmla="*/ 70 w 252"/>
                <a:gd name="T31" fmla="*/ 138 h 322"/>
                <a:gd name="T32" fmla="*/ 42 w 252"/>
                <a:gd name="T33" fmla="*/ 138 h 322"/>
                <a:gd name="T34" fmla="*/ 42 w 252"/>
                <a:gd name="T35" fmla="*/ 138 h 322"/>
                <a:gd name="T36" fmla="*/ 27 w 252"/>
                <a:gd name="T37" fmla="*/ 134 h 322"/>
                <a:gd name="T38" fmla="*/ 0 w 252"/>
                <a:gd name="T39" fmla="*/ 161 h 322"/>
                <a:gd name="T40" fmla="*/ 27 w 252"/>
                <a:gd name="T41" fmla="*/ 188 h 322"/>
                <a:gd name="T42" fmla="*/ 42 w 252"/>
                <a:gd name="T43" fmla="*/ 184 h 322"/>
                <a:gd name="T44" fmla="*/ 42 w 252"/>
                <a:gd name="T45" fmla="*/ 184 h 322"/>
                <a:gd name="T46" fmla="*/ 70 w 252"/>
                <a:gd name="T47" fmla="*/ 184 h 322"/>
                <a:gd name="T48" fmla="*/ 70 w 252"/>
                <a:gd name="T49" fmla="*/ 252 h 322"/>
                <a:gd name="T50" fmla="*/ 138 w 252"/>
                <a:gd name="T51" fmla="*/ 252 h 322"/>
                <a:gd name="T52" fmla="*/ 138 w 252"/>
                <a:gd name="T53" fmla="*/ 280 h 322"/>
                <a:gd name="T54" fmla="*/ 138 w 252"/>
                <a:gd name="T55" fmla="*/ 280 h 322"/>
                <a:gd name="T56" fmla="*/ 134 w 252"/>
                <a:gd name="T57" fmla="*/ 295 h 322"/>
                <a:gd name="T58" fmla="*/ 161 w 252"/>
                <a:gd name="T59" fmla="*/ 322 h 322"/>
                <a:gd name="T60" fmla="*/ 188 w 252"/>
                <a:gd name="T61" fmla="*/ 295 h 322"/>
                <a:gd name="T62" fmla="*/ 184 w 252"/>
                <a:gd name="T63" fmla="*/ 280 h 322"/>
                <a:gd name="T64" fmla="*/ 184 w 252"/>
                <a:gd name="T65" fmla="*/ 280 h 322"/>
                <a:gd name="T66" fmla="*/ 184 w 252"/>
                <a:gd name="T67" fmla="*/ 252 h 322"/>
                <a:gd name="T68" fmla="*/ 252 w 252"/>
                <a:gd name="T69" fmla="*/ 252 h 322"/>
                <a:gd name="T70" fmla="*/ 252 w 252"/>
                <a:gd name="T71" fmla="*/ 184 h 322"/>
                <a:gd name="T72" fmla="*/ 224 w 252"/>
                <a:gd name="T73" fmla="*/ 184 h 322"/>
                <a:gd name="T74" fmla="*/ 224 w 252"/>
                <a:gd name="T75" fmla="*/ 184 h 322"/>
                <a:gd name="T76" fmla="*/ 209 w 252"/>
                <a:gd name="T77" fmla="*/ 188 h 322"/>
                <a:gd name="T78" fmla="*/ 182 w 252"/>
                <a:gd name="T79" fmla="*/ 161 h 322"/>
                <a:gd name="T80" fmla="*/ 209 w 252"/>
                <a:gd name="T81" fmla="*/ 1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322">
                  <a:moveTo>
                    <a:pt x="209" y="134"/>
                  </a:moveTo>
                  <a:cubicBezTo>
                    <a:pt x="215" y="134"/>
                    <a:pt x="220" y="135"/>
                    <a:pt x="224" y="138"/>
                  </a:cubicBezTo>
                  <a:cubicBezTo>
                    <a:pt x="224" y="138"/>
                    <a:pt x="224" y="138"/>
                    <a:pt x="224" y="138"/>
                  </a:cubicBezTo>
                  <a:cubicBezTo>
                    <a:pt x="224" y="138"/>
                    <a:pt x="252" y="155"/>
                    <a:pt x="252" y="138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67" y="70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cubicBezTo>
                    <a:pt x="187" y="37"/>
                    <a:pt x="188" y="32"/>
                    <a:pt x="188" y="27"/>
                  </a:cubicBezTo>
                  <a:cubicBezTo>
                    <a:pt x="188" y="12"/>
                    <a:pt x="176" y="0"/>
                    <a:pt x="161" y="0"/>
                  </a:cubicBezTo>
                  <a:cubicBezTo>
                    <a:pt x="146" y="0"/>
                    <a:pt x="134" y="12"/>
                    <a:pt x="134" y="27"/>
                  </a:cubicBezTo>
                  <a:cubicBezTo>
                    <a:pt x="134" y="32"/>
                    <a:pt x="135" y="37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56" y="70"/>
                    <a:pt x="138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70" y="155"/>
                    <a:pt x="42" y="138"/>
                    <a:pt x="42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38" y="135"/>
                    <a:pt x="33" y="134"/>
                    <a:pt x="27" y="134"/>
                  </a:cubicBezTo>
                  <a:cubicBezTo>
                    <a:pt x="12" y="134"/>
                    <a:pt x="0" y="146"/>
                    <a:pt x="0" y="161"/>
                  </a:cubicBezTo>
                  <a:cubicBezTo>
                    <a:pt x="0" y="176"/>
                    <a:pt x="12" y="188"/>
                    <a:pt x="27" y="188"/>
                  </a:cubicBezTo>
                  <a:cubicBezTo>
                    <a:pt x="33" y="188"/>
                    <a:pt x="38" y="187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70" y="166"/>
                    <a:pt x="70" y="184"/>
                  </a:cubicBezTo>
                  <a:cubicBezTo>
                    <a:pt x="70" y="252"/>
                    <a:pt x="70" y="252"/>
                    <a:pt x="70" y="252"/>
                  </a:cubicBezTo>
                  <a:cubicBezTo>
                    <a:pt x="138" y="252"/>
                    <a:pt x="138" y="252"/>
                    <a:pt x="138" y="252"/>
                  </a:cubicBezTo>
                  <a:cubicBezTo>
                    <a:pt x="156" y="252"/>
                    <a:pt x="138" y="280"/>
                    <a:pt x="138" y="280"/>
                  </a:cubicBezTo>
                  <a:cubicBezTo>
                    <a:pt x="138" y="280"/>
                    <a:pt x="138" y="280"/>
                    <a:pt x="138" y="280"/>
                  </a:cubicBezTo>
                  <a:cubicBezTo>
                    <a:pt x="135" y="284"/>
                    <a:pt x="134" y="289"/>
                    <a:pt x="134" y="295"/>
                  </a:cubicBezTo>
                  <a:cubicBezTo>
                    <a:pt x="134" y="310"/>
                    <a:pt x="146" y="322"/>
                    <a:pt x="161" y="322"/>
                  </a:cubicBezTo>
                  <a:cubicBezTo>
                    <a:pt x="176" y="322"/>
                    <a:pt x="188" y="310"/>
                    <a:pt x="188" y="295"/>
                  </a:cubicBezTo>
                  <a:cubicBezTo>
                    <a:pt x="188" y="289"/>
                    <a:pt x="187" y="284"/>
                    <a:pt x="184" y="280"/>
                  </a:cubicBezTo>
                  <a:cubicBezTo>
                    <a:pt x="184" y="280"/>
                    <a:pt x="184" y="280"/>
                    <a:pt x="184" y="280"/>
                  </a:cubicBezTo>
                  <a:cubicBezTo>
                    <a:pt x="184" y="280"/>
                    <a:pt x="167" y="252"/>
                    <a:pt x="184" y="252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52" y="184"/>
                    <a:pt x="252" y="184"/>
                    <a:pt x="252" y="184"/>
                  </a:cubicBezTo>
                  <a:cubicBezTo>
                    <a:pt x="252" y="166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0" y="187"/>
                    <a:pt x="215" y="188"/>
                    <a:pt x="209" y="188"/>
                  </a:cubicBezTo>
                  <a:cubicBezTo>
                    <a:pt x="194" y="188"/>
                    <a:pt x="182" y="176"/>
                    <a:pt x="182" y="161"/>
                  </a:cubicBezTo>
                  <a:cubicBezTo>
                    <a:pt x="182" y="146"/>
                    <a:pt x="194" y="134"/>
                    <a:pt x="209" y="13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61A5CF1-0718-C541-8CEF-065EB77BF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327" y="2031202"/>
              <a:ext cx="901532" cy="708685"/>
            </a:xfrm>
            <a:custGeom>
              <a:avLst/>
              <a:gdLst>
                <a:gd name="T0" fmla="*/ 189 w 322"/>
                <a:gd name="T1" fmla="*/ 210 h 253"/>
                <a:gd name="T2" fmla="*/ 184 w 322"/>
                <a:gd name="T3" fmla="*/ 224 h 253"/>
                <a:gd name="T4" fmla="*/ 184 w 322"/>
                <a:gd name="T5" fmla="*/ 224 h 253"/>
                <a:gd name="T6" fmla="*/ 184 w 322"/>
                <a:gd name="T7" fmla="*/ 253 h 253"/>
                <a:gd name="T8" fmla="*/ 252 w 322"/>
                <a:gd name="T9" fmla="*/ 253 h 253"/>
                <a:gd name="T10" fmla="*/ 252 w 322"/>
                <a:gd name="T11" fmla="*/ 184 h 253"/>
                <a:gd name="T12" fmla="*/ 280 w 322"/>
                <a:gd name="T13" fmla="*/ 184 h 253"/>
                <a:gd name="T14" fmla="*/ 280 w 322"/>
                <a:gd name="T15" fmla="*/ 184 h 253"/>
                <a:gd name="T16" fmla="*/ 295 w 322"/>
                <a:gd name="T17" fmla="*/ 189 h 253"/>
                <a:gd name="T18" fmla="*/ 322 w 322"/>
                <a:gd name="T19" fmla="*/ 161 h 253"/>
                <a:gd name="T20" fmla="*/ 295 w 322"/>
                <a:gd name="T21" fmla="*/ 134 h 253"/>
                <a:gd name="T22" fmla="*/ 280 w 322"/>
                <a:gd name="T23" fmla="*/ 138 h 253"/>
                <a:gd name="T24" fmla="*/ 280 w 322"/>
                <a:gd name="T25" fmla="*/ 138 h 253"/>
                <a:gd name="T26" fmla="*/ 252 w 322"/>
                <a:gd name="T27" fmla="*/ 138 h 253"/>
                <a:gd name="T28" fmla="*/ 252 w 322"/>
                <a:gd name="T29" fmla="*/ 70 h 253"/>
                <a:gd name="T30" fmla="*/ 184 w 322"/>
                <a:gd name="T31" fmla="*/ 70 h 253"/>
                <a:gd name="T32" fmla="*/ 184 w 322"/>
                <a:gd name="T33" fmla="*/ 42 h 253"/>
                <a:gd name="T34" fmla="*/ 184 w 322"/>
                <a:gd name="T35" fmla="*/ 42 h 253"/>
                <a:gd name="T36" fmla="*/ 189 w 322"/>
                <a:gd name="T37" fmla="*/ 28 h 253"/>
                <a:gd name="T38" fmla="*/ 161 w 322"/>
                <a:gd name="T39" fmla="*/ 0 h 253"/>
                <a:gd name="T40" fmla="*/ 134 w 322"/>
                <a:gd name="T41" fmla="*/ 28 h 253"/>
                <a:gd name="T42" fmla="*/ 138 w 322"/>
                <a:gd name="T43" fmla="*/ 42 h 253"/>
                <a:gd name="T44" fmla="*/ 138 w 322"/>
                <a:gd name="T45" fmla="*/ 42 h 253"/>
                <a:gd name="T46" fmla="*/ 138 w 322"/>
                <a:gd name="T47" fmla="*/ 70 h 253"/>
                <a:gd name="T48" fmla="*/ 70 w 322"/>
                <a:gd name="T49" fmla="*/ 70 h 253"/>
                <a:gd name="T50" fmla="*/ 70 w 322"/>
                <a:gd name="T51" fmla="*/ 138 h 253"/>
                <a:gd name="T52" fmla="*/ 42 w 322"/>
                <a:gd name="T53" fmla="*/ 138 h 253"/>
                <a:gd name="T54" fmla="*/ 42 w 322"/>
                <a:gd name="T55" fmla="*/ 138 h 253"/>
                <a:gd name="T56" fmla="*/ 27 w 322"/>
                <a:gd name="T57" fmla="*/ 134 h 253"/>
                <a:gd name="T58" fmla="*/ 0 w 322"/>
                <a:gd name="T59" fmla="*/ 161 h 253"/>
                <a:gd name="T60" fmla="*/ 27 w 322"/>
                <a:gd name="T61" fmla="*/ 189 h 253"/>
                <a:gd name="T62" fmla="*/ 42 w 322"/>
                <a:gd name="T63" fmla="*/ 184 h 253"/>
                <a:gd name="T64" fmla="*/ 42 w 322"/>
                <a:gd name="T65" fmla="*/ 184 h 253"/>
                <a:gd name="T66" fmla="*/ 70 w 322"/>
                <a:gd name="T67" fmla="*/ 184 h 253"/>
                <a:gd name="T68" fmla="*/ 70 w 322"/>
                <a:gd name="T69" fmla="*/ 253 h 253"/>
                <a:gd name="T70" fmla="*/ 138 w 322"/>
                <a:gd name="T71" fmla="*/ 253 h 253"/>
                <a:gd name="T72" fmla="*/ 138 w 322"/>
                <a:gd name="T73" fmla="*/ 224 h 253"/>
                <a:gd name="T74" fmla="*/ 138 w 322"/>
                <a:gd name="T75" fmla="*/ 224 h 253"/>
                <a:gd name="T76" fmla="*/ 134 w 322"/>
                <a:gd name="T77" fmla="*/ 210 h 253"/>
                <a:gd name="T78" fmla="*/ 161 w 322"/>
                <a:gd name="T79" fmla="*/ 182 h 253"/>
                <a:gd name="T80" fmla="*/ 189 w 322"/>
                <a:gd name="T81" fmla="*/ 2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2" h="253">
                  <a:moveTo>
                    <a:pt x="189" y="210"/>
                  </a:moveTo>
                  <a:cubicBezTo>
                    <a:pt x="189" y="215"/>
                    <a:pt x="187" y="220"/>
                    <a:pt x="184" y="224"/>
                  </a:cubicBezTo>
                  <a:cubicBezTo>
                    <a:pt x="184" y="224"/>
                    <a:pt x="184" y="224"/>
                    <a:pt x="184" y="224"/>
                  </a:cubicBezTo>
                  <a:cubicBezTo>
                    <a:pt x="184" y="224"/>
                    <a:pt x="167" y="253"/>
                    <a:pt x="184" y="253"/>
                  </a:cubicBezTo>
                  <a:cubicBezTo>
                    <a:pt x="252" y="253"/>
                    <a:pt x="252" y="253"/>
                    <a:pt x="252" y="253"/>
                  </a:cubicBezTo>
                  <a:cubicBezTo>
                    <a:pt x="252" y="184"/>
                    <a:pt x="252" y="184"/>
                    <a:pt x="252" y="184"/>
                  </a:cubicBezTo>
                  <a:cubicBezTo>
                    <a:pt x="252" y="167"/>
                    <a:pt x="280" y="184"/>
                    <a:pt x="280" y="184"/>
                  </a:cubicBezTo>
                  <a:cubicBezTo>
                    <a:pt x="280" y="184"/>
                    <a:pt x="280" y="184"/>
                    <a:pt x="280" y="184"/>
                  </a:cubicBezTo>
                  <a:cubicBezTo>
                    <a:pt x="285" y="187"/>
                    <a:pt x="290" y="189"/>
                    <a:pt x="295" y="189"/>
                  </a:cubicBezTo>
                  <a:cubicBezTo>
                    <a:pt x="310" y="189"/>
                    <a:pt x="322" y="177"/>
                    <a:pt x="322" y="161"/>
                  </a:cubicBezTo>
                  <a:cubicBezTo>
                    <a:pt x="322" y="146"/>
                    <a:pt x="310" y="134"/>
                    <a:pt x="295" y="134"/>
                  </a:cubicBezTo>
                  <a:cubicBezTo>
                    <a:pt x="290" y="134"/>
                    <a:pt x="285" y="136"/>
                    <a:pt x="280" y="138"/>
                  </a:cubicBezTo>
                  <a:cubicBezTo>
                    <a:pt x="280" y="138"/>
                    <a:pt x="280" y="138"/>
                    <a:pt x="280" y="138"/>
                  </a:cubicBezTo>
                  <a:cubicBezTo>
                    <a:pt x="280" y="138"/>
                    <a:pt x="252" y="156"/>
                    <a:pt x="252" y="138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67" y="70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cubicBezTo>
                    <a:pt x="187" y="38"/>
                    <a:pt x="189" y="33"/>
                    <a:pt x="189" y="28"/>
                  </a:cubicBezTo>
                  <a:cubicBezTo>
                    <a:pt x="189" y="12"/>
                    <a:pt x="176" y="0"/>
                    <a:pt x="161" y="0"/>
                  </a:cubicBezTo>
                  <a:cubicBezTo>
                    <a:pt x="146" y="0"/>
                    <a:pt x="134" y="12"/>
                    <a:pt x="134" y="28"/>
                  </a:cubicBezTo>
                  <a:cubicBezTo>
                    <a:pt x="134" y="33"/>
                    <a:pt x="135" y="38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56" y="70"/>
                    <a:pt x="138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70" y="156"/>
                    <a:pt x="42" y="138"/>
                    <a:pt x="42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38" y="136"/>
                    <a:pt x="33" y="134"/>
                    <a:pt x="27" y="134"/>
                  </a:cubicBezTo>
                  <a:cubicBezTo>
                    <a:pt x="12" y="134"/>
                    <a:pt x="0" y="146"/>
                    <a:pt x="0" y="161"/>
                  </a:cubicBezTo>
                  <a:cubicBezTo>
                    <a:pt x="0" y="177"/>
                    <a:pt x="12" y="189"/>
                    <a:pt x="27" y="189"/>
                  </a:cubicBezTo>
                  <a:cubicBezTo>
                    <a:pt x="33" y="189"/>
                    <a:pt x="38" y="187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70" y="167"/>
                    <a:pt x="70" y="184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138" y="253"/>
                    <a:pt x="138" y="253"/>
                    <a:pt x="138" y="253"/>
                  </a:cubicBezTo>
                  <a:cubicBezTo>
                    <a:pt x="156" y="253"/>
                    <a:pt x="138" y="224"/>
                    <a:pt x="138" y="224"/>
                  </a:cubicBezTo>
                  <a:cubicBezTo>
                    <a:pt x="138" y="224"/>
                    <a:pt x="138" y="224"/>
                    <a:pt x="138" y="224"/>
                  </a:cubicBezTo>
                  <a:cubicBezTo>
                    <a:pt x="135" y="220"/>
                    <a:pt x="134" y="215"/>
                    <a:pt x="134" y="210"/>
                  </a:cubicBezTo>
                  <a:cubicBezTo>
                    <a:pt x="134" y="195"/>
                    <a:pt x="146" y="182"/>
                    <a:pt x="161" y="182"/>
                  </a:cubicBezTo>
                  <a:cubicBezTo>
                    <a:pt x="176" y="182"/>
                    <a:pt x="189" y="195"/>
                    <a:pt x="189" y="210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32B2BA-D4B2-5945-B0D0-E1BF8B9D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249" y="2739886"/>
              <a:ext cx="901532" cy="511105"/>
            </a:xfrm>
            <a:custGeom>
              <a:avLst/>
              <a:gdLst>
                <a:gd name="T0" fmla="*/ 295 w 322"/>
                <a:gd name="T1" fmla="*/ 63 h 182"/>
                <a:gd name="T2" fmla="*/ 280 w 322"/>
                <a:gd name="T3" fmla="*/ 68 h 182"/>
                <a:gd name="T4" fmla="*/ 280 w 322"/>
                <a:gd name="T5" fmla="*/ 68 h 182"/>
                <a:gd name="T6" fmla="*/ 252 w 322"/>
                <a:gd name="T7" fmla="*/ 68 h 182"/>
                <a:gd name="T8" fmla="*/ 252 w 322"/>
                <a:gd name="T9" fmla="*/ 0 h 182"/>
                <a:gd name="T10" fmla="*/ 184 w 322"/>
                <a:gd name="T11" fmla="*/ 0 h 182"/>
                <a:gd name="T12" fmla="*/ 184 w 322"/>
                <a:gd name="T13" fmla="*/ 28 h 182"/>
                <a:gd name="T14" fmla="*/ 184 w 322"/>
                <a:gd name="T15" fmla="*/ 28 h 182"/>
                <a:gd name="T16" fmla="*/ 188 w 322"/>
                <a:gd name="T17" fmla="*/ 42 h 182"/>
                <a:gd name="T18" fmla="*/ 161 w 322"/>
                <a:gd name="T19" fmla="*/ 70 h 182"/>
                <a:gd name="T20" fmla="*/ 134 w 322"/>
                <a:gd name="T21" fmla="*/ 42 h 182"/>
                <a:gd name="T22" fmla="*/ 138 w 322"/>
                <a:gd name="T23" fmla="*/ 28 h 182"/>
                <a:gd name="T24" fmla="*/ 138 w 322"/>
                <a:gd name="T25" fmla="*/ 28 h 182"/>
                <a:gd name="T26" fmla="*/ 138 w 322"/>
                <a:gd name="T27" fmla="*/ 0 h 182"/>
                <a:gd name="T28" fmla="*/ 70 w 322"/>
                <a:gd name="T29" fmla="*/ 0 h 182"/>
                <a:gd name="T30" fmla="*/ 70 w 322"/>
                <a:gd name="T31" fmla="*/ 68 h 182"/>
                <a:gd name="T32" fmla="*/ 42 w 322"/>
                <a:gd name="T33" fmla="*/ 68 h 182"/>
                <a:gd name="T34" fmla="*/ 42 w 322"/>
                <a:gd name="T35" fmla="*/ 68 h 182"/>
                <a:gd name="T36" fmla="*/ 27 w 322"/>
                <a:gd name="T37" fmla="*/ 63 h 182"/>
                <a:gd name="T38" fmla="*/ 0 w 322"/>
                <a:gd name="T39" fmla="*/ 91 h 182"/>
                <a:gd name="T40" fmla="*/ 27 w 322"/>
                <a:gd name="T41" fmla="*/ 118 h 182"/>
                <a:gd name="T42" fmla="*/ 42 w 322"/>
                <a:gd name="T43" fmla="*/ 114 h 182"/>
                <a:gd name="T44" fmla="*/ 42 w 322"/>
                <a:gd name="T45" fmla="*/ 114 h 182"/>
                <a:gd name="T46" fmla="*/ 70 w 322"/>
                <a:gd name="T47" fmla="*/ 114 h 182"/>
                <a:gd name="T48" fmla="*/ 70 w 322"/>
                <a:gd name="T49" fmla="*/ 182 h 182"/>
                <a:gd name="T50" fmla="*/ 138 w 322"/>
                <a:gd name="T51" fmla="*/ 182 h 182"/>
                <a:gd name="T52" fmla="*/ 138 w 322"/>
                <a:gd name="T53" fmla="*/ 154 h 182"/>
                <a:gd name="T54" fmla="*/ 138 w 322"/>
                <a:gd name="T55" fmla="*/ 154 h 182"/>
                <a:gd name="T56" fmla="*/ 134 w 322"/>
                <a:gd name="T57" fmla="*/ 139 h 182"/>
                <a:gd name="T58" fmla="*/ 161 w 322"/>
                <a:gd name="T59" fmla="*/ 112 h 182"/>
                <a:gd name="T60" fmla="*/ 188 w 322"/>
                <a:gd name="T61" fmla="*/ 139 h 182"/>
                <a:gd name="T62" fmla="*/ 184 w 322"/>
                <a:gd name="T63" fmla="*/ 154 h 182"/>
                <a:gd name="T64" fmla="*/ 184 w 322"/>
                <a:gd name="T65" fmla="*/ 154 h 182"/>
                <a:gd name="T66" fmla="*/ 184 w 322"/>
                <a:gd name="T67" fmla="*/ 182 h 182"/>
                <a:gd name="T68" fmla="*/ 252 w 322"/>
                <a:gd name="T69" fmla="*/ 182 h 182"/>
                <a:gd name="T70" fmla="*/ 252 w 322"/>
                <a:gd name="T71" fmla="*/ 114 h 182"/>
                <a:gd name="T72" fmla="*/ 280 w 322"/>
                <a:gd name="T73" fmla="*/ 114 h 182"/>
                <a:gd name="T74" fmla="*/ 280 w 322"/>
                <a:gd name="T75" fmla="*/ 114 h 182"/>
                <a:gd name="T76" fmla="*/ 295 w 322"/>
                <a:gd name="T77" fmla="*/ 118 h 182"/>
                <a:gd name="T78" fmla="*/ 322 w 322"/>
                <a:gd name="T79" fmla="*/ 91 h 182"/>
                <a:gd name="T80" fmla="*/ 295 w 322"/>
                <a:gd name="T81" fmla="*/ 6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2" h="182">
                  <a:moveTo>
                    <a:pt x="295" y="63"/>
                  </a:moveTo>
                  <a:cubicBezTo>
                    <a:pt x="289" y="63"/>
                    <a:pt x="284" y="65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52" y="85"/>
                    <a:pt x="252" y="68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6" y="0"/>
                    <a:pt x="184" y="28"/>
                    <a:pt x="184" y="28"/>
                  </a:cubicBezTo>
                  <a:cubicBezTo>
                    <a:pt x="184" y="28"/>
                    <a:pt x="184" y="28"/>
                    <a:pt x="184" y="28"/>
                  </a:cubicBezTo>
                  <a:cubicBezTo>
                    <a:pt x="187" y="32"/>
                    <a:pt x="188" y="37"/>
                    <a:pt x="188" y="42"/>
                  </a:cubicBezTo>
                  <a:cubicBezTo>
                    <a:pt x="188" y="57"/>
                    <a:pt x="176" y="70"/>
                    <a:pt x="161" y="70"/>
                  </a:cubicBezTo>
                  <a:cubicBezTo>
                    <a:pt x="146" y="70"/>
                    <a:pt x="134" y="57"/>
                    <a:pt x="134" y="42"/>
                  </a:cubicBezTo>
                  <a:cubicBezTo>
                    <a:pt x="134" y="37"/>
                    <a:pt x="135" y="32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55" y="0"/>
                    <a:pt x="138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85"/>
                    <a:pt x="42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7" y="65"/>
                    <a:pt x="32" y="63"/>
                    <a:pt x="27" y="63"/>
                  </a:cubicBezTo>
                  <a:cubicBezTo>
                    <a:pt x="12" y="63"/>
                    <a:pt x="0" y="76"/>
                    <a:pt x="0" y="91"/>
                  </a:cubicBezTo>
                  <a:cubicBezTo>
                    <a:pt x="0" y="106"/>
                    <a:pt x="12" y="118"/>
                    <a:pt x="27" y="118"/>
                  </a:cubicBezTo>
                  <a:cubicBezTo>
                    <a:pt x="32" y="118"/>
                    <a:pt x="37" y="116"/>
                    <a:pt x="42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2" y="114"/>
                    <a:pt x="70" y="96"/>
                    <a:pt x="70" y="114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138" y="182"/>
                    <a:pt x="138" y="182"/>
                    <a:pt x="138" y="182"/>
                  </a:cubicBezTo>
                  <a:cubicBezTo>
                    <a:pt x="155" y="182"/>
                    <a:pt x="138" y="154"/>
                    <a:pt x="138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149"/>
                    <a:pt x="134" y="144"/>
                    <a:pt x="134" y="139"/>
                  </a:cubicBezTo>
                  <a:cubicBezTo>
                    <a:pt x="134" y="124"/>
                    <a:pt x="146" y="112"/>
                    <a:pt x="161" y="112"/>
                  </a:cubicBezTo>
                  <a:cubicBezTo>
                    <a:pt x="176" y="112"/>
                    <a:pt x="188" y="124"/>
                    <a:pt x="188" y="139"/>
                  </a:cubicBezTo>
                  <a:cubicBezTo>
                    <a:pt x="188" y="144"/>
                    <a:pt x="187" y="149"/>
                    <a:pt x="184" y="154"/>
                  </a:cubicBezTo>
                  <a:cubicBezTo>
                    <a:pt x="184" y="154"/>
                    <a:pt x="184" y="154"/>
                    <a:pt x="184" y="154"/>
                  </a:cubicBezTo>
                  <a:cubicBezTo>
                    <a:pt x="184" y="154"/>
                    <a:pt x="166" y="182"/>
                    <a:pt x="184" y="182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252" y="114"/>
                    <a:pt x="252" y="114"/>
                    <a:pt x="252" y="114"/>
                  </a:cubicBezTo>
                  <a:cubicBezTo>
                    <a:pt x="252" y="96"/>
                    <a:pt x="280" y="114"/>
                    <a:pt x="280" y="114"/>
                  </a:cubicBezTo>
                  <a:cubicBezTo>
                    <a:pt x="280" y="114"/>
                    <a:pt x="280" y="114"/>
                    <a:pt x="280" y="114"/>
                  </a:cubicBezTo>
                  <a:cubicBezTo>
                    <a:pt x="284" y="116"/>
                    <a:pt x="289" y="118"/>
                    <a:pt x="295" y="118"/>
                  </a:cubicBezTo>
                  <a:cubicBezTo>
                    <a:pt x="310" y="118"/>
                    <a:pt x="322" y="106"/>
                    <a:pt x="322" y="91"/>
                  </a:cubicBezTo>
                  <a:cubicBezTo>
                    <a:pt x="322" y="76"/>
                    <a:pt x="310" y="63"/>
                    <a:pt x="295" y="63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4A36BFA-75EC-034F-9A58-C8D16754E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900" y="1815875"/>
              <a:ext cx="689755" cy="835278"/>
            </a:xfrm>
            <a:custGeom>
              <a:avLst/>
              <a:gdLst>
                <a:gd name="T0" fmla="*/ 210 w 246"/>
                <a:gd name="T1" fmla="*/ 254 h 298"/>
                <a:gd name="T2" fmla="*/ 200 w 246"/>
                <a:gd name="T3" fmla="*/ 243 h 298"/>
                <a:gd name="T4" fmla="*/ 200 w 246"/>
                <a:gd name="T5" fmla="*/ 243 h 298"/>
                <a:gd name="T6" fmla="*/ 186 w 246"/>
                <a:gd name="T7" fmla="*/ 218 h 298"/>
                <a:gd name="T8" fmla="*/ 246 w 246"/>
                <a:gd name="T9" fmla="*/ 186 h 298"/>
                <a:gd name="T10" fmla="*/ 214 w 246"/>
                <a:gd name="T11" fmla="*/ 126 h 298"/>
                <a:gd name="T12" fmla="*/ 189 w 246"/>
                <a:gd name="T13" fmla="*/ 139 h 298"/>
                <a:gd name="T14" fmla="*/ 189 w 246"/>
                <a:gd name="T15" fmla="*/ 139 h 298"/>
                <a:gd name="T16" fmla="*/ 178 w 246"/>
                <a:gd name="T17" fmla="*/ 150 h 298"/>
                <a:gd name="T18" fmla="*/ 141 w 246"/>
                <a:gd name="T19" fmla="*/ 139 h 298"/>
                <a:gd name="T20" fmla="*/ 152 w 246"/>
                <a:gd name="T21" fmla="*/ 102 h 298"/>
                <a:gd name="T22" fmla="*/ 168 w 246"/>
                <a:gd name="T23" fmla="*/ 99 h 298"/>
                <a:gd name="T24" fmla="*/ 168 w 246"/>
                <a:gd name="T25" fmla="*/ 99 h 298"/>
                <a:gd name="T26" fmla="*/ 192 w 246"/>
                <a:gd name="T27" fmla="*/ 85 h 298"/>
                <a:gd name="T28" fmla="*/ 160 w 246"/>
                <a:gd name="T29" fmla="*/ 25 h 298"/>
                <a:gd name="T30" fmla="*/ 100 w 246"/>
                <a:gd name="T31" fmla="*/ 58 h 298"/>
                <a:gd name="T32" fmla="*/ 87 w 246"/>
                <a:gd name="T33" fmla="*/ 33 h 298"/>
                <a:gd name="T34" fmla="*/ 87 w 246"/>
                <a:gd name="T35" fmla="*/ 33 h 298"/>
                <a:gd name="T36" fmla="*/ 84 w 246"/>
                <a:gd name="T37" fmla="*/ 18 h 298"/>
                <a:gd name="T38" fmla="*/ 47 w 246"/>
                <a:gd name="T39" fmla="*/ 7 h 298"/>
                <a:gd name="T40" fmla="*/ 35 w 246"/>
                <a:gd name="T41" fmla="*/ 44 h 298"/>
                <a:gd name="T42" fmla="*/ 46 w 246"/>
                <a:gd name="T43" fmla="*/ 55 h 298"/>
                <a:gd name="T44" fmla="*/ 46 w 246"/>
                <a:gd name="T45" fmla="*/ 55 h 298"/>
                <a:gd name="T46" fmla="*/ 59 w 246"/>
                <a:gd name="T47" fmla="*/ 79 h 298"/>
                <a:gd name="T48" fmla="*/ 0 w 246"/>
                <a:gd name="T49" fmla="*/ 112 h 298"/>
                <a:gd name="T50" fmla="*/ 32 w 246"/>
                <a:gd name="T51" fmla="*/ 172 h 298"/>
                <a:gd name="T52" fmla="*/ 56 w 246"/>
                <a:gd name="T53" fmla="*/ 158 h 298"/>
                <a:gd name="T54" fmla="*/ 56 w 246"/>
                <a:gd name="T55" fmla="*/ 158 h 298"/>
                <a:gd name="T56" fmla="*/ 67 w 246"/>
                <a:gd name="T57" fmla="*/ 148 h 298"/>
                <a:gd name="T58" fmla="*/ 104 w 246"/>
                <a:gd name="T59" fmla="*/ 159 h 298"/>
                <a:gd name="T60" fmla="*/ 93 w 246"/>
                <a:gd name="T61" fmla="*/ 196 h 298"/>
                <a:gd name="T62" fmla="*/ 78 w 246"/>
                <a:gd name="T63" fmla="*/ 199 h 298"/>
                <a:gd name="T64" fmla="*/ 78 w 246"/>
                <a:gd name="T65" fmla="*/ 199 h 298"/>
                <a:gd name="T66" fmla="*/ 54 w 246"/>
                <a:gd name="T67" fmla="*/ 212 h 298"/>
                <a:gd name="T68" fmla="*/ 86 w 246"/>
                <a:gd name="T69" fmla="*/ 272 h 298"/>
                <a:gd name="T70" fmla="*/ 146 w 246"/>
                <a:gd name="T71" fmla="*/ 240 h 298"/>
                <a:gd name="T72" fmla="*/ 159 w 246"/>
                <a:gd name="T73" fmla="*/ 265 h 298"/>
                <a:gd name="T74" fmla="*/ 159 w 246"/>
                <a:gd name="T75" fmla="*/ 265 h 298"/>
                <a:gd name="T76" fmla="*/ 162 w 246"/>
                <a:gd name="T77" fmla="*/ 280 h 298"/>
                <a:gd name="T78" fmla="*/ 199 w 246"/>
                <a:gd name="T79" fmla="*/ 291 h 298"/>
                <a:gd name="T80" fmla="*/ 210 w 246"/>
                <a:gd name="T81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6" h="298">
                  <a:moveTo>
                    <a:pt x="210" y="254"/>
                  </a:moveTo>
                  <a:cubicBezTo>
                    <a:pt x="208" y="249"/>
                    <a:pt x="204" y="245"/>
                    <a:pt x="200" y="243"/>
                  </a:cubicBezTo>
                  <a:cubicBezTo>
                    <a:pt x="200" y="243"/>
                    <a:pt x="200" y="243"/>
                    <a:pt x="200" y="243"/>
                  </a:cubicBezTo>
                  <a:cubicBezTo>
                    <a:pt x="200" y="243"/>
                    <a:pt x="171" y="226"/>
                    <a:pt x="186" y="218"/>
                  </a:cubicBezTo>
                  <a:cubicBezTo>
                    <a:pt x="246" y="186"/>
                    <a:pt x="246" y="186"/>
                    <a:pt x="246" y="18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06" y="111"/>
                    <a:pt x="189" y="139"/>
                    <a:pt x="189" y="139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7" y="144"/>
                    <a:pt x="183" y="147"/>
                    <a:pt x="178" y="150"/>
                  </a:cubicBezTo>
                  <a:cubicBezTo>
                    <a:pt x="165" y="157"/>
                    <a:pt x="148" y="152"/>
                    <a:pt x="141" y="139"/>
                  </a:cubicBezTo>
                  <a:cubicBezTo>
                    <a:pt x="134" y="126"/>
                    <a:pt x="139" y="109"/>
                    <a:pt x="152" y="102"/>
                  </a:cubicBezTo>
                  <a:cubicBezTo>
                    <a:pt x="157" y="99"/>
                    <a:pt x="162" y="98"/>
                    <a:pt x="168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9"/>
                    <a:pt x="201" y="101"/>
                    <a:pt x="192" y="8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85" y="66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28"/>
                    <a:pt x="86" y="23"/>
                    <a:pt x="84" y="18"/>
                  </a:cubicBezTo>
                  <a:cubicBezTo>
                    <a:pt x="76" y="5"/>
                    <a:pt x="60" y="0"/>
                    <a:pt x="47" y="7"/>
                  </a:cubicBezTo>
                  <a:cubicBezTo>
                    <a:pt x="33" y="14"/>
                    <a:pt x="28" y="30"/>
                    <a:pt x="35" y="44"/>
                  </a:cubicBezTo>
                  <a:cubicBezTo>
                    <a:pt x="38" y="49"/>
                    <a:pt x="42" y="52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75" y="71"/>
                    <a:pt x="59" y="7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40" y="187"/>
                    <a:pt x="56" y="158"/>
                    <a:pt x="56" y="158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9" y="154"/>
                    <a:pt x="63" y="150"/>
                    <a:pt x="67" y="148"/>
                  </a:cubicBezTo>
                  <a:cubicBezTo>
                    <a:pt x="81" y="140"/>
                    <a:pt x="97" y="145"/>
                    <a:pt x="104" y="159"/>
                  </a:cubicBezTo>
                  <a:cubicBezTo>
                    <a:pt x="112" y="172"/>
                    <a:pt x="107" y="189"/>
                    <a:pt x="93" y="196"/>
                  </a:cubicBezTo>
                  <a:cubicBezTo>
                    <a:pt x="88" y="198"/>
                    <a:pt x="83" y="199"/>
                    <a:pt x="78" y="199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9"/>
                    <a:pt x="45" y="197"/>
                    <a:pt x="54" y="21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61" y="232"/>
                    <a:pt x="159" y="265"/>
                    <a:pt x="159" y="265"/>
                  </a:cubicBezTo>
                  <a:cubicBezTo>
                    <a:pt x="159" y="265"/>
                    <a:pt x="159" y="265"/>
                    <a:pt x="159" y="265"/>
                  </a:cubicBezTo>
                  <a:cubicBezTo>
                    <a:pt x="159" y="270"/>
                    <a:pt x="160" y="275"/>
                    <a:pt x="162" y="280"/>
                  </a:cubicBezTo>
                  <a:cubicBezTo>
                    <a:pt x="169" y="293"/>
                    <a:pt x="186" y="298"/>
                    <a:pt x="199" y="291"/>
                  </a:cubicBezTo>
                  <a:cubicBezTo>
                    <a:pt x="212" y="284"/>
                    <a:pt x="217" y="267"/>
                    <a:pt x="210" y="25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5DFBAE6-E18A-1344-82D3-A3D7E043F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302" y="1216037"/>
              <a:ext cx="747727" cy="751277"/>
            </a:xfrm>
            <a:custGeom>
              <a:avLst/>
              <a:gdLst>
                <a:gd name="T0" fmla="*/ 143 w 267"/>
                <a:gd name="T1" fmla="*/ 54 h 268"/>
                <a:gd name="T2" fmla="*/ 149 w 267"/>
                <a:gd name="T3" fmla="*/ 40 h 268"/>
                <a:gd name="T4" fmla="*/ 149 w 267"/>
                <a:gd name="T5" fmla="*/ 40 h 268"/>
                <a:gd name="T6" fmla="*/ 154 w 267"/>
                <a:gd name="T7" fmla="*/ 12 h 268"/>
                <a:gd name="T8" fmla="*/ 87 w 267"/>
                <a:gd name="T9" fmla="*/ 0 h 268"/>
                <a:gd name="T10" fmla="*/ 75 w 267"/>
                <a:gd name="T11" fmla="*/ 67 h 268"/>
                <a:gd name="T12" fmla="*/ 48 w 267"/>
                <a:gd name="T13" fmla="*/ 62 h 268"/>
                <a:gd name="T14" fmla="*/ 48 w 267"/>
                <a:gd name="T15" fmla="*/ 62 h 268"/>
                <a:gd name="T16" fmla="*/ 34 w 267"/>
                <a:gd name="T17" fmla="*/ 55 h 268"/>
                <a:gd name="T18" fmla="*/ 2 w 267"/>
                <a:gd name="T19" fmla="*/ 77 h 268"/>
                <a:gd name="T20" fmla="*/ 24 w 267"/>
                <a:gd name="T21" fmla="*/ 109 h 268"/>
                <a:gd name="T22" fmla="*/ 40 w 267"/>
                <a:gd name="T23" fmla="*/ 108 h 268"/>
                <a:gd name="T24" fmla="*/ 40 w 267"/>
                <a:gd name="T25" fmla="*/ 108 h 268"/>
                <a:gd name="T26" fmla="*/ 67 w 267"/>
                <a:gd name="T27" fmla="*/ 113 h 268"/>
                <a:gd name="T28" fmla="*/ 55 w 267"/>
                <a:gd name="T29" fmla="*/ 180 h 268"/>
                <a:gd name="T30" fmla="*/ 122 w 267"/>
                <a:gd name="T31" fmla="*/ 192 h 268"/>
                <a:gd name="T32" fmla="*/ 117 w 267"/>
                <a:gd name="T33" fmla="*/ 219 h 268"/>
                <a:gd name="T34" fmla="*/ 117 w 267"/>
                <a:gd name="T35" fmla="*/ 219 h 268"/>
                <a:gd name="T36" fmla="*/ 110 w 267"/>
                <a:gd name="T37" fmla="*/ 233 h 268"/>
                <a:gd name="T38" fmla="*/ 132 w 267"/>
                <a:gd name="T39" fmla="*/ 265 h 268"/>
                <a:gd name="T40" fmla="*/ 164 w 267"/>
                <a:gd name="T41" fmla="*/ 243 h 268"/>
                <a:gd name="T42" fmla="*/ 162 w 267"/>
                <a:gd name="T43" fmla="*/ 228 h 268"/>
                <a:gd name="T44" fmla="*/ 162 w 267"/>
                <a:gd name="T45" fmla="*/ 228 h 268"/>
                <a:gd name="T46" fmla="*/ 167 w 267"/>
                <a:gd name="T47" fmla="*/ 200 h 268"/>
                <a:gd name="T48" fmla="*/ 234 w 267"/>
                <a:gd name="T49" fmla="*/ 212 h 268"/>
                <a:gd name="T50" fmla="*/ 246 w 267"/>
                <a:gd name="T51" fmla="*/ 145 h 268"/>
                <a:gd name="T52" fmla="*/ 219 w 267"/>
                <a:gd name="T53" fmla="*/ 140 h 268"/>
                <a:gd name="T54" fmla="*/ 219 w 267"/>
                <a:gd name="T55" fmla="*/ 140 h 268"/>
                <a:gd name="T56" fmla="*/ 204 w 267"/>
                <a:gd name="T57" fmla="*/ 142 h 268"/>
                <a:gd name="T58" fmla="*/ 182 w 267"/>
                <a:gd name="T59" fmla="*/ 110 h 268"/>
                <a:gd name="T60" fmla="*/ 213 w 267"/>
                <a:gd name="T61" fmla="*/ 88 h 268"/>
                <a:gd name="T62" fmla="*/ 227 w 267"/>
                <a:gd name="T63" fmla="*/ 95 h 268"/>
                <a:gd name="T64" fmla="*/ 227 w 267"/>
                <a:gd name="T65" fmla="*/ 95 h 268"/>
                <a:gd name="T66" fmla="*/ 255 w 267"/>
                <a:gd name="T67" fmla="*/ 100 h 268"/>
                <a:gd name="T68" fmla="*/ 267 w 267"/>
                <a:gd name="T69" fmla="*/ 33 h 268"/>
                <a:gd name="T70" fmla="*/ 200 w 267"/>
                <a:gd name="T71" fmla="*/ 21 h 268"/>
                <a:gd name="T72" fmla="*/ 195 w 267"/>
                <a:gd name="T73" fmla="*/ 48 h 268"/>
                <a:gd name="T74" fmla="*/ 195 w 267"/>
                <a:gd name="T75" fmla="*/ 48 h 268"/>
                <a:gd name="T76" fmla="*/ 196 w 267"/>
                <a:gd name="T77" fmla="*/ 64 h 268"/>
                <a:gd name="T78" fmla="*/ 165 w 267"/>
                <a:gd name="T79" fmla="*/ 86 h 268"/>
                <a:gd name="T80" fmla="*/ 143 w 267"/>
                <a:gd name="T81" fmla="*/ 5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7" h="268">
                  <a:moveTo>
                    <a:pt x="143" y="54"/>
                  </a:moveTo>
                  <a:cubicBezTo>
                    <a:pt x="144" y="48"/>
                    <a:pt x="146" y="44"/>
                    <a:pt x="149" y="40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72" y="16"/>
                    <a:pt x="154" y="1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2" y="85"/>
                    <a:pt x="48" y="62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59"/>
                    <a:pt x="39" y="56"/>
                    <a:pt x="34" y="55"/>
                  </a:cubicBezTo>
                  <a:cubicBezTo>
                    <a:pt x="19" y="53"/>
                    <a:pt x="5" y="63"/>
                    <a:pt x="2" y="77"/>
                  </a:cubicBezTo>
                  <a:cubicBezTo>
                    <a:pt x="0" y="92"/>
                    <a:pt x="9" y="107"/>
                    <a:pt x="24" y="109"/>
                  </a:cubicBezTo>
                  <a:cubicBezTo>
                    <a:pt x="30" y="110"/>
                    <a:pt x="35" y="110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70" y="95"/>
                    <a:pt x="67" y="113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122" y="192"/>
                    <a:pt x="122" y="192"/>
                    <a:pt x="122" y="192"/>
                  </a:cubicBezTo>
                  <a:cubicBezTo>
                    <a:pt x="139" y="195"/>
                    <a:pt x="117" y="219"/>
                    <a:pt x="117" y="219"/>
                  </a:cubicBezTo>
                  <a:cubicBezTo>
                    <a:pt x="117" y="219"/>
                    <a:pt x="117" y="219"/>
                    <a:pt x="117" y="219"/>
                  </a:cubicBezTo>
                  <a:cubicBezTo>
                    <a:pt x="114" y="223"/>
                    <a:pt x="111" y="228"/>
                    <a:pt x="110" y="233"/>
                  </a:cubicBezTo>
                  <a:cubicBezTo>
                    <a:pt x="107" y="248"/>
                    <a:pt x="117" y="262"/>
                    <a:pt x="132" y="265"/>
                  </a:cubicBezTo>
                  <a:cubicBezTo>
                    <a:pt x="147" y="268"/>
                    <a:pt x="161" y="258"/>
                    <a:pt x="164" y="243"/>
                  </a:cubicBezTo>
                  <a:cubicBezTo>
                    <a:pt x="165" y="237"/>
                    <a:pt x="164" y="232"/>
                    <a:pt x="162" y="228"/>
                  </a:cubicBezTo>
                  <a:cubicBezTo>
                    <a:pt x="162" y="228"/>
                    <a:pt x="162" y="228"/>
                    <a:pt x="162" y="228"/>
                  </a:cubicBezTo>
                  <a:cubicBezTo>
                    <a:pt x="162" y="228"/>
                    <a:pt x="150" y="197"/>
                    <a:pt x="167" y="200"/>
                  </a:cubicBezTo>
                  <a:cubicBezTo>
                    <a:pt x="234" y="212"/>
                    <a:pt x="234" y="212"/>
                    <a:pt x="234" y="212"/>
                  </a:cubicBezTo>
                  <a:cubicBezTo>
                    <a:pt x="246" y="145"/>
                    <a:pt x="246" y="145"/>
                    <a:pt x="246" y="145"/>
                  </a:cubicBezTo>
                  <a:cubicBezTo>
                    <a:pt x="250" y="128"/>
                    <a:pt x="219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4" y="142"/>
                    <a:pt x="209" y="143"/>
                    <a:pt x="204" y="142"/>
                  </a:cubicBezTo>
                  <a:cubicBezTo>
                    <a:pt x="189" y="139"/>
                    <a:pt x="179" y="125"/>
                    <a:pt x="182" y="110"/>
                  </a:cubicBezTo>
                  <a:cubicBezTo>
                    <a:pt x="184" y="95"/>
                    <a:pt x="198" y="85"/>
                    <a:pt x="213" y="88"/>
                  </a:cubicBezTo>
                  <a:cubicBezTo>
                    <a:pt x="219" y="89"/>
                    <a:pt x="223" y="91"/>
                    <a:pt x="227" y="95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7" y="95"/>
                    <a:pt x="252" y="117"/>
                    <a:pt x="255" y="100"/>
                  </a:cubicBezTo>
                  <a:cubicBezTo>
                    <a:pt x="267" y="33"/>
                    <a:pt x="267" y="33"/>
                    <a:pt x="267" y="33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82" y="18"/>
                    <a:pt x="195" y="48"/>
                    <a:pt x="195" y="48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53"/>
                    <a:pt x="197" y="58"/>
                    <a:pt x="196" y="64"/>
                  </a:cubicBezTo>
                  <a:cubicBezTo>
                    <a:pt x="194" y="78"/>
                    <a:pt x="179" y="88"/>
                    <a:pt x="165" y="86"/>
                  </a:cubicBezTo>
                  <a:cubicBezTo>
                    <a:pt x="150" y="83"/>
                    <a:pt x="140" y="69"/>
                    <a:pt x="143" y="5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EFB2E06-3DCD-0C4F-9A4B-4BE95A465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567" y="2739886"/>
              <a:ext cx="705135" cy="511105"/>
            </a:xfrm>
            <a:custGeom>
              <a:avLst/>
              <a:gdLst>
                <a:gd name="T0" fmla="*/ 42 w 252"/>
                <a:gd name="T1" fmla="*/ 118 h 182"/>
                <a:gd name="T2" fmla="*/ 28 w 252"/>
                <a:gd name="T3" fmla="*/ 114 h 182"/>
                <a:gd name="T4" fmla="*/ 28 w 252"/>
                <a:gd name="T5" fmla="*/ 114 h 182"/>
                <a:gd name="T6" fmla="*/ 0 w 252"/>
                <a:gd name="T7" fmla="*/ 114 h 182"/>
                <a:gd name="T8" fmla="*/ 0 w 252"/>
                <a:gd name="T9" fmla="*/ 182 h 182"/>
                <a:gd name="T10" fmla="*/ 68 w 252"/>
                <a:gd name="T11" fmla="*/ 182 h 182"/>
                <a:gd name="T12" fmla="*/ 68 w 252"/>
                <a:gd name="T13" fmla="*/ 154 h 182"/>
                <a:gd name="T14" fmla="*/ 68 w 252"/>
                <a:gd name="T15" fmla="*/ 154 h 182"/>
                <a:gd name="T16" fmla="*/ 63 w 252"/>
                <a:gd name="T17" fmla="*/ 139 h 182"/>
                <a:gd name="T18" fmla="*/ 91 w 252"/>
                <a:gd name="T19" fmla="*/ 112 h 182"/>
                <a:gd name="T20" fmla="*/ 118 w 252"/>
                <a:gd name="T21" fmla="*/ 139 h 182"/>
                <a:gd name="T22" fmla="*/ 114 w 252"/>
                <a:gd name="T23" fmla="*/ 154 h 182"/>
                <a:gd name="T24" fmla="*/ 114 w 252"/>
                <a:gd name="T25" fmla="*/ 154 h 182"/>
                <a:gd name="T26" fmla="*/ 114 w 252"/>
                <a:gd name="T27" fmla="*/ 182 h 182"/>
                <a:gd name="T28" fmla="*/ 182 w 252"/>
                <a:gd name="T29" fmla="*/ 182 h 182"/>
                <a:gd name="T30" fmla="*/ 182 w 252"/>
                <a:gd name="T31" fmla="*/ 114 h 182"/>
                <a:gd name="T32" fmla="*/ 210 w 252"/>
                <a:gd name="T33" fmla="*/ 114 h 182"/>
                <a:gd name="T34" fmla="*/ 210 w 252"/>
                <a:gd name="T35" fmla="*/ 114 h 182"/>
                <a:gd name="T36" fmla="*/ 225 w 252"/>
                <a:gd name="T37" fmla="*/ 118 h 182"/>
                <a:gd name="T38" fmla="*/ 252 w 252"/>
                <a:gd name="T39" fmla="*/ 91 h 182"/>
                <a:gd name="T40" fmla="*/ 225 w 252"/>
                <a:gd name="T41" fmla="*/ 63 h 182"/>
                <a:gd name="T42" fmla="*/ 210 w 252"/>
                <a:gd name="T43" fmla="*/ 68 h 182"/>
                <a:gd name="T44" fmla="*/ 210 w 252"/>
                <a:gd name="T45" fmla="*/ 68 h 182"/>
                <a:gd name="T46" fmla="*/ 182 w 252"/>
                <a:gd name="T47" fmla="*/ 68 h 182"/>
                <a:gd name="T48" fmla="*/ 182 w 252"/>
                <a:gd name="T49" fmla="*/ 0 h 182"/>
                <a:gd name="T50" fmla="*/ 114 w 252"/>
                <a:gd name="T51" fmla="*/ 0 h 182"/>
                <a:gd name="T52" fmla="*/ 114 w 252"/>
                <a:gd name="T53" fmla="*/ 28 h 182"/>
                <a:gd name="T54" fmla="*/ 114 w 252"/>
                <a:gd name="T55" fmla="*/ 28 h 182"/>
                <a:gd name="T56" fmla="*/ 118 w 252"/>
                <a:gd name="T57" fmla="*/ 42 h 182"/>
                <a:gd name="T58" fmla="*/ 91 w 252"/>
                <a:gd name="T59" fmla="*/ 70 h 182"/>
                <a:gd name="T60" fmla="*/ 63 w 252"/>
                <a:gd name="T61" fmla="*/ 42 h 182"/>
                <a:gd name="T62" fmla="*/ 68 w 252"/>
                <a:gd name="T63" fmla="*/ 28 h 182"/>
                <a:gd name="T64" fmla="*/ 68 w 252"/>
                <a:gd name="T65" fmla="*/ 28 h 182"/>
                <a:gd name="T66" fmla="*/ 68 w 252"/>
                <a:gd name="T67" fmla="*/ 0 h 182"/>
                <a:gd name="T68" fmla="*/ 0 w 252"/>
                <a:gd name="T69" fmla="*/ 0 h 182"/>
                <a:gd name="T70" fmla="*/ 0 w 252"/>
                <a:gd name="T71" fmla="*/ 68 h 182"/>
                <a:gd name="T72" fmla="*/ 28 w 252"/>
                <a:gd name="T73" fmla="*/ 68 h 182"/>
                <a:gd name="T74" fmla="*/ 28 w 252"/>
                <a:gd name="T75" fmla="*/ 68 h 182"/>
                <a:gd name="T76" fmla="*/ 42 w 252"/>
                <a:gd name="T77" fmla="*/ 63 h 182"/>
                <a:gd name="T78" fmla="*/ 70 w 252"/>
                <a:gd name="T79" fmla="*/ 91 h 182"/>
                <a:gd name="T80" fmla="*/ 42 w 252"/>
                <a:gd name="T81" fmla="*/ 1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182">
                  <a:moveTo>
                    <a:pt x="42" y="118"/>
                  </a:moveTo>
                  <a:cubicBezTo>
                    <a:pt x="37" y="118"/>
                    <a:pt x="32" y="116"/>
                    <a:pt x="28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0" y="96"/>
                    <a:pt x="0" y="11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85" y="182"/>
                    <a:pt x="68" y="154"/>
                    <a:pt x="68" y="154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65" y="149"/>
                    <a:pt x="63" y="144"/>
                    <a:pt x="63" y="139"/>
                  </a:cubicBezTo>
                  <a:cubicBezTo>
                    <a:pt x="63" y="124"/>
                    <a:pt x="76" y="112"/>
                    <a:pt x="91" y="112"/>
                  </a:cubicBezTo>
                  <a:cubicBezTo>
                    <a:pt x="106" y="112"/>
                    <a:pt x="118" y="124"/>
                    <a:pt x="118" y="139"/>
                  </a:cubicBezTo>
                  <a:cubicBezTo>
                    <a:pt x="118" y="144"/>
                    <a:pt x="116" y="149"/>
                    <a:pt x="114" y="154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114" y="154"/>
                    <a:pt x="96" y="182"/>
                    <a:pt x="114" y="182"/>
                  </a:cubicBezTo>
                  <a:cubicBezTo>
                    <a:pt x="182" y="182"/>
                    <a:pt x="182" y="182"/>
                    <a:pt x="182" y="182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96"/>
                    <a:pt x="210" y="114"/>
                    <a:pt x="210" y="114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4" y="116"/>
                    <a:pt x="219" y="118"/>
                    <a:pt x="225" y="118"/>
                  </a:cubicBezTo>
                  <a:cubicBezTo>
                    <a:pt x="240" y="118"/>
                    <a:pt x="252" y="106"/>
                    <a:pt x="252" y="91"/>
                  </a:cubicBezTo>
                  <a:cubicBezTo>
                    <a:pt x="252" y="76"/>
                    <a:pt x="240" y="63"/>
                    <a:pt x="225" y="63"/>
                  </a:cubicBezTo>
                  <a:cubicBezTo>
                    <a:pt x="219" y="63"/>
                    <a:pt x="214" y="65"/>
                    <a:pt x="210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0" y="68"/>
                    <a:pt x="182" y="85"/>
                    <a:pt x="182" y="68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0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6" y="32"/>
                    <a:pt x="118" y="37"/>
                    <a:pt x="118" y="42"/>
                  </a:cubicBezTo>
                  <a:cubicBezTo>
                    <a:pt x="118" y="57"/>
                    <a:pt x="106" y="70"/>
                    <a:pt x="91" y="70"/>
                  </a:cubicBezTo>
                  <a:cubicBezTo>
                    <a:pt x="76" y="70"/>
                    <a:pt x="63" y="57"/>
                    <a:pt x="63" y="42"/>
                  </a:cubicBezTo>
                  <a:cubicBezTo>
                    <a:pt x="63" y="37"/>
                    <a:pt x="65" y="32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85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5"/>
                    <a:pt x="28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2" y="65"/>
                    <a:pt x="37" y="63"/>
                    <a:pt x="42" y="63"/>
                  </a:cubicBezTo>
                  <a:cubicBezTo>
                    <a:pt x="57" y="63"/>
                    <a:pt x="70" y="76"/>
                    <a:pt x="70" y="91"/>
                  </a:cubicBezTo>
                  <a:cubicBezTo>
                    <a:pt x="70" y="106"/>
                    <a:pt x="57" y="118"/>
                    <a:pt x="42" y="118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A6AF5A-E8BC-954A-B4F8-4DD5BB125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3990" y="2864113"/>
              <a:ext cx="902715" cy="608120"/>
            </a:xfrm>
            <a:custGeom>
              <a:avLst/>
              <a:gdLst>
                <a:gd name="T0" fmla="*/ 36 w 322"/>
                <a:gd name="T1" fmla="*/ 164 h 217"/>
                <a:gd name="T2" fmla="*/ 49 w 322"/>
                <a:gd name="T3" fmla="*/ 156 h 217"/>
                <a:gd name="T4" fmla="*/ 49 w 322"/>
                <a:gd name="T5" fmla="*/ 157 h 217"/>
                <a:gd name="T6" fmla="*/ 77 w 322"/>
                <a:gd name="T7" fmla="*/ 150 h 217"/>
                <a:gd name="T8" fmla="*/ 91 w 322"/>
                <a:gd name="T9" fmla="*/ 217 h 217"/>
                <a:gd name="T10" fmla="*/ 158 w 322"/>
                <a:gd name="T11" fmla="*/ 202 h 217"/>
                <a:gd name="T12" fmla="*/ 152 w 322"/>
                <a:gd name="T13" fmla="*/ 175 h 217"/>
                <a:gd name="T14" fmla="*/ 152 w 322"/>
                <a:gd name="T15" fmla="*/ 175 h 217"/>
                <a:gd name="T16" fmla="*/ 144 w 322"/>
                <a:gd name="T17" fmla="*/ 161 h 217"/>
                <a:gd name="T18" fmla="*/ 165 w 322"/>
                <a:gd name="T19" fmla="*/ 129 h 217"/>
                <a:gd name="T20" fmla="*/ 198 w 322"/>
                <a:gd name="T21" fmla="*/ 150 h 217"/>
                <a:gd name="T22" fmla="*/ 197 w 322"/>
                <a:gd name="T23" fmla="*/ 165 h 217"/>
                <a:gd name="T24" fmla="*/ 197 w 322"/>
                <a:gd name="T25" fmla="*/ 165 h 217"/>
                <a:gd name="T26" fmla="*/ 203 w 322"/>
                <a:gd name="T27" fmla="*/ 192 h 217"/>
                <a:gd name="T28" fmla="*/ 269 w 322"/>
                <a:gd name="T29" fmla="*/ 178 h 217"/>
                <a:gd name="T30" fmla="*/ 255 w 322"/>
                <a:gd name="T31" fmla="*/ 111 h 217"/>
                <a:gd name="T32" fmla="*/ 282 w 322"/>
                <a:gd name="T33" fmla="*/ 105 h 217"/>
                <a:gd name="T34" fmla="*/ 282 w 322"/>
                <a:gd name="T35" fmla="*/ 105 h 217"/>
                <a:gd name="T36" fmla="*/ 297 w 322"/>
                <a:gd name="T37" fmla="*/ 106 h 217"/>
                <a:gd name="T38" fmla="*/ 318 w 322"/>
                <a:gd name="T39" fmla="*/ 74 h 217"/>
                <a:gd name="T40" fmla="*/ 286 w 322"/>
                <a:gd name="T41" fmla="*/ 53 h 217"/>
                <a:gd name="T42" fmla="*/ 272 w 322"/>
                <a:gd name="T43" fmla="*/ 60 h 217"/>
                <a:gd name="T44" fmla="*/ 272 w 322"/>
                <a:gd name="T45" fmla="*/ 60 h 217"/>
                <a:gd name="T46" fmla="*/ 245 w 322"/>
                <a:gd name="T47" fmla="*/ 66 h 217"/>
                <a:gd name="T48" fmla="*/ 230 w 322"/>
                <a:gd name="T49" fmla="*/ 0 h 217"/>
                <a:gd name="T50" fmla="*/ 164 w 322"/>
                <a:gd name="T51" fmla="*/ 15 h 217"/>
                <a:gd name="T52" fmla="*/ 170 w 322"/>
                <a:gd name="T53" fmla="*/ 42 h 217"/>
                <a:gd name="T54" fmla="*/ 170 w 322"/>
                <a:gd name="T55" fmla="*/ 42 h 217"/>
                <a:gd name="T56" fmla="*/ 177 w 322"/>
                <a:gd name="T57" fmla="*/ 55 h 217"/>
                <a:gd name="T58" fmla="*/ 156 w 322"/>
                <a:gd name="T59" fmla="*/ 88 h 217"/>
                <a:gd name="T60" fmla="*/ 124 w 322"/>
                <a:gd name="T61" fmla="*/ 67 h 217"/>
                <a:gd name="T62" fmla="*/ 125 w 322"/>
                <a:gd name="T63" fmla="*/ 52 h 217"/>
                <a:gd name="T64" fmla="*/ 125 w 322"/>
                <a:gd name="T65" fmla="*/ 52 h 217"/>
                <a:gd name="T66" fmla="*/ 119 w 322"/>
                <a:gd name="T67" fmla="*/ 24 h 217"/>
                <a:gd name="T68" fmla="*/ 52 w 322"/>
                <a:gd name="T69" fmla="*/ 39 h 217"/>
                <a:gd name="T70" fmla="*/ 67 w 322"/>
                <a:gd name="T71" fmla="*/ 106 h 217"/>
                <a:gd name="T72" fmla="*/ 39 w 322"/>
                <a:gd name="T73" fmla="*/ 112 h 217"/>
                <a:gd name="T74" fmla="*/ 39 w 322"/>
                <a:gd name="T75" fmla="*/ 112 h 217"/>
                <a:gd name="T76" fmla="*/ 24 w 322"/>
                <a:gd name="T77" fmla="*/ 110 h 217"/>
                <a:gd name="T78" fmla="*/ 3 w 322"/>
                <a:gd name="T79" fmla="*/ 143 h 217"/>
                <a:gd name="T80" fmla="*/ 36 w 322"/>
                <a:gd name="T81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2" h="217">
                  <a:moveTo>
                    <a:pt x="36" y="164"/>
                  </a:moveTo>
                  <a:cubicBezTo>
                    <a:pt x="41" y="163"/>
                    <a:pt x="46" y="160"/>
                    <a:pt x="49" y="156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49" y="157"/>
                    <a:pt x="73" y="133"/>
                    <a:pt x="77" y="150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158" y="202"/>
                    <a:pt x="158" y="202"/>
                    <a:pt x="158" y="202"/>
                  </a:cubicBezTo>
                  <a:cubicBezTo>
                    <a:pt x="175" y="199"/>
                    <a:pt x="152" y="175"/>
                    <a:pt x="152" y="175"/>
                  </a:cubicBezTo>
                  <a:cubicBezTo>
                    <a:pt x="152" y="175"/>
                    <a:pt x="152" y="175"/>
                    <a:pt x="152" y="175"/>
                  </a:cubicBezTo>
                  <a:cubicBezTo>
                    <a:pt x="148" y="171"/>
                    <a:pt x="146" y="167"/>
                    <a:pt x="144" y="161"/>
                  </a:cubicBezTo>
                  <a:cubicBezTo>
                    <a:pt x="141" y="147"/>
                    <a:pt x="151" y="132"/>
                    <a:pt x="165" y="129"/>
                  </a:cubicBezTo>
                  <a:cubicBezTo>
                    <a:pt x="180" y="126"/>
                    <a:pt x="195" y="135"/>
                    <a:pt x="198" y="150"/>
                  </a:cubicBezTo>
                  <a:cubicBezTo>
                    <a:pt x="199" y="155"/>
                    <a:pt x="199" y="160"/>
                    <a:pt x="197" y="165"/>
                  </a:cubicBezTo>
                  <a:cubicBezTo>
                    <a:pt x="197" y="165"/>
                    <a:pt x="197" y="165"/>
                    <a:pt x="197" y="165"/>
                  </a:cubicBezTo>
                  <a:cubicBezTo>
                    <a:pt x="197" y="165"/>
                    <a:pt x="186" y="196"/>
                    <a:pt x="203" y="192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55" y="111"/>
                    <a:pt x="255" y="111"/>
                    <a:pt x="255" y="111"/>
                  </a:cubicBezTo>
                  <a:cubicBezTo>
                    <a:pt x="251" y="94"/>
                    <a:pt x="282" y="105"/>
                    <a:pt x="282" y="105"/>
                  </a:cubicBezTo>
                  <a:cubicBezTo>
                    <a:pt x="282" y="105"/>
                    <a:pt x="282" y="105"/>
                    <a:pt x="282" y="105"/>
                  </a:cubicBezTo>
                  <a:cubicBezTo>
                    <a:pt x="287" y="107"/>
                    <a:pt x="292" y="108"/>
                    <a:pt x="297" y="106"/>
                  </a:cubicBezTo>
                  <a:cubicBezTo>
                    <a:pt x="312" y="103"/>
                    <a:pt x="322" y="89"/>
                    <a:pt x="318" y="74"/>
                  </a:cubicBezTo>
                  <a:cubicBezTo>
                    <a:pt x="315" y="59"/>
                    <a:pt x="300" y="50"/>
                    <a:pt x="286" y="53"/>
                  </a:cubicBezTo>
                  <a:cubicBezTo>
                    <a:pt x="280" y="54"/>
                    <a:pt x="276" y="57"/>
                    <a:pt x="272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2" y="60"/>
                    <a:pt x="249" y="84"/>
                    <a:pt x="245" y="66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47" y="18"/>
                    <a:pt x="170" y="42"/>
                    <a:pt x="170" y="42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3" y="46"/>
                    <a:pt x="176" y="50"/>
                    <a:pt x="177" y="55"/>
                  </a:cubicBezTo>
                  <a:cubicBezTo>
                    <a:pt x="180" y="70"/>
                    <a:pt x="171" y="85"/>
                    <a:pt x="156" y="88"/>
                  </a:cubicBezTo>
                  <a:cubicBezTo>
                    <a:pt x="142" y="91"/>
                    <a:pt x="127" y="82"/>
                    <a:pt x="124" y="67"/>
                  </a:cubicBezTo>
                  <a:cubicBezTo>
                    <a:pt x="123" y="62"/>
                    <a:pt x="123" y="57"/>
                    <a:pt x="125" y="52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36" y="21"/>
                    <a:pt x="119" y="24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71" y="123"/>
                    <a:pt x="39" y="112"/>
                    <a:pt x="39" y="112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5" y="110"/>
                    <a:pt x="29" y="109"/>
                    <a:pt x="24" y="110"/>
                  </a:cubicBezTo>
                  <a:cubicBezTo>
                    <a:pt x="9" y="114"/>
                    <a:pt x="0" y="128"/>
                    <a:pt x="3" y="143"/>
                  </a:cubicBezTo>
                  <a:cubicBezTo>
                    <a:pt x="7" y="158"/>
                    <a:pt x="21" y="167"/>
                    <a:pt x="36" y="16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578DDF-E03C-5F4D-9241-704654ABD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092" y="3054595"/>
              <a:ext cx="705135" cy="706318"/>
            </a:xfrm>
            <a:custGeom>
              <a:avLst/>
              <a:gdLst>
                <a:gd name="T0" fmla="*/ 209 w 252"/>
                <a:gd name="T1" fmla="*/ 134 h 252"/>
                <a:gd name="T2" fmla="*/ 224 w 252"/>
                <a:gd name="T3" fmla="*/ 138 h 252"/>
                <a:gd name="T4" fmla="*/ 224 w 252"/>
                <a:gd name="T5" fmla="*/ 138 h 252"/>
                <a:gd name="T6" fmla="*/ 252 w 252"/>
                <a:gd name="T7" fmla="*/ 138 h 252"/>
                <a:gd name="T8" fmla="*/ 252 w 252"/>
                <a:gd name="T9" fmla="*/ 70 h 252"/>
                <a:gd name="T10" fmla="*/ 184 w 252"/>
                <a:gd name="T11" fmla="*/ 70 h 252"/>
                <a:gd name="T12" fmla="*/ 184 w 252"/>
                <a:gd name="T13" fmla="*/ 42 h 252"/>
                <a:gd name="T14" fmla="*/ 184 w 252"/>
                <a:gd name="T15" fmla="*/ 42 h 252"/>
                <a:gd name="T16" fmla="*/ 188 w 252"/>
                <a:gd name="T17" fmla="*/ 27 h 252"/>
                <a:gd name="T18" fmla="*/ 161 w 252"/>
                <a:gd name="T19" fmla="*/ 0 h 252"/>
                <a:gd name="T20" fmla="*/ 133 w 252"/>
                <a:gd name="T21" fmla="*/ 27 h 252"/>
                <a:gd name="T22" fmla="*/ 138 w 252"/>
                <a:gd name="T23" fmla="*/ 42 h 252"/>
                <a:gd name="T24" fmla="*/ 138 w 252"/>
                <a:gd name="T25" fmla="*/ 42 h 252"/>
                <a:gd name="T26" fmla="*/ 138 w 252"/>
                <a:gd name="T27" fmla="*/ 70 h 252"/>
                <a:gd name="T28" fmla="*/ 70 w 252"/>
                <a:gd name="T29" fmla="*/ 70 h 252"/>
                <a:gd name="T30" fmla="*/ 70 w 252"/>
                <a:gd name="T31" fmla="*/ 138 h 252"/>
                <a:gd name="T32" fmla="*/ 42 w 252"/>
                <a:gd name="T33" fmla="*/ 138 h 252"/>
                <a:gd name="T34" fmla="*/ 42 w 252"/>
                <a:gd name="T35" fmla="*/ 138 h 252"/>
                <a:gd name="T36" fmla="*/ 27 w 252"/>
                <a:gd name="T37" fmla="*/ 134 h 252"/>
                <a:gd name="T38" fmla="*/ 0 w 252"/>
                <a:gd name="T39" fmla="*/ 161 h 252"/>
                <a:gd name="T40" fmla="*/ 27 w 252"/>
                <a:gd name="T41" fmla="*/ 188 h 252"/>
                <a:gd name="T42" fmla="*/ 42 w 252"/>
                <a:gd name="T43" fmla="*/ 184 h 252"/>
                <a:gd name="T44" fmla="*/ 42 w 252"/>
                <a:gd name="T45" fmla="*/ 184 h 252"/>
                <a:gd name="T46" fmla="*/ 70 w 252"/>
                <a:gd name="T47" fmla="*/ 184 h 252"/>
                <a:gd name="T48" fmla="*/ 70 w 252"/>
                <a:gd name="T49" fmla="*/ 252 h 252"/>
                <a:gd name="T50" fmla="*/ 138 w 252"/>
                <a:gd name="T51" fmla="*/ 252 h 252"/>
                <a:gd name="T52" fmla="*/ 138 w 252"/>
                <a:gd name="T53" fmla="*/ 224 h 252"/>
                <a:gd name="T54" fmla="*/ 138 w 252"/>
                <a:gd name="T55" fmla="*/ 224 h 252"/>
                <a:gd name="T56" fmla="*/ 133 w 252"/>
                <a:gd name="T57" fmla="*/ 209 h 252"/>
                <a:gd name="T58" fmla="*/ 161 w 252"/>
                <a:gd name="T59" fmla="*/ 182 h 252"/>
                <a:gd name="T60" fmla="*/ 188 w 252"/>
                <a:gd name="T61" fmla="*/ 209 h 252"/>
                <a:gd name="T62" fmla="*/ 184 w 252"/>
                <a:gd name="T63" fmla="*/ 224 h 252"/>
                <a:gd name="T64" fmla="*/ 184 w 252"/>
                <a:gd name="T65" fmla="*/ 224 h 252"/>
                <a:gd name="T66" fmla="*/ 184 w 252"/>
                <a:gd name="T67" fmla="*/ 252 h 252"/>
                <a:gd name="T68" fmla="*/ 252 w 252"/>
                <a:gd name="T69" fmla="*/ 252 h 252"/>
                <a:gd name="T70" fmla="*/ 252 w 252"/>
                <a:gd name="T71" fmla="*/ 184 h 252"/>
                <a:gd name="T72" fmla="*/ 224 w 252"/>
                <a:gd name="T73" fmla="*/ 184 h 252"/>
                <a:gd name="T74" fmla="*/ 224 w 252"/>
                <a:gd name="T75" fmla="*/ 184 h 252"/>
                <a:gd name="T76" fmla="*/ 209 w 252"/>
                <a:gd name="T77" fmla="*/ 188 h 252"/>
                <a:gd name="T78" fmla="*/ 182 w 252"/>
                <a:gd name="T79" fmla="*/ 161 h 252"/>
                <a:gd name="T80" fmla="*/ 209 w 252"/>
                <a:gd name="T81" fmla="*/ 13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252">
                  <a:moveTo>
                    <a:pt x="209" y="134"/>
                  </a:moveTo>
                  <a:cubicBezTo>
                    <a:pt x="215" y="134"/>
                    <a:pt x="220" y="135"/>
                    <a:pt x="224" y="138"/>
                  </a:cubicBezTo>
                  <a:cubicBezTo>
                    <a:pt x="224" y="138"/>
                    <a:pt x="224" y="138"/>
                    <a:pt x="224" y="138"/>
                  </a:cubicBezTo>
                  <a:cubicBezTo>
                    <a:pt x="224" y="138"/>
                    <a:pt x="252" y="155"/>
                    <a:pt x="252" y="138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66" y="70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cubicBezTo>
                    <a:pt x="187" y="37"/>
                    <a:pt x="188" y="32"/>
                    <a:pt x="188" y="27"/>
                  </a:cubicBezTo>
                  <a:cubicBezTo>
                    <a:pt x="188" y="12"/>
                    <a:pt x="176" y="0"/>
                    <a:pt x="161" y="0"/>
                  </a:cubicBezTo>
                  <a:cubicBezTo>
                    <a:pt x="146" y="0"/>
                    <a:pt x="133" y="12"/>
                    <a:pt x="133" y="27"/>
                  </a:cubicBezTo>
                  <a:cubicBezTo>
                    <a:pt x="133" y="32"/>
                    <a:pt x="135" y="37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55" y="70"/>
                    <a:pt x="138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70" y="155"/>
                    <a:pt x="42" y="138"/>
                    <a:pt x="42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37" y="135"/>
                    <a:pt x="32" y="134"/>
                    <a:pt x="27" y="134"/>
                  </a:cubicBezTo>
                  <a:cubicBezTo>
                    <a:pt x="12" y="134"/>
                    <a:pt x="0" y="146"/>
                    <a:pt x="0" y="161"/>
                  </a:cubicBezTo>
                  <a:cubicBezTo>
                    <a:pt x="0" y="176"/>
                    <a:pt x="12" y="188"/>
                    <a:pt x="27" y="188"/>
                  </a:cubicBezTo>
                  <a:cubicBezTo>
                    <a:pt x="32" y="188"/>
                    <a:pt x="37" y="187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70" y="166"/>
                    <a:pt x="70" y="184"/>
                  </a:cubicBezTo>
                  <a:cubicBezTo>
                    <a:pt x="70" y="252"/>
                    <a:pt x="70" y="252"/>
                    <a:pt x="70" y="252"/>
                  </a:cubicBezTo>
                  <a:cubicBezTo>
                    <a:pt x="138" y="252"/>
                    <a:pt x="138" y="252"/>
                    <a:pt x="138" y="252"/>
                  </a:cubicBezTo>
                  <a:cubicBezTo>
                    <a:pt x="155" y="252"/>
                    <a:pt x="138" y="224"/>
                    <a:pt x="138" y="224"/>
                  </a:cubicBezTo>
                  <a:cubicBezTo>
                    <a:pt x="138" y="224"/>
                    <a:pt x="138" y="224"/>
                    <a:pt x="138" y="224"/>
                  </a:cubicBezTo>
                  <a:cubicBezTo>
                    <a:pt x="135" y="220"/>
                    <a:pt x="133" y="215"/>
                    <a:pt x="133" y="209"/>
                  </a:cubicBezTo>
                  <a:cubicBezTo>
                    <a:pt x="133" y="194"/>
                    <a:pt x="146" y="182"/>
                    <a:pt x="161" y="182"/>
                  </a:cubicBezTo>
                  <a:cubicBezTo>
                    <a:pt x="176" y="182"/>
                    <a:pt x="188" y="194"/>
                    <a:pt x="188" y="209"/>
                  </a:cubicBezTo>
                  <a:cubicBezTo>
                    <a:pt x="188" y="215"/>
                    <a:pt x="187" y="220"/>
                    <a:pt x="184" y="224"/>
                  </a:cubicBezTo>
                  <a:cubicBezTo>
                    <a:pt x="184" y="224"/>
                    <a:pt x="184" y="224"/>
                    <a:pt x="184" y="224"/>
                  </a:cubicBezTo>
                  <a:cubicBezTo>
                    <a:pt x="184" y="224"/>
                    <a:pt x="166" y="252"/>
                    <a:pt x="184" y="252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52" y="184"/>
                    <a:pt x="252" y="184"/>
                    <a:pt x="252" y="184"/>
                  </a:cubicBezTo>
                  <a:cubicBezTo>
                    <a:pt x="252" y="166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0" y="187"/>
                    <a:pt x="215" y="188"/>
                    <a:pt x="209" y="188"/>
                  </a:cubicBezTo>
                  <a:cubicBezTo>
                    <a:pt x="194" y="188"/>
                    <a:pt x="182" y="176"/>
                    <a:pt x="182" y="161"/>
                  </a:cubicBezTo>
                  <a:cubicBezTo>
                    <a:pt x="182" y="146"/>
                    <a:pt x="194" y="134"/>
                    <a:pt x="209" y="13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45AC909-ECF7-C84B-90AD-BAA1F02A8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6" y="3054595"/>
              <a:ext cx="509922" cy="901532"/>
            </a:xfrm>
            <a:custGeom>
              <a:avLst/>
              <a:gdLst>
                <a:gd name="T0" fmla="*/ 118 w 182"/>
                <a:gd name="T1" fmla="*/ 295 h 322"/>
                <a:gd name="T2" fmla="*/ 114 w 182"/>
                <a:gd name="T3" fmla="*/ 280 h 322"/>
                <a:gd name="T4" fmla="*/ 114 w 182"/>
                <a:gd name="T5" fmla="*/ 280 h 322"/>
                <a:gd name="T6" fmla="*/ 114 w 182"/>
                <a:gd name="T7" fmla="*/ 252 h 322"/>
                <a:gd name="T8" fmla="*/ 182 w 182"/>
                <a:gd name="T9" fmla="*/ 252 h 322"/>
                <a:gd name="T10" fmla="*/ 182 w 182"/>
                <a:gd name="T11" fmla="*/ 184 h 322"/>
                <a:gd name="T12" fmla="*/ 154 w 182"/>
                <a:gd name="T13" fmla="*/ 184 h 322"/>
                <a:gd name="T14" fmla="*/ 154 w 182"/>
                <a:gd name="T15" fmla="*/ 184 h 322"/>
                <a:gd name="T16" fmla="*/ 139 w 182"/>
                <a:gd name="T17" fmla="*/ 188 h 322"/>
                <a:gd name="T18" fmla="*/ 112 w 182"/>
                <a:gd name="T19" fmla="*/ 161 h 322"/>
                <a:gd name="T20" fmla="*/ 139 w 182"/>
                <a:gd name="T21" fmla="*/ 134 h 322"/>
                <a:gd name="T22" fmla="*/ 154 w 182"/>
                <a:gd name="T23" fmla="*/ 138 h 322"/>
                <a:gd name="T24" fmla="*/ 154 w 182"/>
                <a:gd name="T25" fmla="*/ 138 h 322"/>
                <a:gd name="T26" fmla="*/ 182 w 182"/>
                <a:gd name="T27" fmla="*/ 138 h 322"/>
                <a:gd name="T28" fmla="*/ 182 w 182"/>
                <a:gd name="T29" fmla="*/ 70 h 322"/>
                <a:gd name="T30" fmla="*/ 114 w 182"/>
                <a:gd name="T31" fmla="*/ 70 h 322"/>
                <a:gd name="T32" fmla="*/ 114 w 182"/>
                <a:gd name="T33" fmla="*/ 42 h 322"/>
                <a:gd name="T34" fmla="*/ 114 w 182"/>
                <a:gd name="T35" fmla="*/ 42 h 322"/>
                <a:gd name="T36" fmla="*/ 118 w 182"/>
                <a:gd name="T37" fmla="*/ 27 h 322"/>
                <a:gd name="T38" fmla="*/ 91 w 182"/>
                <a:gd name="T39" fmla="*/ 0 h 322"/>
                <a:gd name="T40" fmla="*/ 64 w 182"/>
                <a:gd name="T41" fmla="*/ 27 h 322"/>
                <a:gd name="T42" fmla="*/ 68 w 182"/>
                <a:gd name="T43" fmla="*/ 42 h 322"/>
                <a:gd name="T44" fmla="*/ 68 w 182"/>
                <a:gd name="T45" fmla="*/ 42 h 322"/>
                <a:gd name="T46" fmla="*/ 68 w 182"/>
                <a:gd name="T47" fmla="*/ 70 h 322"/>
                <a:gd name="T48" fmla="*/ 0 w 182"/>
                <a:gd name="T49" fmla="*/ 70 h 322"/>
                <a:gd name="T50" fmla="*/ 0 w 182"/>
                <a:gd name="T51" fmla="*/ 138 h 322"/>
                <a:gd name="T52" fmla="*/ 28 w 182"/>
                <a:gd name="T53" fmla="*/ 138 h 322"/>
                <a:gd name="T54" fmla="*/ 28 w 182"/>
                <a:gd name="T55" fmla="*/ 138 h 322"/>
                <a:gd name="T56" fmla="*/ 43 w 182"/>
                <a:gd name="T57" fmla="*/ 134 h 322"/>
                <a:gd name="T58" fmla="*/ 70 w 182"/>
                <a:gd name="T59" fmla="*/ 161 h 322"/>
                <a:gd name="T60" fmla="*/ 43 w 182"/>
                <a:gd name="T61" fmla="*/ 188 h 322"/>
                <a:gd name="T62" fmla="*/ 28 w 182"/>
                <a:gd name="T63" fmla="*/ 184 h 322"/>
                <a:gd name="T64" fmla="*/ 28 w 182"/>
                <a:gd name="T65" fmla="*/ 184 h 322"/>
                <a:gd name="T66" fmla="*/ 0 w 182"/>
                <a:gd name="T67" fmla="*/ 184 h 322"/>
                <a:gd name="T68" fmla="*/ 0 w 182"/>
                <a:gd name="T69" fmla="*/ 252 h 322"/>
                <a:gd name="T70" fmla="*/ 68 w 182"/>
                <a:gd name="T71" fmla="*/ 252 h 322"/>
                <a:gd name="T72" fmla="*/ 68 w 182"/>
                <a:gd name="T73" fmla="*/ 280 h 322"/>
                <a:gd name="T74" fmla="*/ 68 w 182"/>
                <a:gd name="T75" fmla="*/ 280 h 322"/>
                <a:gd name="T76" fmla="*/ 64 w 182"/>
                <a:gd name="T77" fmla="*/ 295 h 322"/>
                <a:gd name="T78" fmla="*/ 91 w 182"/>
                <a:gd name="T79" fmla="*/ 322 h 322"/>
                <a:gd name="T80" fmla="*/ 118 w 182"/>
                <a:gd name="T81" fmla="*/ 29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2" h="322">
                  <a:moveTo>
                    <a:pt x="118" y="295"/>
                  </a:moveTo>
                  <a:cubicBezTo>
                    <a:pt x="118" y="289"/>
                    <a:pt x="117" y="284"/>
                    <a:pt x="114" y="280"/>
                  </a:cubicBezTo>
                  <a:cubicBezTo>
                    <a:pt x="114" y="280"/>
                    <a:pt x="114" y="280"/>
                    <a:pt x="114" y="280"/>
                  </a:cubicBezTo>
                  <a:cubicBezTo>
                    <a:pt x="114" y="280"/>
                    <a:pt x="96" y="252"/>
                    <a:pt x="114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66"/>
                    <a:pt x="154" y="184"/>
                    <a:pt x="154" y="184"/>
                  </a:cubicBezTo>
                  <a:cubicBezTo>
                    <a:pt x="154" y="184"/>
                    <a:pt x="154" y="184"/>
                    <a:pt x="154" y="184"/>
                  </a:cubicBezTo>
                  <a:cubicBezTo>
                    <a:pt x="150" y="187"/>
                    <a:pt x="145" y="188"/>
                    <a:pt x="139" y="188"/>
                  </a:cubicBezTo>
                  <a:cubicBezTo>
                    <a:pt x="124" y="188"/>
                    <a:pt x="112" y="176"/>
                    <a:pt x="112" y="161"/>
                  </a:cubicBezTo>
                  <a:cubicBezTo>
                    <a:pt x="112" y="146"/>
                    <a:pt x="124" y="134"/>
                    <a:pt x="139" y="134"/>
                  </a:cubicBezTo>
                  <a:cubicBezTo>
                    <a:pt x="145" y="134"/>
                    <a:pt x="150" y="135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38"/>
                    <a:pt x="182" y="155"/>
                    <a:pt x="182" y="138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96" y="70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7" y="37"/>
                    <a:pt x="118" y="32"/>
                    <a:pt x="118" y="27"/>
                  </a:cubicBezTo>
                  <a:cubicBezTo>
                    <a:pt x="118" y="12"/>
                    <a:pt x="106" y="0"/>
                    <a:pt x="91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32"/>
                    <a:pt x="65" y="37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85" y="70"/>
                    <a:pt x="6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5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32" y="135"/>
                    <a:pt x="37" y="134"/>
                    <a:pt x="43" y="134"/>
                  </a:cubicBezTo>
                  <a:cubicBezTo>
                    <a:pt x="58" y="134"/>
                    <a:pt x="70" y="146"/>
                    <a:pt x="70" y="161"/>
                  </a:cubicBezTo>
                  <a:cubicBezTo>
                    <a:pt x="70" y="176"/>
                    <a:pt x="58" y="188"/>
                    <a:pt x="43" y="188"/>
                  </a:cubicBezTo>
                  <a:cubicBezTo>
                    <a:pt x="37" y="188"/>
                    <a:pt x="32" y="187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0" y="166"/>
                    <a:pt x="0" y="18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68" y="252"/>
                    <a:pt x="68" y="252"/>
                    <a:pt x="68" y="252"/>
                  </a:cubicBezTo>
                  <a:cubicBezTo>
                    <a:pt x="85" y="252"/>
                    <a:pt x="68" y="280"/>
                    <a:pt x="68" y="280"/>
                  </a:cubicBezTo>
                  <a:cubicBezTo>
                    <a:pt x="68" y="280"/>
                    <a:pt x="68" y="280"/>
                    <a:pt x="68" y="280"/>
                  </a:cubicBezTo>
                  <a:cubicBezTo>
                    <a:pt x="65" y="284"/>
                    <a:pt x="64" y="289"/>
                    <a:pt x="64" y="295"/>
                  </a:cubicBezTo>
                  <a:cubicBezTo>
                    <a:pt x="64" y="310"/>
                    <a:pt x="76" y="322"/>
                    <a:pt x="91" y="322"/>
                  </a:cubicBezTo>
                  <a:cubicBezTo>
                    <a:pt x="106" y="322"/>
                    <a:pt x="118" y="310"/>
                    <a:pt x="118" y="295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7E3C7C-93DA-E943-9F79-283408CE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327" y="2541124"/>
              <a:ext cx="706318" cy="905081"/>
            </a:xfrm>
            <a:custGeom>
              <a:avLst/>
              <a:gdLst>
                <a:gd name="T0" fmla="*/ 210 w 252"/>
                <a:gd name="T1" fmla="*/ 134 h 323"/>
                <a:gd name="T2" fmla="*/ 224 w 252"/>
                <a:gd name="T3" fmla="*/ 139 h 323"/>
                <a:gd name="T4" fmla="*/ 224 w 252"/>
                <a:gd name="T5" fmla="*/ 139 h 323"/>
                <a:gd name="T6" fmla="*/ 252 w 252"/>
                <a:gd name="T7" fmla="*/ 139 h 323"/>
                <a:gd name="T8" fmla="*/ 252 w 252"/>
                <a:gd name="T9" fmla="*/ 71 h 323"/>
                <a:gd name="T10" fmla="*/ 184 w 252"/>
                <a:gd name="T11" fmla="*/ 71 h 323"/>
                <a:gd name="T12" fmla="*/ 184 w 252"/>
                <a:gd name="T13" fmla="*/ 42 h 323"/>
                <a:gd name="T14" fmla="*/ 184 w 252"/>
                <a:gd name="T15" fmla="*/ 42 h 323"/>
                <a:gd name="T16" fmla="*/ 189 w 252"/>
                <a:gd name="T17" fmla="*/ 28 h 323"/>
                <a:gd name="T18" fmla="*/ 161 w 252"/>
                <a:gd name="T19" fmla="*/ 0 h 323"/>
                <a:gd name="T20" fmla="*/ 134 w 252"/>
                <a:gd name="T21" fmla="*/ 28 h 323"/>
                <a:gd name="T22" fmla="*/ 138 w 252"/>
                <a:gd name="T23" fmla="*/ 42 h 323"/>
                <a:gd name="T24" fmla="*/ 138 w 252"/>
                <a:gd name="T25" fmla="*/ 42 h 323"/>
                <a:gd name="T26" fmla="*/ 138 w 252"/>
                <a:gd name="T27" fmla="*/ 71 h 323"/>
                <a:gd name="T28" fmla="*/ 70 w 252"/>
                <a:gd name="T29" fmla="*/ 71 h 323"/>
                <a:gd name="T30" fmla="*/ 70 w 252"/>
                <a:gd name="T31" fmla="*/ 139 h 323"/>
                <a:gd name="T32" fmla="*/ 42 w 252"/>
                <a:gd name="T33" fmla="*/ 139 h 323"/>
                <a:gd name="T34" fmla="*/ 42 w 252"/>
                <a:gd name="T35" fmla="*/ 139 h 323"/>
                <a:gd name="T36" fmla="*/ 27 w 252"/>
                <a:gd name="T37" fmla="*/ 134 h 323"/>
                <a:gd name="T38" fmla="*/ 0 w 252"/>
                <a:gd name="T39" fmla="*/ 162 h 323"/>
                <a:gd name="T40" fmla="*/ 27 w 252"/>
                <a:gd name="T41" fmla="*/ 189 h 323"/>
                <a:gd name="T42" fmla="*/ 42 w 252"/>
                <a:gd name="T43" fmla="*/ 185 h 323"/>
                <a:gd name="T44" fmla="*/ 42 w 252"/>
                <a:gd name="T45" fmla="*/ 185 h 323"/>
                <a:gd name="T46" fmla="*/ 70 w 252"/>
                <a:gd name="T47" fmla="*/ 185 h 323"/>
                <a:gd name="T48" fmla="*/ 70 w 252"/>
                <a:gd name="T49" fmla="*/ 253 h 323"/>
                <a:gd name="T50" fmla="*/ 138 w 252"/>
                <a:gd name="T51" fmla="*/ 253 h 323"/>
                <a:gd name="T52" fmla="*/ 138 w 252"/>
                <a:gd name="T53" fmla="*/ 281 h 323"/>
                <a:gd name="T54" fmla="*/ 138 w 252"/>
                <a:gd name="T55" fmla="*/ 281 h 323"/>
                <a:gd name="T56" fmla="*/ 134 w 252"/>
                <a:gd name="T57" fmla="*/ 296 h 323"/>
                <a:gd name="T58" fmla="*/ 161 w 252"/>
                <a:gd name="T59" fmla="*/ 323 h 323"/>
                <a:gd name="T60" fmla="*/ 189 w 252"/>
                <a:gd name="T61" fmla="*/ 296 h 323"/>
                <a:gd name="T62" fmla="*/ 184 w 252"/>
                <a:gd name="T63" fmla="*/ 281 h 323"/>
                <a:gd name="T64" fmla="*/ 184 w 252"/>
                <a:gd name="T65" fmla="*/ 281 h 323"/>
                <a:gd name="T66" fmla="*/ 184 w 252"/>
                <a:gd name="T67" fmla="*/ 253 h 323"/>
                <a:gd name="T68" fmla="*/ 252 w 252"/>
                <a:gd name="T69" fmla="*/ 253 h 323"/>
                <a:gd name="T70" fmla="*/ 252 w 252"/>
                <a:gd name="T71" fmla="*/ 185 h 323"/>
                <a:gd name="T72" fmla="*/ 224 w 252"/>
                <a:gd name="T73" fmla="*/ 185 h 323"/>
                <a:gd name="T74" fmla="*/ 224 w 252"/>
                <a:gd name="T75" fmla="*/ 185 h 323"/>
                <a:gd name="T76" fmla="*/ 210 w 252"/>
                <a:gd name="T77" fmla="*/ 189 h 323"/>
                <a:gd name="T78" fmla="*/ 182 w 252"/>
                <a:gd name="T79" fmla="*/ 162 h 323"/>
                <a:gd name="T80" fmla="*/ 210 w 252"/>
                <a:gd name="T81" fmla="*/ 13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323">
                  <a:moveTo>
                    <a:pt x="210" y="134"/>
                  </a:moveTo>
                  <a:cubicBezTo>
                    <a:pt x="215" y="134"/>
                    <a:pt x="220" y="136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52" y="156"/>
                    <a:pt x="252" y="139"/>
                  </a:cubicBezTo>
                  <a:cubicBezTo>
                    <a:pt x="252" y="71"/>
                    <a:pt x="252" y="71"/>
                    <a:pt x="25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67" y="71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cubicBezTo>
                    <a:pt x="187" y="38"/>
                    <a:pt x="189" y="33"/>
                    <a:pt x="189" y="28"/>
                  </a:cubicBezTo>
                  <a:cubicBezTo>
                    <a:pt x="189" y="13"/>
                    <a:pt x="176" y="0"/>
                    <a:pt x="161" y="0"/>
                  </a:cubicBezTo>
                  <a:cubicBezTo>
                    <a:pt x="146" y="0"/>
                    <a:pt x="134" y="13"/>
                    <a:pt x="134" y="28"/>
                  </a:cubicBezTo>
                  <a:cubicBezTo>
                    <a:pt x="134" y="33"/>
                    <a:pt x="135" y="38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56" y="71"/>
                    <a:pt x="138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139"/>
                    <a:pt x="70" y="139"/>
                    <a:pt x="70" y="139"/>
                  </a:cubicBezTo>
                  <a:cubicBezTo>
                    <a:pt x="70" y="156"/>
                    <a:pt x="42" y="139"/>
                    <a:pt x="42" y="139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38" y="136"/>
                    <a:pt x="33" y="134"/>
                    <a:pt x="27" y="134"/>
                  </a:cubicBezTo>
                  <a:cubicBezTo>
                    <a:pt x="12" y="134"/>
                    <a:pt x="0" y="147"/>
                    <a:pt x="0" y="162"/>
                  </a:cubicBezTo>
                  <a:cubicBezTo>
                    <a:pt x="0" y="177"/>
                    <a:pt x="12" y="189"/>
                    <a:pt x="27" y="189"/>
                  </a:cubicBezTo>
                  <a:cubicBezTo>
                    <a:pt x="33" y="189"/>
                    <a:pt x="38" y="187"/>
                    <a:pt x="42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2" y="185"/>
                    <a:pt x="70" y="167"/>
                    <a:pt x="70" y="185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138" y="253"/>
                    <a:pt x="138" y="253"/>
                    <a:pt x="138" y="253"/>
                  </a:cubicBezTo>
                  <a:cubicBezTo>
                    <a:pt x="156" y="253"/>
                    <a:pt x="138" y="281"/>
                    <a:pt x="138" y="281"/>
                  </a:cubicBezTo>
                  <a:cubicBezTo>
                    <a:pt x="138" y="281"/>
                    <a:pt x="138" y="281"/>
                    <a:pt x="138" y="281"/>
                  </a:cubicBezTo>
                  <a:cubicBezTo>
                    <a:pt x="135" y="285"/>
                    <a:pt x="134" y="290"/>
                    <a:pt x="134" y="296"/>
                  </a:cubicBezTo>
                  <a:cubicBezTo>
                    <a:pt x="134" y="311"/>
                    <a:pt x="146" y="323"/>
                    <a:pt x="161" y="323"/>
                  </a:cubicBezTo>
                  <a:cubicBezTo>
                    <a:pt x="176" y="323"/>
                    <a:pt x="189" y="311"/>
                    <a:pt x="189" y="296"/>
                  </a:cubicBezTo>
                  <a:cubicBezTo>
                    <a:pt x="189" y="290"/>
                    <a:pt x="187" y="285"/>
                    <a:pt x="184" y="281"/>
                  </a:cubicBezTo>
                  <a:cubicBezTo>
                    <a:pt x="184" y="281"/>
                    <a:pt x="184" y="281"/>
                    <a:pt x="184" y="281"/>
                  </a:cubicBezTo>
                  <a:cubicBezTo>
                    <a:pt x="184" y="281"/>
                    <a:pt x="167" y="253"/>
                    <a:pt x="184" y="253"/>
                  </a:cubicBezTo>
                  <a:cubicBezTo>
                    <a:pt x="252" y="253"/>
                    <a:pt x="252" y="253"/>
                    <a:pt x="252" y="253"/>
                  </a:cubicBezTo>
                  <a:cubicBezTo>
                    <a:pt x="252" y="185"/>
                    <a:pt x="252" y="185"/>
                    <a:pt x="252" y="185"/>
                  </a:cubicBezTo>
                  <a:cubicBezTo>
                    <a:pt x="252" y="167"/>
                    <a:pt x="224" y="185"/>
                    <a:pt x="224" y="185"/>
                  </a:cubicBezTo>
                  <a:cubicBezTo>
                    <a:pt x="224" y="185"/>
                    <a:pt x="224" y="185"/>
                    <a:pt x="224" y="185"/>
                  </a:cubicBezTo>
                  <a:cubicBezTo>
                    <a:pt x="220" y="187"/>
                    <a:pt x="215" y="189"/>
                    <a:pt x="210" y="189"/>
                  </a:cubicBezTo>
                  <a:cubicBezTo>
                    <a:pt x="194" y="189"/>
                    <a:pt x="182" y="177"/>
                    <a:pt x="182" y="162"/>
                  </a:cubicBezTo>
                  <a:cubicBezTo>
                    <a:pt x="182" y="147"/>
                    <a:pt x="194" y="134"/>
                    <a:pt x="210" y="13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BE1A223-EE38-9C47-A1C0-B6C1393A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092" y="3564516"/>
              <a:ext cx="705135" cy="706318"/>
            </a:xfrm>
            <a:custGeom>
              <a:avLst/>
              <a:gdLst>
                <a:gd name="T0" fmla="*/ 209 w 252"/>
                <a:gd name="T1" fmla="*/ 134 h 252"/>
                <a:gd name="T2" fmla="*/ 224 w 252"/>
                <a:gd name="T3" fmla="*/ 138 h 252"/>
                <a:gd name="T4" fmla="*/ 224 w 252"/>
                <a:gd name="T5" fmla="*/ 138 h 252"/>
                <a:gd name="T6" fmla="*/ 252 w 252"/>
                <a:gd name="T7" fmla="*/ 138 h 252"/>
                <a:gd name="T8" fmla="*/ 252 w 252"/>
                <a:gd name="T9" fmla="*/ 70 h 252"/>
                <a:gd name="T10" fmla="*/ 184 w 252"/>
                <a:gd name="T11" fmla="*/ 70 h 252"/>
                <a:gd name="T12" fmla="*/ 184 w 252"/>
                <a:gd name="T13" fmla="*/ 42 h 252"/>
                <a:gd name="T14" fmla="*/ 184 w 252"/>
                <a:gd name="T15" fmla="*/ 42 h 252"/>
                <a:gd name="T16" fmla="*/ 188 w 252"/>
                <a:gd name="T17" fmla="*/ 27 h 252"/>
                <a:gd name="T18" fmla="*/ 161 w 252"/>
                <a:gd name="T19" fmla="*/ 0 h 252"/>
                <a:gd name="T20" fmla="*/ 133 w 252"/>
                <a:gd name="T21" fmla="*/ 27 h 252"/>
                <a:gd name="T22" fmla="*/ 138 w 252"/>
                <a:gd name="T23" fmla="*/ 42 h 252"/>
                <a:gd name="T24" fmla="*/ 138 w 252"/>
                <a:gd name="T25" fmla="*/ 42 h 252"/>
                <a:gd name="T26" fmla="*/ 138 w 252"/>
                <a:gd name="T27" fmla="*/ 70 h 252"/>
                <a:gd name="T28" fmla="*/ 70 w 252"/>
                <a:gd name="T29" fmla="*/ 70 h 252"/>
                <a:gd name="T30" fmla="*/ 70 w 252"/>
                <a:gd name="T31" fmla="*/ 138 h 252"/>
                <a:gd name="T32" fmla="*/ 42 w 252"/>
                <a:gd name="T33" fmla="*/ 138 h 252"/>
                <a:gd name="T34" fmla="*/ 42 w 252"/>
                <a:gd name="T35" fmla="*/ 138 h 252"/>
                <a:gd name="T36" fmla="*/ 27 w 252"/>
                <a:gd name="T37" fmla="*/ 134 h 252"/>
                <a:gd name="T38" fmla="*/ 0 w 252"/>
                <a:gd name="T39" fmla="*/ 161 h 252"/>
                <a:gd name="T40" fmla="*/ 27 w 252"/>
                <a:gd name="T41" fmla="*/ 188 h 252"/>
                <a:gd name="T42" fmla="*/ 42 w 252"/>
                <a:gd name="T43" fmla="*/ 184 h 252"/>
                <a:gd name="T44" fmla="*/ 42 w 252"/>
                <a:gd name="T45" fmla="*/ 184 h 252"/>
                <a:gd name="T46" fmla="*/ 70 w 252"/>
                <a:gd name="T47" fmla="*/ 184 h 252"/>
                <a:gd name="T48" fmla="*/ 70 w 252"/>
                <a:gd name="T49" fmla="*/ 252 h 252"/>
                <a:gd name="T50" fmla="*/ 138 w 252"/>
                <a:gd name="T51" fmla="*/ 252 h 252"/>
                <a:gd name="T52" fmla="*/ 138 w 252"/>
                <a:gd name="T53" fmla="*/ 224 h 252"/>
                <a:gd name="T54" fmla="*/ 138 w 252"/>
                <a:gd name="T55" fmla="*/ 224 h 252"/>
                <a:gd name="T56" fmla="*/ 133 w 252"/>
                <a:gd name="T57" fmla="*/ 209 h 252"/>
                <a:gd name="T58" fmla="*/ 161 w 252"/>
                <a:gd name="T59" fmla="*/ 182 h 252"/>
                <a:gd name="T60" fmla="*/ 188 w 252"/>
                <a:gd name="T61" fmla="*/ 209 h 252"/>
                <a:gd name="T62" fmla="*/ 184 w 252"/>
                <a:gd name="T63" fmla="*/ 224 h 252"/>
                <a:gd name="T64" fmla="*/ 184 w 252"/>
                <a:gd name="T65" fmla="*/ 224 h 252"/>
                <a:gd name="T66" fmla="*/ 184 w 252"/>
                <a:gd name="T67" fmla="*/ 252 h 252"/>
                <a:gd name="T68" fmla="*/ 252 w 252"/>
                <a:gd name="T69" fmla="*/ 252 h 252"/>
                <a:gd name="T70" fmla="*/ 252 w 252"/>
                <a:gd name="T71" fmla="*/ 184 h 252"/>
                <a:gd name="T72" fmla="*/ 224 w 252"/>
                <a:gd name="T73" fmla="*/ 184 h 252"/>
                <a:gd name="T74" fmla="*/ 224 w 252"/>
                <a:gd name="T75" fmla="*/ 184 h 252"/>
                <a:gd name="T76" fmla="*/ 209 w 252"/>
                <a:gd name="T77" fmla="*/ 188 h 252"/>
                <a:gd name="T78" fmla="*/ 182 w 252"/>
                <a:gd name="T79" fmla="*/ 161 h 252"/>
                <a:gd name="T80" fmla="*/ 209 w 252"/>
                <a:gd name="T81" fmla="*/ 13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252">
                  <a:moveTo>
                    <a:pt x="209" y="134"/>
                  </a:moveTo>
                  <a:cubicBezTo>
                    <a:pt x="215" y="134"/>
                    <a:pt x="220" y="135"/>
                    <a:pt x="224" y="138"/>
                  </a:cubicBezTo>
                  <a:cubicBezTo>
                    <a:pt x="224" y="138"/>
                    <a:pt x="224" y="138"/>
                    <a:pt x="224" y="138"/>
                  </a:cubicBezTo>
                  <a:cubicBezTo>
                    <a:pt x="224" y="138"/>
                    <a:pt x="252" y="156"/>
                    <a:pt x="252" y="138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66" y="70"/>
                    <a:pt x="184" y="42"/>
                    <a:pt x="184" y="42"/>
                  </a:cubicBezTo>
                  <a:cubicBezTo>
                    <a:pt x="184" y="42"/>
                    <a:pt x="184" y="42"/>
                    <a:pt x="184" y="42"/>
                  </a:cubicBezTo>
                  <a:cubicBezTo>
                    <a:pt x="187" y="38"/>
                    <a:pt x="188" y="33"/>
                    <a:pt x="188" y="27"/>
                  </a:cubicBezTo>
                  <a:cubicBezTo>
                    <a:pt x="188" y="12"/>
                    <a:pt x="176" y="0"/>
                    <a:pt x="161" y="0"/>
                  </a:cubicBezTo>
                  <a:cubicBezTo>
                    <a:pt x="146" y="0"/>
                    <a:pt x="133" y="12"/>
                    <a:pt x="133" y="27"/>
                  </a:cubicBezTo>
                  <a:cubicBezTo>
                    <a:pt x="133" y="33"/>
                    <a:pt x="135" y="38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55" y="70"/>
                    <a:pt x="138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70" y="156"/>
                    <a:pt x="42" y="138"/>
                    <a:pt x="42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37" y="135"/>
                    <a:pt x="32" y="134"/>
                    <a:pt x="27" y="134"/>
                  </a:cubicBezTo>
                  <a:cubicBezTo>
                    <a:pt x="12" y="134"/>
                    <a:pt x="0" y="146"/>
                    <a:pt x="0" y="161"/>
                  </a:cubicBezTo>
                  <a:cubicBezTo>
                    <a:pt x="0" y="176"/>
                    <a:pt x="12" y="188"/>
                    <a:pt x="27" y="188"/>
                  </a:cubicBezTo>
                  <a:cubicBezTo>
                    <a:pt x="32" y="188"/>
                    <a:pt x="37" y="187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70" y="166"/>
                    <a:pt x="70" y="184"/>
                  </a:cubicBezTo>
                  <a:cubicBezTo>
                    <a:pt x="70" y="252"/>
                    <a:pt x="70" y="252"/>
                    <a:pt x="70" y="252"/>
                  </a:cubicBezTo>
                  <a:cubicBezTo>
                    <a:pt x="138" y="252"/>
                    <a:pt x="138" y="252"/>
                    <a:pt x="138" y="252"/>
                  </a:cubicBezTo>
                  <a:cubicBezTo>
                    <a:pt x="155" y="252"/>
                    <a:pt x="138" y="224"/>
                    <a:pt x="138" y="224"/>
                  </a:cubicBezTo>
                  <a:cubicBezTo>
                    <a:pt x="138" y="224"/>
                    <a:pt x="138" y="224"/>
                    <a:pt x="138" y="224"/>
                  </a:cubicBezTo>
                  <a:cubicBezTo>
                    <a:pt x="135" y="220"/>
                    <a:pt x="133" y="215"/>
                    <a:pt x="133" y="209"/>
                  </a:cubicBezTo>
                  <a:cubicBezTo>
                    <a:pt x="133" y="194"/>
                    <a:pt x="146" y="182"/>
                    <a:pt x="161" y="182"/>
                  </a:cubicBezTo>
                  <a:cubicBezTo>
                    <a:pt x="176" y="182"/>
                    <a:pt x="188" y="194"/>
                    <a:pt x="188" y="209"/>
                  </a:cubicBezTo>
                  <a:cubicBezTo>
                    <a:pt x="188" y="215"/>
                    <a:pt x="187" y="220"/>
                    <a:pt x="184" y="224"/>
                  </a:cubicBezTo>
                  <a:cubicBezTo>
                    <a:pt x="184" y="224"/>
                    <a:pt x="184" y="224"/>
                    <a:pt x="184" y="224"/>
                  </a:cubicBezTo>
                  <a:cubicBezTo>
                    <a:pt x="184" y="224"/>
                    <a:pt x="166" y="252"/>
                    <a:pt x="184" y="252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52" y="184"/>
                    <a:pt x="252" y="184"/>
                    <a:pt x="252" y="184"/>
                  </a:cubicBezTo>
                  <a:cubicBezTo>
                    <a:pt x="252" y="166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0" y="187"/>
                    <a:pt x="215" y="188"/>
                    <a:pt x="209" y="188"/>
                  </a:cubicBezTo>
                  <a:cubicBezTo>
                    <a:pt x="194" y="188"/>
                    <a:pt x="182" y="176"/>
                    <a:pt x="182" y="161"/>
                  </a:cubicBezTo>
                  <a:cubicBezTo>
                    <a:pt x="182" y="146"/>
                    <a:pt x="194" y="134"/>
                    <a:pt x="209" y="134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B000AA1-E525-C24A-AACC-6843554D7D92}"/>
              </a:ext>
            </a:extLst>
          </p:cNvPr>
          <p:cNvSpPr/>
          <p:nvPr/>
        </p:nvSpPr>
        <p:spPr>
          <a:xfrm>
            <a:off x="5561508" y="2031202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Generate unpleasant emotion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Promoting negative thinking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Narrowing attention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Preoccupation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It consumes mental energy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Interpersonal problem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Lack of motivation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Reduce performance </a:t>
            </a:r>
          </a:p>
        </p:txBody>
      </p:sp>
    </p:spTree>
    <p:extLst>
      <p:ext uri="{BB962C8B-B14F-4D97-AF65-F5344CB8AC3E}">
        <p14:creationId xmlns:p14="http://schemas.microsoft.com/office/powerpoint/2010/main" val="401723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0E408DCD-D86B-FB47-A44B-A94D1214E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8733790" y="2172208"/>
            <a:ext cx="2594065" cy="259406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E56C1-2565-0544-BC95-81DDFFF223CB}"/>
              </a:ext>
            </a:extLst>
          </p:cNvPr>
          <p:cNvSpPr txBox="1"/>
          <p:nvPr/>
        </p:nvSpPr>
        <p:spPr>
          <a:xfrm>
            <a:off x="-360660" y="392152"/>
            <a:ext cx="755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Lato" panose="020F0802020204030203" pitchFamily="34" charset="77"/>
                <a:ea typeface="Roboto Black" panose="02000000000000000000" pitchFamily="2" charset="0"/>
                <a:cs typeface="Roboto Black" panose="02000000000000000000" pitchFamily="2" charset="0"/>
              </a:rPr>
              <a:t>Positive Effects of  </a:t>
            </a:r>
            <a:r>
              <a:rPr lang="en-US" sz="4000" dirty="0">
                <a:solidFill>
                  <a:schemeClr val="accent5"/>
                </a:solidFill>
                <a:latin typeface="Lato" panose="020F0802020204030203" pitchFamily="34" charset="77"/>
                <a:ea typeface="Roboto Black" panose="02000000000000000000" pitchFamily="2" charset="0"/>
                <a:cs typeface="Roboto Black" panose="02000000000000000000" pitchFamily="2" charset="0"/>
              </a:rPr>
              <a:t>Stress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C09F9-C91B-F947-BE54-25FB2652D84E}"/>
              </a:ext>
            </a:extLst>
          </p:cNvPr>
          <p:cNvSpPr/>
          <p:nvPr/>
        </p:nvSpPr>
        <p:spPr>
          <a:xfrm>
            <a:off x="1053624" y="2261778"/>
            <a:ext cx="7553866" cy="2779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Prepare the body to meet challenges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tx2"/>
                </a:solidFill>
                <a:latin typeface="Montserrat SemiBold" pitchFamily="2" charset="77"/>
              </a:rPr>
              <a:t>Stress is a source of energy 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tx2"/>
                </a:solidFill>
                <a:latin typeface="Montserrat SemiBold" pitchFamily="2" charset="77"/>
              </a:rPr>
              <a:t>Physiological arousal and alertness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tx2"/>
                </a:solidFill>
                <a:latin typeface="Montserrat SemiBold" pitchFamily="2" charset="77"/>
              </a:rPr>
              <a:t>Increase performance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F4A13-CAAB-4B41-8FED-24257EA55327}"/>
              </a:ext>
            </a:extLst>
          </p:cNvPr>
          <p:cNvGrpSpPr/>
          <p:nvPr/>
        </p:nvGrpSpPr>
        <p:grpSpPr>
          <a:xfrm>
            <a:off x="402771" y="2347849"/>
            <a:ext cx="542479" cy="518583"/>
            <a:chOff x="6087189" y="3914123"/>
            <a:chExt cx="684000" cy="684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42374A-6D04-4B47-B3DF-298B65CE299B}"/>
                </a:ext>
              </a:extLst>
            </p:cNvPr>
            <p:cNvSpPr/>
            <p:nvPr/>
          </p:nvSpPr>
          <p:spPr>
            <a:xfrm>
              <a:off x="6087189" y="3914123"/>
              <a:ext cx="684000" cy="6840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Shape 2540">
              <a:extLst>
                <a:ext uri="{FF2B5EF4-FFF2-40B4-BE49-F238E27FC236}">
                  <a16:creationId xmlns:a16="http://schemas.microsoft.com/office/drawing/2014/main" id="{D0B761C5-64AF-E941-BF85-4D7266257DF9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E652B9-927A-384E-A062-44F7EA71D974}"/>
              </a:ext>
            </a:extLst>
          </p:cNvPr>
          <p:cNvGrpSpPr/>
          <p:nvPr/>
        </p:nvGrpSpPr>
        <p:grpSpPr>
          <a:xfrm>
            <a:off x="413652" y="3035542"/>
            <a:ext cx="542479" cy="518583"/>
            <a:chOff x="6087189" y="3914123"/>
            <a:chExt cx="684000" cy="684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C24C26-6F98-1049-99C2-1988F3F5CD4E}"/>
                </a:ext>
              </a:extLst>
            </p:cNvPr>
            <p:cNvSpPr/>
            <p:nvPr/>
          </p:nvSpPr>
          <p:spPr>
            <a:xfrm>
              <a:off x="6087189" y="3914123"/>
              <a:ext cx="684000" cy="6840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Shape 2540">
              <a:extLst>
                <a:ext uri="{FF2B5EF4-FFF2-40B4-BE49-F238E27FC236}">
                  <a16:creationId xmlns:a16="http://schemas.microsoft.com/office/drawing/2014/main" id="{8E284E90-07CA-3C46-ACC9-A4476A587660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6DD801-7196-6E4F-8552-A4DA2A387D97}"/>
              </a:ext>
            </a:extLst>
          </p:cNvPr>
          <p:cNvGrpSpPr/>
          <p:nvPr/>
        </p:nvGrpSpPr>
        <p:grpSpPr>
          <a:xfrm>
            <a:off x="413656" y="3759979"/>
            <a:ext cx="542479" cy="518583"/>
            <a:chOff x="6087189" y="3914123"/>
            <a:chExt cx="684000" cy="684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947F56-2E50-E040-8ADB-7D80E8F5E5B7}"/>
                </a:ext>
              </a:extLst>
            </p:cNvPr>
            <p:cNvSpPr/>
            <p:nvPr/>
          </p:nvSpPr>
          <p:spPr>
            <a:xfrm>
              <a:off x="6087189" y="3914123"/>
              <a:ext cx="684000" cy="6840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Shape 2540">
              <a:extLst>
                <a:ext uri="{FF2B5EF4-FFF2-40B4-BE49-F238E27FC236}">
                  <a16:creationId xmlns:a16="http://schemas.microsoft.com/office/drawing/2014/main" id="{D8F5D87B-4B48-5B4B-B6D8-2D3D58737C33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72C401-D36E-AE41-9EA6-922537EB9F3F}"/>
              </a:ext>
            </a:extLst>
          </p:cNvPr>
          <p:cNvGrpSpPr/>
          <p:nvPr/>
        </p:nvGrpSpPr>
        <p:grpSpPr>
          <a:xfrm>
            <a:off x="402770" y="4448083"/>
            <a:ext cx="542479" cy="518583"/>
            <a:chOff x="6087189" y="3914123"/>
            <a:chExt cx="684000" cy="684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C6E783-0FDD-194D-A8FB-C9B277367C17}"/>
                </a:ext>
              </a:extLst>
            </p:cNvPr>
            <p:cNvSpPr/>
            <p:nvPr/>
          </p:nvSpPr>
          <p:spPr>
            <a:xfrm>
              <a:off x="6087189" y="3914123"/>
              <a:ext cx="684000" cy="6840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F92896F9-5496-1A4B-BC18-B37325D9C199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54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F1269-0496-FD4D-8DED-7B6E23B49597}"/>
              </a:ext>
            </a:extLst>
          </p:cNvPr>
          <p:cNvSpPr txBox="1"/>
          <p:nvPr/>
        </p:nvSpPr>
        <p:spPr>
          <a:xfrm>
            <a:off x="3973286" y="500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418C-3E0D-AC43-AAA4-67BABCB010BF}"/>
              </a:ext>
            </a:extLst>
          </p:cNvPr>
          <p:cNvSpPr/>
          <p:nvPr/>
        </p:nvSpPr>
        <p:spPr>
          <a:xfrm>
            <a:off x="8149598" y="1448971"/>
            <a:ext cx="3301506" cy="42181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49BBE-2AB0-1841-8A33-EEF6E20403F9}"/>
              </a:ext>
            </a:extLst>
          </p:cNvPr>
          <p:cNvSpPr txBox="1"/>
          <p:nvPr/>
        </p:nvSpPr>
        <p:spPr>
          <a:xfrm>
            <a:off x="8164750" y="1533421"/>
            <a:ext cx="330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SemiBold" pitchFamily="2" charset="77"/>
              </a:rPr>
              <a:t>INNER WORLD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DEBB0-6792-7E48-8741-DE1BB06E9E07}"/>
              </a:ext>
            </a:extLst>
          </p:cNvPr>
          <p:cNvSpPr txBox="1"/>
          <p:nvPr/>
        </p:nvSpPr>
        <p:spPr>
          <a:xfrm>
            <a:off x="8816084" y="2270389"/>
            <a:ext cx="2372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 panose="020F0802020204030203" pitchFamily="34" charset="77"/>
              </a:rPr>
              <a:t>Thinking </a:t>
            </a:r>
          </a:p>
          <a:p>
            <a:endParaRPr lang="en-US" sz="3200" dirty="0">
              <a:latin typeface="Lato" panose="020F0802020204030203" pitchFamily="34" charset="77"/>
            </a:endParaRPr>
          </a:p>
          <a:p>
            <a:r>
              <a:rPr lang="en-US" sz="3200" dirty="0">
                <a:latin typeface="Lato" panose="020F0802020204030203" pitchFamily="34" charset="77"/>
              </a:rPr>
              <a:t>Memory</a:t>
            </a:r>
          </a:p>
        </p:txBody>
      </p:sp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2B636AE3-81B9-0642-AB16-A79C789D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9256" y="2242980"/>
            <a:ext cx="704126" cy="704126"/>
          </a:xfrm>
          <a:prstGeom prst="rect">
            <a:avLst/>
          </a:prstGeom>
        </p:spPr>
      </p:pic>
      <p:pic>
        <p:nvPicPr>
          <p:cNvPr id="10" name="Graphic 9" descr="Brain in head with solid fill">
            <a:extLst>
              <a:ext uri="{FF2B5EF4-FFF2-40B4-BE49-F238E27FC236}">
                <a16:creationId xmlns:a16="http://schemas.microsoft.com/office/drawing/2014/main" id="{70A21F87-827A-9E4C-9506-BE639E61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223" y="3215003"/>
            <a:ext cx="671224" cy="671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7DB221-3596-E44E-9238-FF81974A7602}"/>
              </a:ext>
            </a:extLst>
          </p:cNvPr>
          <p:cNvSpPr txBox="1"/>
          <p:nvPr/>
        </p:nvSpPr>
        <p:spPr>
          <a:xfrm>
            <a:off x="8227002" y="4019145"/>
            <a:ext cx="287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BCD64"/>
                </a:solidFill>
                <a:latin typeface="Montserrat SemiBold" pitchFamily="2" charset="77"/>
              </a:rPr>
              <a:t>Cognitive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8619F-951A-8641-ACAD-A94BD2FAE92A}"/>
              </a:ext>
            </a:extLst>
          </p:cNvPr>
          <p:cNvSpPr txBox="1"/>
          <p:nvPr/>
        </p:nvSpPr>
        <p:spPr>
          <a:xfrm>
            <a:off x="8371139" y="4705195"/>
            <a:ext cx="660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E438F1BD-D49A-DA42-9C36-645C84148211}"/>
              </a:ext>
            </a:extLst>
          </p:cNvPr>
          <p:cNvSpPr/>
          <p:nvPr/>
        </p:nvSpPr>
        <p:spPr>
          <a:xfrm>
            <a:off x="8852447" y="4883850"/>
            <a:ext cx="972028" cy="3382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F4B8-41C6-2E4B-A826-1808E39E0083}"/>
              </a:ext>
            </a:extLst>
          </p:cNvPr>
          <p:cNvSpPr txBox="1"/>
          <p:nvPr/>
        </p:nvSpPr>
        <p:spPr>
          <a:xfrm>
            <a:off x="9885627" y="4731896"/>
            <a:ext cx="518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93F49-13A2-5645-9926-71353E116275}"/>
              </a:ext>
            </a:extLst>
          </p:cNvPr>
          <p:cNvSpPr/>
          <p:nvPr/>
        </p:nvSpPr>
        <p:spPr>
          <a:xfrm>
            <a:off x="4298562" y="1448971"/>
            <a:ext cx="3301506" cy="42181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46473-7EB1-FF4E-9236-0BE133A936AD}"/>
              </a:ext>
            </a:extLst>
          </p:cNvPr>
          <p:cNvSpPr txBox="1"/>
          <p:nvPr/>
        </p:nvSpPr>
        <p:spPr>
          <a:xfrm>
            <a:off x="4347593" y="1557747"/>
            <a:ext cx="329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SemiBold" pitchFamily="2" charset="77"/>
              </a:rPr>
              <a:t>INNER WORLD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61D89-0216-B949-88B2-6745AB5D8101}"/>
              </a:ext>
            </a:extLst>
          </p:cNvPr>
          <p:cNvSpPr txBox="1"/>
          <p:nvPr/>
        </p:nvSpPr>
        <p:spPr>
          <a:xfrm>
            <a:off x="4961499" y="2141024"/>
            <a:ext cx="2620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 panose="020F0802020204030203" pitchFamily="34" charset="77"/>
              </a:rPr>
              <a:t>Physiological </a:t>
            </a:r>
          </a:p>
          <a:p>
            <a:endParaRPr lang="en-US" sz="3200" dirty="0">
              <a:latin typeface="Lato" panose="020F0802020204030203" pitchFamily="34" charset="77"/>
            </a:endParaRPr>
          </a:p>
          <a:p>
            <a:r>
              <a:rPr lang="en-US" sz="3200" dirty="0">
                <a:latin typeface="Lato" panose="020F0802020204030203" pitchFamily="34" charset="77"/>
              </a:rPr>
              <a:t>Feelings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E2B35-14BA-B24D-AD4B-251698FBDB1B}"/>
              </a:ext>
            </a:extLst>
          </p:cNvPr>
          <p:cNvSpPr txBox="1"/>
          <p:nvPr/>
        </p:nvSpPr>
        <p:spPr>
          <a:xfrm>
            <a:off x="4403312" y="4042495"/>
            <a:ext cx="382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BCD64"/>
                </a:solidFill>
                <a:latin typeface="Montserrat SemiBold" pitchFamily="2" charset="77"/>
              </a:rPr>
              <a:t>Internal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8208FC-2D81-BA40-9D7E-7F8CB9B6CB6B}"/>
              </a:ext>
            </a:extLst>
          </p:cNvPr>
          <p:cNvSpPr txBox="1"/>
          <p:nvPr/>
        </p:nvSpPr>
        <p:spPr>
          <a:xfrm>
            <a:off x="4403312" y="4634766"/>
            <a:ext cx="1877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Person</a:t>
            </a:r>
          </a:p>
        </p:txBody>
      </p:sp>
      <p:pic>
        <p:nvPicPr>
          <p:cNvPr id="26" name="Graphic 25" descr="Grinning face with solid fill with solid fill">
            <a:extLst>
              <a:ext uri="{FF2B5EF4-FFF2-40B4-BE49-F238E27FC236}">
                <a16:creationId xmlns:a16="http://schemas.microsoft.com/office/drawing/2014/main" id="{43E50F6A-576E-EC4D-9A73-84363186A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4079" y="3106819"/>
            <a:ext cx="585599" cy="5855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0EC4A44-E2FD-BA43-B96A-EB40A217C7AD}"/>
              </a:ext>
            </a:extLst>
          </p:cNvPr>
          <p:cNvSpPr/>
          <p:nvPr/>
        </p:nvSpPr>
        <p:spPr>
          <a:xfrm>
            <a:off x="253115" y="870075"/>
            <a:ext cx="3601329" cy="479708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EE19E-6456-E14E-90DC-1A7F9E1A2344}"/>
              </a:ext>
            </a:extLst>
          </p:cNvPr>
          <p:cNvSpPr txBox="1"/>
          <p:nvPr/>
        </p:nvSpPr>
        <p:spPr>
          <a:xfrm>
            <a:off x="400821" y="1107080"/>
            <a:ext cx="329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SemiBold" pitchFamily="2" charset="77"/>
              </a:rPr>
              <a:t>OUTER WORLD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A11887-8B8E-6744-8FA8-5D225D176C29}"/>
              </a:ext>
            </a:extLst>
          </p:cNvPr>
          <p:cNvSpPr txBox="1"/>
          <p:nvPr/>
        </p:nvSpPr>
        <p:spPr>
          <a:xfrm>
            <a:off x="1116470" y="2080967"/>
            <a:ext cx="258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 panose="020F0802020204030203" pitchFamily="34" charset="77"/>
              </a:rPr>
              <a:t>Physical </a:t>
            </a:r>
          </a:p>
          <a:p>
            <a:endParaRPr lang="en-US" sz="3200" dirty="0">
              <a:latin typeface="Lato" panose="020F0802020204030203" pitchFamily="34" charset="77"/>
            </a:endParaRPr>
          </a:p>
          <a:p>
            <a:r>
              <a:rPr lang="en-US" sz="3200" dirty="0">
                <a:latin typeface="Lato" panose="020F0802020204030203" pitchFamily="34" charset="77"/>
              </a:rPr>
              <a:t>Attention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AD4CC-7A49-1A47-A158-6C760977A86F}"/>
              </a:ext>
            </a:extLst>
          </p:cNvPr>
          <p:cNvSpPr txBox="1"/>
          <p:nvPr/>
        </p:nvSpPr>
        <p:spPr>
          <a:xfrm>
            <a:off x="481712" y="3933721"/>
            <a:ext cx="3137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Montserrat SemiBold" pitchFamily="2" charset="77"/>
              </a:rPr>
              <a:t>External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4BFD6-0621-D44F-82F1-296F37C8C77C}"/>
              </a:ext>
            </a:extLst>
          </p:cNvPr>
          <p:cNvSpPr txBox="1"/>
          <p:nvPr/>
        </p:nvSpPr>
        <p:spPr>
          <a:xfrm>
            <a:off x="527531" y="4612341"/>
            <a:ext cx="3137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Environment</a:t>
            </a:r>
          </a:p>
        </p:txBody>
      </p:sp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55DDBB16-8D44-2447-B2D3-155A58811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411969" y="2174852"/>
            <a:ext cx="504619" cy="504619"/>
          </a:xfrm>
          <a:prstGeom prst="rect">
            <a:avLst/>
          </a:prstGeom>
          <a:solidFill>
            <a:srgbClr val="9BCD64"/>
          </a:solidFill>
          <a:ln>
            <a:solidFill>
              <a:schemeClr val="accent1"/>
            </a:solidFill>
          </a:ln>
        </p:spPr>
      </p:pic>
      <p:pic>
        <p:nvPicPr>
          <p:cNvPr id="39" name="Graphic 38" descr="Medieval Trumpet with solid fill">
            <a:extLst>
              <a:ext uri="{FF2B5EF4-FFF2-40B4-BE49-F238E27FC236}">
                <a16:creationId xmlns:a16="http://schemas.microsoft.com/office/drawing/2014/main" id="{29869F7B-473B-9143-9ED5-1A7E1CABF8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15005" y="2947106"/>
            <a:ext cx="768070" cy="656011"/>
          </a:xfrm>
          <a:prstGeom prst="rect">
            <a:avLst/>
          </a:prstGeom>
        </p:spPr>
      </p:pic>
      <p:pic>
        <p:nvPicPr>
          <p:cNvPr id="41" name="Graphic 40" descr="Open hand outline">
            <a:extLst>
              <a:ext uri="{FF2B5EF4-FFF2-40B4-BE49-F238E27FC236}">
                <a16:creationId xmlns:a16="http://schemas.microsoft.com/office/drawing/2014/main" id="{914BB48C-1058-6140-84E5-E505F9745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995" y="2122547"/>
            <a:ext cx="568075" cy="5680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1636A80-EC53-DC46-B1BF-20B334E3B476}"/>
              </a:ext>
            </a:extLst>
          </p:cNvPr>
          <p:cNvSpPr txBox="1"/>
          <p:nvPr/>
        </p:nvSpPr>
        <p:spPr>
          <a:xfrm>
            <a:off x="3190504" y="-174178"/>
            <a:ext cx="5810991" cy="10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gradFill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3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</a:gradFill>
              <a:latin typeface="Roboto Black" panose="02000000000000000000" pitchFamily="2" charset="0"/>
              <a:ea typeface="Roboto Black" panose="02000000000000000000" pitchFamily="2" charset="0"/>
              <a:cs typeface="Source Sans Pro Black" charset="0"/>
            </a:endParaRPr>
          </a:p>
          <a:p>
            <a:endParaRPr lang="en-US" sz="400" b="1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Source Sans Pro Black" charset="0"/>
            </a:endParaRPr>
          </a:p>
          <a:p>
            <a:r>
              <a:rPr lang="en-US" sz="4267" b="1" dirty="0"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Reactions to </a:t>
            </a:r>
            <a:r>
              <a:rPr lang="en-US" sz="4267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225868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954C6712-71CD-854A-AA89-76C2C101C68E}"/>
              </a:ext>
            </a:extLst>
          </p:cNvPr>
          <p:cNvSpPr txBox="1"/>
          <p:nvPr/>
        </p:nvSpPr>
        <p:spPr>
          <a:xfrm>
            <a:off x="285009" y="147719"/>
            <a:ext cx="5810991" cy="10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gradFill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3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</a:gradFill>
              <a:latin typeface="Roboto Black" panose="02000000000000000000" pitchFamily="2" charset="0"/>
              <a:ea typeface="Roboto Black" panose="02000000000000000000" pitchFamily="2" charset="0"/>
              <a:cs typeface="Source Sans Pro Black" charset="0"/>
            </a:endParaRPr>
          </a:p>
          <a:p>
            <a:endParaRPr lang="en-US" sz="400" b="1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Source Sans Pro Black" charset="0"/>
            </a:endParaRPr>
          </a:p>
          <a:p>
            <a:r>
              <a:rPr lang="en-US" sz="4267" b="1" dirty="0"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Reactions to </a:t>
            </a:r>
            <a:r>
              <a:rPr lang="en-US" sz="4267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STRESS</a:t>
            </a:r>
          </a:p>
        </p:txBody>
      </p:sp>
      <p:pic>
        <p:nvPicPr>
          <p:cNvPr id="6" name="Picture 5" descr="A picture containing doll&#10;&#10;Description automatically generated">
            <a:extLst>
              <a:ext uri="{FF2B5EF4-FFF2-40B4-BE49-F238E27FC236}">
                <a16:creationId xmlns:a16="http://schemas.microsoft.com/office/drawing/2014/main" id="{25296B01-40A6-E043-9D2B-916E7C0E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23" y="1631180"/>
            <a:ext cx="3103762" cy="4138348"/>
          </a:xfrm>
          <a:prstGeom prst="rect">
            <a:avLst/>
          </a:prstGeom>
        </p:spPr>
      </p:pic>
      <p:pic>
        <p:nvPicPr>
          <p:cNvPr id="9" name="Picture 8" descr="A picture containing white, light&#10;&#10;Description automatically generated">
            <a:extLst>
              <a:ext uri="{FF2B5EF4-FFF2-40B4-BE49-F238E27FC236}">
                <a16:creationId xmlns:a16="http://schemas.microsoft.com/office/drawing/2014/main" id="{1F26E213-ADA3-524A-85D4-64BE80CF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62" y="3582868"/>
            <a:ext cx="2731104" cy="3121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3DB82-696E-B442-BC2A-4417BE0A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350" y="741826"/>
            <a:ext cx="3406257" cy="5450009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CB5A8BF-356F-F64B-BF57-825AA472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357" y="3429000"/>
            <a:ext cx="3429000" cy="3429000"/>
          </a:xfrm>
          <a:prstGeom prst="rect">
            <a:avLst/>
          </a:prstGeom>
        </p:spPr>
      </p:pic>
      <p:pic>
        <p:nvPicPr>
          <p:cNvPr id="17" name="Picture 16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294293F1-DD90-6D43-8FE2-D007A8E5E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056" y="-181955"/>
            <a:ext cx="2264692" cy="302570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C75C81C-4E1F-4A48-94CE-3BE804625CAB}"/>
              </a:ext>
            </a:extLst>
          </p:cNvPr>
          <p:cNvSpPr txBox="1"/>
          <p:nvPr/>
        </p:nvSpPr>
        <p:spPr>
          <a:xfrm>
            <a:off x="677126" y="1930639"/>
            <a:ext cx="39837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Isolation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Negative thinking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Unhappiness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Suicide Feelings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Worry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Fear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solidFill>
                  <a:srgbClr val="9BCD64"/>
                </a:solidFill>
                <a:latin typeface="Montserrat SemiBold" pitchFamily="2" charset="77"/>
              </a:rPr>
              <a:t>Angry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9BCD64"/>
              </a:solidFill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052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212326" y="330770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After a</a:t>
            </a:r>
            <a:r>
              <a:rPr lang="en-GB" sz="4400" b="1" dirty="0"/>
              <a:t> 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Stressful event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E947E3E-49C7-244D-98B6-A754E6AEA82A}"/>
              </a:ext>
            </a:extLst>
          </p:cNvPr>
          <p:cNvSpPr/>
          <p:nvPr/>
        </p:nvSpPr>
        <p:spPr>
          <a:xfrm>
            <a:off x="569421" y="2062231"/>
            <a:ext cx="55274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normal to feel some </a:t>
            </a:r>
            <a:r>
              <a:rPr lang="en-US" sz="32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" panose="02000000000000000000" pitchFamily="2" charset="0"/>
                <a:ea typeface="Roboto" panose="02000000000000000000" pitchFamily="2" charset="0"/>
              </a:rPr>
              <a:t>stress, anxiety, sadness </a:t>
            </a:r>
            <a:r>
              <a:rPr lang="en-U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 to be </a:t>
            </a:r>
            <a:r>
              <a:rPr lang="en-US" sz="32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" panose="02000000000000000000" pitchFamily="2" charset="0"/>
                <a:ea typeface="Roboto" panose="02000000000000000000" pitchFamily="2" charset="0"/>
              </a:rPr>
              <a:t>afraid</a:t>
            </a:r>
            <a:r>
              <a:rPr lang="en-U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it can take time for you to adjust to a lifestyle you are comfortable with again.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2C32B8-E505-A548-85EF-4284AD9FDF56}"/>
              </a:ext>
            </a:extLst>
          </p:cNvPr>
          <p:cNvGrpSpPr/>
          <p:nvPr/>
        </p:nvGrpSpPr>
        <p:grpSpPr>
          <a:xfrm flipH="1">
            <a:off x="6648341" y="1443004"/>
            <a:ext cx="4537344" cy="5006872"/>
            <a:chOff x="1242632" y="2006506"/>
            <a:chExt cx="3948411" cy="4356995"/>
          </a:xfrm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9401F399-FA8A-2340-B84D-73DBA8CA5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632" y="2131249"/>
              <a:ext cx="2238036" cy="2126661"/>
            </a:xfrm>
            <a:custGeom>
              <a:avLst/>
              <a:gdLst>
                <a:gd name="T0" fmla="*/ 648 w 648"/>
                <a:gd name="T1" fmla="*/ 0 h 616"/>
                <a:gd name="T2" fmla="*/ 391 w 648"/>
                <a:gd name="T3" fmla="*/ 0 h 616"/>
                <a:gd name="T4" fmla="*/ 0 w 648"/>
                <a:gd name="T5" fmla="*/ 392 h 616"/>
                <a:gd name="T6" fmla="*/ 67 w 648"/>
                <a:gd name="T7" fmla="*/ 610 h 616"/>
                <a:gd name="T8" fmla="*/ 77 w 648"/>
                <a:gd name="T9" fmla="*/ 616 h 616"/>
                <a:gd name="T10" fmla="*/ 84 w 648"/>
                <a:gd name="T11" fmla="*/ 614 h 616"/>
                <a:gd name="T12" fmla="*/ 88 w 648"/>
                <a:gd name="T13" fmla="*/ 596 h 616"/>
                <a:gd name="T14" fmla="*/ 25 w 648"/>
                <a:gd name="T15" fmla="*/ 392 h 616"/>
                <a:gd name="T16" fmla="*/ 391 w 648"/>
                <a:gd name="T17" fmla="*/ 25 h 616"/>
                <a:gd name="T18" fmla="*/ 648 w 648"/>
                <a:gd name="T19" fmla="*/ 25 h 616"/>
                <a:gd name="T20" fmla="*/ 648 w 648"/>
                <a:gd name="T2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616">
                  <a:moveTo>
                    <a:pt x="648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176" y="0"/>
                    <a:pt x="0" y="176"/>
                    <a:pt x="0" y="392"/>
                  </a:cubicBezTo>
                  <a:cubicBezTo>
                    <a:pt x="0" y="470"/>
                    <a:pt x="23" y="546"/>
                    <a:pt x="67" y="610"/>
                  </a:cubicBezTo>
                  <a:cubicBezTo>
                    <a:pt x="69" y="614"/>
                    <a:pt x="73" y="616"/>
                    <a:pt x="77" y="616"/>
                  </a:cubicBezTo>
                  <a:cubicBezTo>
                    <a:pt x="80" y="616"/>
                    <a:pt x="82" y="615"/>
                    <a:pt x="84" y="614"/>
                  </a:cubicBezTo>
                  <a:cubicBezTo>
                    <a:pt x="90" y="610"/>
                    <a:pt x="92" y="602"/>
                    <a:pt x="88" y="596"/>
                  </a:cubicBezTo>
                  <a:cubicBezTo>
                    <a:pt x="47" y="536"/>
                    <a:pt x="25" y="465"/>
                    <a:pt x="25" y="392"/>
                  </a:cubicBezTo>
                  <a:cubicBezTo>
                    <a:pt x="25" y="190"/>
                    <a:pt x="190" y="25"/>
                    <a:pt x="391" y="25"/>
                  </a:cubicBezTo>
                  <a:cubicBezTo>
                    <a:pt x="648" y="25"/>
                    <a:pt x="648" y="25"/>
                    <a:pt x="648" y="25"/>
                  </a:cubicBezTo>
                  <a:cubicBezTo>
                    <a:pt x="648" y="0"/>
                    <a:pt x="648" y="0"/>
                    <a:pt x="6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CC77614F-243A-274E-AF47-05260FE3B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668" y="2043955"/>
              <a:ext cx="469581" cy="252851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58 h 168"/>
                <a:gd name="T4" fmla="*/ 0 w 312"/>
                <a:gd name="T5" fmla="*/ 115 h 168"/>
                <a:gd name="T6" fmla="*/ 0 w 312"/>
                <a:gd name="T7" fmla="*/ 168 h 168"/>
                <a:gd name="T8" fmla="*/ 312 w 312"/>
                <a:gd name="T9" fmla="*/ 83 h 168"/>
                <a:gd name="T10" fmla="*/ 0 w 312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168">
                  <a:moveTo>
                    <a:pt x="0" y="0"/>
                  </a:moveTo>
                  <a:lnTo>
                    <a:pt x="0" y="58"/>
                  </a:lnTo>
                  <a:lnTo>
                    <a:pt x="0" y="115"/>
                  </a:lnTo>
                  <a:lnTo>
                    <a:pt x="0" y="168"/>
                  </a:lnTo>
                  <a:lnTo>
                    <a:pt x="312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5176A3A1-1A00-764C-BAF2-EBA10BBE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668" y="2043955"/>
              <a:ext cx="469581" cy="252851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58 h 168"/>
                <a:gd name="T4" fmla="*/ 0 w 312"/>
                <a:gd name="T5" fmla="*/ 115 h 168"/>
                <a:gd name="T6" fmla="*/ 0 w 312"/>
                <a:gd name="T7" fmla="*/ 168 h 168"/>
                <a:gd name="T8" fmla="*/ 312 w 312"/>
                <a:gd name="T9" fmla="*/ 83 h 168"/>
                <a:gd name="T10" fmla="*/ 0 w 312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168">
                  <a:moveTo>
                    <a:pt x="0" y="0"/>
                  </a:moveTo>
                  <a:lnTo>
                    <a:pt x="0" y="58"/>
                  </a:lnTo>
                  <a:lnTo>
                    <a:pt x="0" y="115"/>
                  </a:lnTo>
                  <a:lnTo>
                    <a:pt x="0" y="168"/>
                  </a:lnTo>
                  <a:lnTo>
                    <a:pt x="312" y="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FEA65EF5-EBCC-624B-9FA7-38B90BE2E8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7365" y="2006506"/>
              <a:ext cx="943678" cy="952708"/>
            </a:xfrm>
            <a:custGeom>
              <a:avLst/>
              <a:gdLst>
                <a:gd name="T0" fmla="*/ 138 w 273"/>
                <a:gd name="T1" fmla="*/ 276 h 276"/>
                <a:gd name="T2" fmla="*/ 0 w 273"/>
                <a:gd name="T3" fmla="*/ 138 h 276"/>
                <a:gd name="T4" fmla="*/ 138 w 273"/>
                <a:gd name="T5" fmla="*/ 0 h 276"/>
                <a:gd name="T6" fmla="*/ 190 w 273"/>
                <a:gd name="T7" fmla="*/ 10 h 276"/>
                <a:gd name="T8" fmla="*/ 196 w 273"/>
                <a:gd name="T9" fmla="*/ 24 h 276"/>
                <a:gd name="T10" fmla="*/ 181 w 273"/>
                <a:gd name="T11" fmla="*/ 30 h 276"/>
                <a:gd name="T12" fmla="*/ 138 w 273"/>
                <a:gd name="T13" fmla="*/ 22 h 276"/>
                <a:gd name="T14" fmla="*/ 22 w 273"/>
                <a:gd name="T15" fmla="*/ 138 h 276"/>
                <a:gd name="T16" fmla="*/ 138 w 273"/>
                <a:gd name="T17" fmla="*/ 253 h 276"/>
                <a:gd name="T18" fmla="*/ 250 w 273"/>
                <a:gd name="T19" fmla="*/ 167 h 276"/>
                <a:gd name="T20" fmla="*/ 263 w 273"/>
                <a:gd name="T21" fmla="*/ 159 h 276"/>
                <a:gd name="T22" fmla="*/ 271 w 273"/>
                <a:gd name="T23" fmla="*/ 173 h 276"/>
                <a:gd name="T24" fmla="*/ 138 w 273"/>
                <a:gd name="T2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" h="276">
                  <a:moveTo>
                    <a:pt x="138" y="276"/>
                  </a:moveTo>
                  <a:cubicBezTo>
                    <a:pt x="62" y="276"/>
                    <a:pt x="0" y="214"/>
                    <a:pt x="0" y="138"/>
                  </a:cubicBezTo>
                  <a:cubicBezTo>
                    <a:pt x="0" y="61"/>
                    <a:pt x="62" y="0"/>
                    <a:pt x="138" y="0"/>
                  </a:cubicBezTo>
                  <a:cubicBezTo>
                    <a:pt x="156" y="0"/>
                    <a:pt x="173" y="3"/>
                    <a:pt x="190" y="10"/>
                  </a:cubicBezTo>
                  <a:cubicBezTo>
                    <a:pt x="195" y="12"/>
                    <a:pt x="198" y="18"/>
                    <a:pt x="196" y="24"/>
                  </a:cubicBezTo>
                  <a:cubicBezTo>
                    <a:pt x="194" y="30"/>
                    <a:pt x="187" y="33"/>
                    <a:pt x="181" y="30"/>
                  </a:cubicBezTo>
                  <a:cubicBezTo>
                    <a:pt x="168" y="25"/>
                    <a:pt x="153" y="22"/>
                    <a:pt x="138" y="22"/>
                  </a:cubicBezTo>
                  <a:cubicBezTo>
                    <a:pt x="74" y="22"/>
                    <a:pt x="22" y="74"/>
                    <a:pt x="22" y="138"/>
                  </a:cubicBezTo>
                  <a:cubicBezTo>
                    <a:pt x="22" y="201"/>
                    <a:pt x="74" y="253"/>
                    <a:pt x="138" y="253"/>
                  </a:cubicBezTo>
                  <a:cubicBezTo>
                    <a:pt x="190" y="253"/>
                    <a:pt x="236" y="218"/>
                    <a:pt x="250" y="167"/>
                  </a:cubicBezTo>
                  <a:cubicBezTo>
                    <a:pt x="251" y="161"/>
                    <a:pt x="257" y="157"/>
                    <a:pt x="263" y="159"/>
                  </a:cubicBezTo>
                  <a:cubicBezTo>
                    <a:pt x="269" y="161"/>
                    <a:pt x="273" y="167"/>
                    <a:pt x="271" y="173"/>
                  </a:cubicBezTo>
                  <a:cubicBezTo>
                    <a:pt x="256" y="233"/>
                    <a:pt x="201" y="276"/>
                    <a:pt x="138" y="2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F2DE3E4E-FB19-CA4D-80A9-D3DAE816A1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3737" y="2195968"/>
              <a:ext cx="808222" cy="556875"/>
            </a:xfrm>
            <a:custGeom>
              <a:avLst/>
              <a:gdLst>
                <a:gd name="T0" fmla="*/ 96 w 234"/>
                <a:gd name="T1" fmla="*/ 161 h 161"/>
                <a:gd name="T2" fmla="*/ 96 w 234"/>
                <a:gd name="T3" fmla="*/ 161 h 161"/>
                <a:gd name="T4" fmla="*/ 79 w 234"/>
                <a:gd name="T5" fmla="*/ 154 h 161"/>
                <a:gd name="T6" fmla="*/ 9 w 234"/>
                <a:gd name="T7" fmla="*/ 84 h 161"/>
                <a:gd name="T8" fmla="*/ 9 w 234"/>
                <a:gd name="T9" fmla="*/ 51 h 161"/>
                <a:gd name="T10" fmla="*/ 41 w 234"/>
                <a:gd name="T11" fmla="*/ 51 h 161"/>
                <a:gd name="T12" fmla="*/ 96 w 234"/>
                <a:gd name="T13" fmla="*/ 105 h 161"/>
                <a:gd name="T14" fmla="*/ 192 w 234"/>
                <a:gd name="T15" fmla="*/ 9 h 161"/>
                <a:gd name="T16" fmla="*/ 225 w 234"/>
                <a:gd name="T17" fmla="*/ 9 h 161"/>
                <a:gd name="T18" fmla="*/ 225 w 234"/>
                <a:gd name="T19" fmla="*/ 42 h 161"/>
                <a:gd name="T20" fmla="*/ 112 w 234"/>
                <a:gd name="T21" fmla="*/ 154 h 161"/>
                <a:gd name="T22" fmla="*/ 96 w 234"/>
                <a:gd name="T2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4" h="161">
                  <a:moveTo>
                    <a:pt x="96" y="161"/>
                  </a:moveTo>
                  <a:cubicBezTo>
                    <a:pt x="96" y="161"/>
                    <a:pt x="96" y="161"/>
                    <a:pt x="96" y="161"/>
                  </a:cubicBezTo>
                  <a:cubicBezTo>
                    <a:pt x="90" y="161"/>
                    <a:pt x="84" y="159"/>
                    <a:pt x="79" y="15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75"/>
                    <a:pt x="0" y="60"/>
                    <a:pt x="9" y="51"/>
                  </a:cubicBezTo>
                  <a:cubicBezTo>
                    <a:pt x="18" y="42"/>
                    <a:pt x="32" y="42"/>
                    <a:pt x="41" y="51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201" y="0"/>
                    <a:pt x="215" y="0"/>
                    <a:pt x="225" y="9"/>
                  </a:cubicBezTo>
                  <a:cubicBezTo>
                    <a:pt x="234" y="18"/>
                    <a:pt x="234" y="33"/>
                    <a:pt x="225" y="42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08" y="159"/>
                    <a:pt x="102" y="161"/>
                    <a:pt x="96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B04240D4-59D3-C649-A3C2-5B0F7F9F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111" y="5874353"/>
              <a:ext cx="784141" cy="489148"/>
            </a:xfrm>
            <a:custGeom>
              <a:avLst/>
              <a:gdLst>
                <a:gd name="T0" fmla="*/ 94 w 227"/>
                <a:gd name="T1" fmla="*/ 142 h 142"/>
                <a:gd name="T2" fmla="*/ 8 w 227"/>
                <a:gd name="T3" fmla="*/ 142 h 142"/>
                <a:gd name="T4" fmla="*/ 0 w 227"/>
                <a:gd name="T5" fmla="*/ 133 h 142"/>
                <a:gd name="T6" fmla="*/ 8 w 227"/>
                <a:gd name="T7" fmla="*/ 125 h 142"/>
                <a:gd name="T8" fmla="*/ 91 w 227"/>
                <a:gd name="T9" fmla="*/ 125 h 142"/>
                <a:gd name="T10" fmla="*/ 212 w 227"/>
                <a:gd name="T11" fmla="*/ 3 h 142"/>
                <a:gd name="T12" fmla="*/ 224 w 227"/>
                <a:gd name="T13" fmla="*/ 3 h 142"/>
                <a:gd name="T14" fmla="*/ 224 w 227"/>
                <a:gd name="T15" fmla="*/ 15 h 142"/>
                <a:gd name="T16" fmla="*/ 100 w 227"/>
                <a:gd name="T17" fmla="*/ 139 h 142"/>
                <a:gd name="T18" fmla="*/ 94 w 227"/>
                <a:gd name="T1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42">
                  <a:moveTo>
                    <a:pt x="94" y="142"/>
                  </a:moveTo>
                  <a:cubicBezTo>
                    <a:pt x="8" y="142"/>
                    <a:pt x="8" y="142"/>
                    <a:pt x="8" y="142"/>
                  </a:cubicBezTo>
                  <a:cubicBezTo>
                    <a:pt x="4" y="142"/>
                    <a:pt x="0" y="138"/>
                    <a:pt x="0" y="133"/>
                  </a:cubicBezTo>
                  <a:cubicBezTo>
                    <a:pt x="0" y="129"/>
                    <a:pt x="4" y="125"/>
                    <a:pt x="8" y="125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6" y="0"/>
                    <a:pt x="221" y="0"/>
                    <a:pt x="224" y="3"/>
                  </a:cubicBezTo>
                  <a:cubicBezTo>
                    <a:pt x="227" y="7"/>
                    <a:pt x="227" y="12"/>
                    <a:pt x="224" y="15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9" y="141"/>
                    <a:pt x="97" y="142"/>
                    <a:pt x="94" y="14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DE690BE-D9C5-B344-9441-F363B7F7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805" y="5722341"/>
              <a:ext cx="279943" cy="279943"/>
            </a:xfrm>
            <a:custGeom>
              <a:avLst/>
              <a:gdLst>
                <a:gd name="T0" fmla="*/ 78 w 186"/>
                <a:gd name="T1" fmla="*/ 186 h 186"/>
                <a:gd name="T2" fmla="*/ 186 w 186"/>
                <a:gd name="T3" fmla="*/ 0 h 186"/>
                <a:gd name="T4" fmla="*/ 0 w 186"/>
                <a:gd name="T5" fmla="*/ 108 h 186"/>
                <a:gd name="T6" fmla="*/ 78 w 186"/>
                <a:gd name="T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6">
                  <a:moveTo>
                    <a:pt x="78" y="186"/>
                  </a:moveTo>
                  <a:lnTo>
                    <a:pt x="186" y="0"/>
                  </a:lnTo>
                  <a:lnTo>
                    <a:pt x="0" y="108"/>
                  </a:lnTo>
                  <a:lnTo>
                    <a:pt x="78" y="18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46FA26B4-DB30-C34C-850A-F8C687C4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933" y="6067002"/>
              <a:ext cx="594502" cy="296499"/>
            </a:xfrm>
            <a:custGeom>
              <a:avLst/>
              <a:gdLst>
                <a:gd name="T0" fmla="*/ 95 w 172"/>
                <a:gd name="T1" fmla="*/ 86 h 86"/>
                <a:gd name="T2" fmla="*/ 9 w 172"/>
                <a:gd name="T3" fmla="*/ 86 h 86"/>
                <a:gd name="T4" fmla="*/ 0 w 172"/>
                <a:gd name="T5" fmla="*/ 77 h 86"/>
                <a:gd name="T6" fmla="*/ 9 w 172"/>
                <a:gd name="T7" fmla="*/ 69 h 86"/>
                <a:gd name="T8" fmla="*/ 91 w 172"/>
                <a:gd name="T9" fmla="*/ 69 h 86"/>
                <a:gd name="T10" fmla="*/ 157 w 172"/>
                <a:gd name="T11" fmla="*/ 3 h 86"/>
                <a:gd name="T12" fmla="*/ 169 w 172"/>
                <a:gd name="T13" fmla="*/ 3 h 86"/>
                <a:gd name="T14" fmla="*/ 169 w 172"/>
                <a:gd name="T15" fmla="*/ 15 h 86"/>
                <a:gd name="T16" fmla="*/ 101 w 172"/>
                <a:gd name="T17" fmla="*/ 83 h 86"/>
                <a:gd name="T18" fmla="*/ 95 w 172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86">
                  <a:moveTo>
                    <a:pt x="95" y="86"/>
                  </a:moveTo>
                  <a:cubicBezTo>
                    <a:pt x="9" y="86"/>
                    <a:pt x="9" y="86"/>
                    <a:pt x="9" y="86"/>
                  </a:cubicBezTo>
                  <a:cubicBezTo>
                    <a:pt x="4" y="86"/>
                    <a:pt x="0" y="82"/>
                    <a:pt x="0" y="77"/>
                  </a:cubicBezTo>
                  <a:cubicBezTo>
                    <a:pt x="0" y="73"/>
                    <a:pt x="4" y="69"/>
                    <a:pt x="9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60" y="0"/>
                    <a:pt x="165" y="0"/>
                    <a:pt x="169" y="3"/>
                  </a:cubicBezTo>
                  <a:cubicBezTo>
                    <a:pt x="172" y="6"/>
                    <a:pt x="172" y="12"/>
                    <a:pt x="169" y="15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99" y="85"/>
                    <a:pt x="97" y="86"/>
                    <a:pt x="95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EBDA29DD-6127-C040-B973-A495850BA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484" y="5914990"/>
              <a:ext cx="282953" cy="279943"/>
            </a:xfrm>
            <a:custGeom>
              <a:avLst/>
              <a:gdLst>
                <a:gd name="T0" fmla="*/ 80 w 188"/>
                <a:gd name="T1" fmla="*/ 186 h 186"/>
                <a:gd name="T2" fmla="*/ 188 w 188"/>
                <a:gd name="T3" fmla="*/ 0 h 186"/>
                <a:gd name="T4" fmla="*/ 0 w 188"/>
                <a:gd name="T5" fmla="*/ 108 h 186"/>
                <a:gd name="T6" fmla="*/ 80 w 188"/>
                <a:gd name="T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86">
                  <a:moveTo>
                    <a:pt x="80" y="186"/>
                  </a:moveTo>
                  <a:lnTo>
                    <a:pt x="188" y="0"/>
                  </a:lnTo>
                  <a:lnTo>
                    <a:pt x="0" y="108"/>
                  </a:lnTo>
                  <a:lnTo>
                    <a:pt x="80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0BD84C81-72FC-3148-BB6B-9F25252F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645" y="5279851"/>
              <a:ext cx="528279" cy="522259"/>
            </a:xfrm>
            <a:custGeom>
              <a:avLst/>
              <a:gdLst>
                <a:gd name="T0" fmla="*/ 10 w 153"/>
                <a:gd name="T1" fmla="*/ 151 h 151"/>
                <a:gd name="T2" fmla="*/ 4 w 153"/>
                <a:gd name="T3" fmla="*/ 149 h 151"/>
                <a:gd name="T4" fmla="*/ 4 w 153"/>
                <a:gd name="T5" fmla="*/ 137 h 151"/>
                <a:gd name="T6" fmla="*/ 137 w 153"/>
                <a:gd name="T7" fmla="*/ 3 h 151"/>
                <a:gd name="T8" fmla="*/ 149 w 153"/>
                <a:gd name="T9" fmla="*/ 3 h 151"/>
                <a:gd name="T10" fmla="*/ 149 w 153"/>
                <a:gd name="T11" fmla="*/ 15 h 151"/>
                <a:gd name="T12" fmla="*/ 15 w 153"/>
                <a:gd name="T13" fmla="*/ 149 h 151"/>
                <a:gd name="T14" fmla="*/ 10 w 153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51">
                  <a:moveTo>
                    <a:pt x="10" y="151"/>
                  </a:moveTo>
                  <a:cubicBezTo>
                    <a:pt x="7" y="151"/>
                    <a:pt x="5" y="150"/>
                    <a:pt x="4" y="149"/>
                  </a:cubicBezTo>
                  <a:cubicBezTo>
                    <a:pt x="0" y="145"/>
                    <a:pt x="0" y="140"/>
                    <a:pt x="4" y="137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1" y="0"/>
                    <a:pt x="146" y="0"/>
                    <a:pt x="149" y="3"/>
                  </a:cubicBezTo>
                  <a:cubicBezTo>
                    <a:pt x="153" y="6"/>
                    <a:pt x="153" y="12"/>
                    <a:pt x="149" y="15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4" y="150"/>
                    <a:pt x="12" y="151"/>
                    <a:pt x="10" y="15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DEAA80B4-4449-744E-A6BF-E0C2D809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972" y="5127840"/>
              <a:ext cx="278438" cy="279943"/>
            </a:xfrm>
            <a:custGeom>
              <a:avLst/>
              <a:gdLst>
                <a:gd name="T0" fmla="*/ 78 w 185"/>
                <a:gd name="T1" fmla="*/ 186 h 186"/>
                <a:gd name="T2" fmla="*/ 185 w 185"/>
                <a:gd name="T3" fmla="*/ 0 h 186"/>
                <a:gd name="T4" fmla="*/ 0 w 185"/>
                <a:gd name="T5" fmla="*/ 108 h 186"/>
                <a:gd name="T6" fmla="*/ 78 w 185"/>
                <a:gd name="T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86">
                  <a:moveTo>
                    <a:pt x="78" y="186"/>
                  </a:moveTo>
                  <a:lnTo>
                    <a:pt x="185" y="0"/>
                  </a:lnTo>
                  <a:lnTo>
                    <a:pt x="0" y="108"/>
                  </a:lnTo>
                  <a:lnTo>
                    <a:pt x="78" y="18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54C5AD03-A3E4-C642-AE13-04DDC46EB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318" y="5829201"/>
              <a:ext cx="224256" cy="221245"/>
            </a:xfrm>
            <a:custGeom>
              <a:avLst/>
              <a:gdLst>
                <a:gd name="T0" fmla="*/ 9 w 65"/>
                <a:gd name="T1" fmla="*/ 64 h 64"/>
                <a:gd name="T2" fmla="*/ 3 w 65"/>
                <a:gd name="T3" fmla="*/ 62 h 64"/>
                <a:gd name="T4" fmla="*/ 3 w 65"/>
                <a:gd name="T5" fmla="*/ 50 h 64"/>
                <a:gd name="T6" fmla="*/ 50 w 65"/>
                <a:gd name="T7" fmla="*/ 3 h 64"/>
                <a:gd name="T8" fmla="*/ 62 w 65"/>
                <a:gd name="T9" fmla="*/ 3 h 64"/>
                <a:gd name="T10" fmla="*/ 62 w 65"/>
                <a:gd name="T11" fmla="*/ 15 h 64"/>
                <a:gd name="T12" fmla="*/ 15 w 65"/>
                <a:gd name="T13" fmla="*/ 62 h 64"/>
                <a:gd name="T14" fmla="*/ 9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9" y="64"/>
                  </a:moveTo>
                  <a:cubicBezTo>
                    <a:pt x="7" y="64"/>
                    <a:pt x="4" y="63"/>
                    <a:pt x="3" y="62"/>
                  </a:cubicBezTo>
                  <a:cubicBezTo>
                    <a:pt x="0" y="58"/>
                    <a:pt x="0" y="53"/>
                    <a:pt x="3" y="50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8" y="0"/>
                    <a:pt x="62" y="3"/>
                  </a:cubicBezTo>
                  <a:cubicBezTo>
                    <a:pt x="65" y="6"/>
                    <a:pt x="65" y="11"/>
                    <a:pt x="62" y="15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3"/>
                    <a:pt x="11" y="64"/>
                    <a:pt x="9" y="6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CEB8275C-1D28-894F-A073-A311B7613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705" y="6091083"/>
              <a:ext cx="586976" cy="272418"/>
            </a:xfrm>
            <a:custGeom>
              <a:avLst/>
              <a:gdLst>
                <a:gd name="T0" fmla="*/ 100 w 170"/>
                <a:gd name="T1" fmla="*/ 79 h 79"/>
                <a:gd name="T2" fmla="*/ 8 w 170"/>
                <a:gd name="T3" fmla="*/ 79 h 79"/>
                <a:gd name="T4" fmla="*/ 0 w 170"/>
                <a:gd name="T5" fmla="*/ 70 h 79"/>
                <a:gd name="T6" fmla="*/ 8 w 170"/>
                <a:gd name="T7" fmla="*/ 62 h 79"/>
                <a:gd name="T8" fmla="*/ 97 w 170"/>
                <a:gd name="T9" fmla="*/ 62 h 79"/>
                <a:gd name="T10" fmla="*/ 155 w 170"/>
                <a:gd name="T11" fmla="*/ 4 h 79"/>
                <a:gd name="T12" fmla="*/ 167 w 170"/>
                <a:gd name="T13" fmla="*/ 4 h 79"/>
                <a:gd name="T14" fmla="*/ 167 w 170"/>
                <a:gd name="T15" fmla="*/ 15 h 79"/>
                <a:gd name="T16" fmla="*/ 106 w 170"/>
                <a:gd name="T17" fmla="*/ 76 h 79"/>
                <a:gd name="T18" fmla="*/ 100 w 170"/>
                <a:gd name="T1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79">
                  <a:moveTo>
                    <a:pt x="100" y="79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4" y="79"/>
                    <a:pt x="0" y="75"/>
                    <a:pt x="0" y="70"/>
                  </a:cubicBezTo>
                  <a:cubicBezTo>
                    <a:pt x="0" y="66"/>
                    <a:pt x="4" y="62"/>
                    <a:pt x="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8" y="0"/>
                    <a:pt x="163" y="0"/>
                    <a:pt x="167" y="4"/>
                  </a:cubicBezTo>
                  <a:cubicBezTo>
                    <a:pt x="170" y="7"/>
                    <a:pt x="170" y="12"/>
                    <a:pt x="167" y="15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8"/>
                    <a:pt x="102" y="79"/>
                    <a:pt x="100" y="7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41">
              <a:extLst>
                <a:ext uri="{FF2B5EF4-FFF2-40B4-BE49-F238E27FC236}">
                  <a16:creationId xmlns:a16="http://schemas.microsoft.com/office/drawing/2014/main" id="{1C509BE0-4CD3-564E-9C3F-0296334B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473" y="4823816"/>
              <a:ext cx="185124" cy="1866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42">
              <a:extLst>
                <a:ext uri="{FF2B5EF4-FFF2-40B4-BE49-F238E27FC236}">
                  <a16:creationId xmlns:a16="http://schemas.microsoft.com/office/drawing/2014/main" id="{7CC5074C-AAE5-5C44-A6E0-6847DE6C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473" y="5194063"/>
              <a:ext cx="185124" cy="18211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43">
              <a:extLst>
                <a:ext uri="{FF2B5EF4-FFF2-40B4-BE49-F238E27FC236}">
                  <a16:creationId xmlns:a16="http://schemas.microsoft.com/office/drawing/2014/main" id="{B6670582-8442-0E45-AB89-8079C1181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473" y="4455074"/>
              <a:ext cx="185124" cy="1866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7758FE1C-56E0-1345-B9D6-2A8247745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5330" y="3871108"/>
              <a:ext cx="290479" cy="290479"/>
            </a:xfrm>
            <a:custGeom>
              <a:avLst/>
              <a:gdLst>
                <a:gd name="T0" fmla="*/ 42 w 84"/>
                <a:gd name="T1" fmla="*/ 67 h 84"/>
                <a:gd name="T2" fmla="*/ 17 w 84"/>
                <a:gd name="T3" fmla="*/ 42 h 84"/>
                <a:gd name="T4" fmla="*/ 42 w 84"/>
                <a:gd name="T5" fmla="*/ 17 h 84"/>
                <a:gd name="T6" fmla="*/ 68 w 84"/>
                <a:gd name="T7" fmla="*/ 42 h 84"/>
                <a:gd name="T8" fmla="*/ 42 w 84"/>
                <a:gd name="T9" fmla="*/ 67 h 84"/>
                <a:gd name="T10" fmla="*/ 42 w 84"/>
                <a:gd name="T11" fmla="*/ 0 h 84"/>
                <a:gd name="T12" fmla="*/ 0 w 84"/>
                <a:gd name="T13" fmla="*/ 42 h 84"/>
                <a:gd name="T14" fmla="*/ 42 w 84"/>
                <a:gd name="T15" fmla="*/ 84 h 84"/>
                <a:gd name="T16" fmla="*/ 84 w 84"/>
                <a:gd name="T17" fmla="*/ 42 h 84"/>
                <a:gd name="T18" fmla="*/ 42 w 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67"/>
                  </a:moveTo>
                  <a:cubicBezTo>
                    <a:pt x="28" y="67"/>
                    <a:pt x="17" y="56"/>
                    <a:pt x="17" y="42"/>
                  </a:cubicBezTo>
                  <a:cubicBezTo>
                    <a:pt x="17" y="28"/>
                    <a:pt x="28" y="17"/>
                    <a:pt x="42" y="17"/>
                  </a:cubicBezTo>
                  <a:cubicBezTo>
                    <a:pt x="56" y="17"/>
                    <a:pt x="68" y="28"/>
                    <a:pt x="68" y="42"/>
                  </a:cubicBezTo>
                  <a:cubicBezTo>
                    <a:pt x="68" y="56"/>
                    <a:pt x="56" y="67"/>
                    <a:pt x="42" y="67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6" y="84"/>
                    <a:pt x="84" y="65"/>
                    <a:pt x="84" y="42"/>
                  </a:cubicBezTo>
                  <a:cubicBezTo>
                    <a:pt x="84" y="19"/>
                    <a:pt x="66" y="0"/>
                    <a:pt x="4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5">
              <a:extLst>
                <a:ext uri="{FF2B5EF4-FFF2-40B4-BE49-F238E27FC236}">
                  <a16:creationId xmlns:a16="http://schemas.microsoft.com/office/drawing/2014/main" id="{B98DCB31-DEA7-9F45-9FC1-839A50F64A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5330" y="4337679"/>
              <a:ext cx="290479" cy="288973"/>
            </a:xfrm>
            <a:custGeom>
              <a:avLst/>
              <a:gdLst>
                <a:gd name="T0" fmla="*/ 42 w 84"/>
                <a:gd name="T1" fmla="*/ 67 h 84"/>
                <a:gd name="T2" fmla="*/ 17 w 84"/>
                <a:gd name="T3" fmla="*/ 42 h 84"/>
                <a:gd name="T4" fmla="*/ 42 w 84"/>
                <a:gd name="T5" fmla="*/ 16 h 84"/>
                <a:gd name="T6" fmla="*/ 68 w 84"/>
                <a:gd name="T7" fmla="*/ 42 h 84"/>
                <a:gd name="T8" fmla="*/ 42 w 84"/>
                <a:gd name="T9" fmla="*/ 67 h 84"/>
                <a:gd name="T10" fmla="*/ 42 w 84"/>
                <a:gd name="T11" fmla="*/ 0 h 84"/>
                <a:gd name="T12" fmla="*/ 0 w 84"/>
                <a:gd name="T13" fmla="*/ 42 h 84"/>
                <a:gd name="T14" fmla="*/ 42 w 84"/>
                <a:gd name="T15" fmla="*/ 84 h 84"/>
                <a:gd name="T16" fmla="*/ 84 w 84"/>
                <a:gd name="T17" fmla="*/ 42 h 84"/>
                <a:gd name="T18" fmla="*/ 42 w 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67"/>
                  </a:moveTo>
                  <a:cubicBezTo>
                    <a:pt x="28" y="67"/>
                    <a:pt x="17" y="56"/>
                    <a:pt x="17" y="42"/>
                  </a:cubicBezTo>
                  <a:cubicBezTo>
                    <a:pt x="17" y="28"/>
                    <a:pt x="28" y="16"/>
                    <a:pt x="42" y="16"/>
                  </a:cubicBezTo>
                  <a:cubicBezTo>
                    <a:pt x="56" y="16"/>
                    <a:pt x="68" y="28"/>
                    <a:pt x="68" y="42"/>
                  </a:cubicBezTo>
                  <a:cubicBezTo>
                    <a:pt x="68" y="56"/>
                    <a:pt x="56" y="67"/>
                    <a:pt x="42" y="67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6" y="84"/>
                    <a:pt x="84" y="65"/>
                    <a:pt x="84" y="42"/>
                  </a:cubicBezTo>
                  <a:cubicBezTo>
                    <a:pt x="84" y="19"/>
                    <a:pt x="66" y="0"/>
                    <a:pt x="4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">
              <a:extLst>
                <a:ext uri="{FF2B5EF4-FFF2-40B4-BE49-F238E27FC236}">
                  <a16:creationId xmlns:a16="http://schemas.microsoft.com/office/drawing/2014/main" id="{4AFFBB79-6932-1848-8568-83D3F0864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5330" y="3404537"/>
              <a:ext cx="290479" cy="290479"/>
            </a:xfrm>
            <a:custGeom>
              <a:avLst/>
              <a:gdLst>
                <a:gd name="T0" fmla="*/ 42 w 84"/>
                <a:gd name="T1" fmla="*/ 67 h 84"/>
                <a:gd name="T2" fmla="*/ 17 w 84"/>
                <a:gd name="T3" fmla="*/ 42 h 84"/>
                <a:gd name="T4" fmla="*/ 42 w 84"/>
                <a:gd name="T5" fmla="*/ 17 h 84"/>
                <a:gd name="T6" fmla="*/ 68 w 84"/>
                <a:gd name="T7" fmla="*/ 42 h 84"/>
                <a:gd name="T8" fmla="*/ 42 w 84"/>
                <a:gd name="T9" fmla="*/ 67 h 84"/>
                <a:gd name="T10" fmla="*/ 42 w 84"/>
                <a:gd name="T11" fmla="*/ 0 h 84"/>
                <a:gd name="T12" fmla="*/ 0 w 84"/>
                <a:gd name="T13" fmla="*/ 42 h 84"/>
                <a:gd name="T14" fmla="*/ 42 w 84"/>
                <a:gd name="T15" fmla="*/ 84 h 84"/>
                <a:gd name="T16" fmla="*/ 84 w 84"/>
                <a:gd name="T17" fmla="*/ 42 h 84"/>
                <a:gd name="T18" fmla="*/ 42 w 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67"/>
                  </a:moveTo>
                  <a:cubicBezTo>
                    <a:pt x="28" y="67"/>
                    <a:pt x="17" y="56"/>
                    <a:pt x="17" y="42"/>
                  </a:cubicBezTo>
                  <a:cubicBezTo>
                    <a:pt x="17" y="28"/>
                    <a:pt x="28" y="17"/>
                    <a:pt x="42" y="17"/>
                  </a:cubicBezTo>
                  <a:cubicBezTo>
                    <a:pt x="56" y="17"/>
                    <a:pt x="68" y="28"/>
                    <a:pt x="68" y="42"/>
                  </a:cubicBezTo>
                  <a:cubicBezTo>
                    <a:pt x="68" y="56"/>
                    <a:pt x="56" y="67"/>
                    <a:pt x="42" y="67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6" y="84"/>
                    <a:pt x="84" y="65"/>
                    <a:pt x="84" y="42"/>
                  </a:cubicBezTo>
                  <a:cubicBezTo>
                    <a:pt x="84" y="19"/>
                    <a:pt x="66" y="0"/>
                    <a:pt x="4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7">
              <a:extLst>
                <a:ext uri="{FF2B5EF4-FFF2-40B4-BE49-F238E27FC236}">
                  <a16:creationId xmlns:a16="http://schemas.microsoft.com/office/drawing/2014/main" id="{044506A3-1E5D-1844-9BBB-A2151F33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634" y="3291657"/>
              <a:ext cx="1339510" cy="915081"/>
            </a:xfrm>
            <a:custGeom>
              <a:avLst/>
              <a:gdLst>
                <a:gd name="T0" fmla="*/ 370 w 388"/>
                <a:gd name="T1" fmla="*/ 265 h 265"/>
                <a:gd name="T2" fmla="*/ 18 w 388"/>
                <a:gd name="T3" fmla="*/ 265 h 265"/>
                <a:gd name="T4" fmla="*/ 0 w 388"/>
                <a:gd name="T5" fmla="*/ 247 h 265"/>
                <a:gd name="T6" fmla="*/ 0 w 388"/>
                <a:gd name="T7" fmla="*/ 18 h 265"/>
                <a:gd name="T8" fmla="*/ 18 w 388"/>
                <a:gd name="T9" fmla="*/ 0 h 265"/>
                <a:gd name="T10" fmla="*/ 370 w 388"/>
                <a:gd name="T11" fmla="*/ 0 h 265"/>
                <a:gd name="T12" fmla="*/ 388 w 388"/>
                <a:gd name="T13" fmla="*/ 18 h 265"/>
                <a:gd name="T14" fmla="*/ 388 w 388"/>
                <a:gd name="T15" fmla="*/ 247 h 265"/>
                <a:gd name="T16" fmla="*/ 370 w 38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65">
                  <a:moveTo>
                    <a:pt x="370" y="265"/>
                  </a:moveTo>
                  <a:cubicBezTo>
                    <a:pt x="18" y="265"/>
                    <a:pt x="18" y="265"/>
                    <a:pt x="18" y="265"/>
                  </a:cubicBezTo>
                  <a:cubicBezTo>
                    <a:pt x="8" y="265"/>
                    <a:pt x="0" y="257"/>
                    <a:pt x="0" y="24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80" y="0"/>
                    <a:pt x="388" y="8"/>
                    <a:pt x="388" y="18"/>
                  </a:cubicBezTo>
                  <a:cubicBezTo>
                    <a:pt x="388" y="247"/>
                    <a:pt x="388" y="247"/>
                    <a:pt x="388" y="247"/>
                  </a:cubicBezTo>
                  <a:cubicBezTo>
                    <a:pt x="388" y="257"/>
                    <a:pt x="380" y="265"/>
                    <a:pt x="370" y="26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8">
              <a:extLst>
                <a:ext uri="{FF2B5EF4-FFF2-40B4-BE49-F238E27FC236}">
                  <a16:creationId xmlns:a16="http://schemas.microsoft.com/office/drawing/2014/main" id="{B4817853-111C-BB4B-9DDF-F6FCBB479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436" y="3041816"/>
              <a:ext cx="589987" cy="249841"/>
            </a:xfrm>
            <a:custGeom>
              <a:avLst/>
              <a:gdLst>
                <a:gd name="T0" fmla="*/ 171 w 171"/>
                <a:gd name="T1" fmla="*/ 38 h 72"/>
                <a:gd name="T2" fmla="*/ 171 w 171"/>
                <a:gd name="T3" fmla="*/ 72 h 72"/>
                <a:gd name="T4" fmla="*/ 146 w 171"/>
                <a:gd name="T5" fmla="*/ 72 h 72"/>
                <a:gd name="T6" fmla="*/ 146 w 171"/>
                <a:gd name="T7" fmla="*/ 38 h 72"/>
                <a:gd name="T8" fmla="*/ 134 w 171"/>
                <a:gd name="T9" fmla="*/ 25 h 72"/>
                <a:gd name="T10" fmla="*/ 133 w 171"/>
                <a:gd name="T11" fmla="*/ 25 h 72"/>
                <a:gd name="T12" fmla="*/ 37 w 171"/>
                <a:gd name="T13" fmla="*/ 25 h 72"/>
                <a:gd name="T14" fmla="*/ 25 w 171"/>
                <a:gd name="T15" fmla="*/ 38 h 72"/>
                <a:gd name="T16" fmla="*/ 25 w 171"/>
                <a:gd name="T17" fmla="*/ 72 h 72"/>
                <a:gd name="T18" fmla="*/ 0 w 171"/>
                <a:gd name="T19" fmla="*/ 72 h 72"/>
                <a:gd name="T20" fmla="*/ 0 w 171"/>
                <a:gd name="T21" fmla="*/ 38 h 72"/>
                <a:gd name="T22" fmla="*/ 37 w 171"/>
                <a:gd name="T23" fmla="*/ 0 h 72"/>
                <a:gd name="T24" fmla="*/ 133 w 171"/>
                <a:gd name="T25" fmla="*/ 0 h 72"/>
                <a:gd name="T26" fmla="*/ 171 w 171"/>
                <a:gd name="T27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72">
                  <a:moveTo>
                    <a:pt x="171" y="38"/>
                  </a:moveTo>
                  <a:cubicBezTo>
                    <a:pt x="171" y="72"/>
                    <a:pt x="171" y="72"/>
                    <a:pt x="171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6" y="31"/>
                    <a:pt x="141" y="26"/>
                    <a:pt x="134" y="25"/>
                  </a:cubicBezTo>
                  <a:cubicBezTo>
                    <a:pt x="134" y="25"/>
                    <a:pt x="134" y="25"/>
                    <a:pt x="133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0" y="25"/>
                    <a:pt x="25" y="31"/>
                    <a:pt x="25" y="3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54" y="0"/>
                    <a:pt x="171" y="17"/>
                    <a:pt x="171" y="38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9">
              <a:extLst>
                <a:ext uri="{FF2B5EF4-FFF2-40B4-BE49-F238E27FC236}">
                  <a16:creationId xmlns:a16="http://schemas.microsoft.com/office/drawing/2014/main" id="{457A4764-4157-094D-8677-254574A0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972" y="3041816"/>
              <a:ext cx="168568" cy="239306"/>
            </a:xfrm>
            <a:custGeom>
              <a:avLst/>
              <a:gdLst>
                <a:gd name="T0" fmla="*/ 49 w 49"/>
                <a:gd name="T1" fmla="*/ 0 h 69"/>
                <a:gd name="T2" fmla="*/ 35 w 49"/>
                <a:gd name="T3" fmla="*/ 0 h 69"/>
                <a:gd name="T4" fmla="*/ 0 w 49"/>
                <a:gd name="T5" fmla="*/ 38 h 69"/>
                <a:gd name="T6" fmla="*/ 0 w 49"/>
                <a:gd name="T7" fmla="*/ 69 h 69"/>
                <a:gd name="T8" fmla="*/ 17 w 49"/>
                <a:gd name="T9" fmla="*/ 69 h 69"/>
                <a:gd name="T10" fmla="*/ 17 w 49"/>
                <a:gd name="T11" fmla="*/ 38 h 69"/>
                <a:gd name="T12" fmla="*/ 49 w 4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9">
                  <a:moveTo>
                    <a:pt x="4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7"/>
                    <a:pt x="0" y="3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17"/>
                    <a:pt x="32" y="0"/>
                    <a:pt x="49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0">
              <a:extLst>
                <a:ext uri="{FF2B5EF4-FFF2-40B4-BE49-F238E27FC236}">
                  <a16:creationId xmlns:a16="http://schemas.microsoft.com/office/drawing/2014/main" id="{4CFA8642-9827-B34E-B46B-420315D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482" y="3129110"/>
              <a:ext cx="55688" cy="162547"/>
            </a:xfrm>
            <a:custGeom>
              <a:avLst/>
              <a:gdLst>
                <a:gd name="T0" fmla="*/ 6 w 16"/>
                <a:gd name="T1" fmla="*/ 0 h 47"/>
                <a:gd name="T2" fmla="*/ 0 w 16"/>
                <a:gd name="T3" fmla="*/ 0 h 47"/>
                <a:gd name="T4" fmla="*/ 1 w 16"/>
                <a:gd name="T5" fmla="*/ 0 h 47"/>
                <a:gd name="T6" fmla="*/ 13 w 16"/>
                <a:gd name="T7" fmla="*/ 13 h 47"/>
                <a:gd name="T8" fmla="*/ 13 w 16"/>
                <a:gd name="T9" fmla="*/ 47 h 47"/>
                <a:gd name="T10" fmla="*/ 13 w 16"/>
                <a:gd name="T11" fmla="*/ 47 h 47"/>
                <a:gd name="T12" fmla="*/ 13 w 16"/>
                <a:gd name="T13" fmla="*/ 44 h 47"/>
                <a:gd name="T14" fmla="*/ 16 w 16"/>
                <a:gd name="T15" fmla="*/ 44 h 47"/>
                <a:gd name="T16" fmla="*/ 16 w 16"/>
                <a:gd name="T17" fmla="*/ 13 h 47"/>
                <a:gd name="T18" fmla="*/ 6 w 16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1"/>
                    <a:pt x="13" y="6"/>
                    <a:pt x="13" y="13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"/>
                    <a:pt x="12" y="0"/>
                    <a:pt x="6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1">
              <a:extLst>
                <a:ext uri="{FF2B5EF4-FFF2-40B4-BE49-F238E27FC236}">
                  <a16:creationId xmlns:a16="http://schemas.microsoft.com/office/drawing/2014/main" id="{EB463CB4-4E8A-FD47-8B91-9175F36FD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442" y="4208666"/>
              <a:ext cx="1198034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2">
              <a:extLst>
                <a:ext uri="{FF2B5EF4-FFF2-40B4-BE49-F238E27FC236}">
                  <a16:creationId xmlns:a16="http://schemas.microsoft.com/office/drawing/2014/main" id="{E5858222-7589-EB4A-A43B-CBB4E492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1867" y="4206738"/>
              <a:ext cx="1198034" cy="40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5">
              <a:extLst>
                <a:ext uri="{FF2B5EF4-FFF2-40B4-BE49-F238E27FC236}">
                  <a16:creationId xmlns:a16="http://schemas.microsoft.com/office/drawing/2014/main" id="{4B4FBAA9-7159-5741-8009-B4DEDD367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820" y="3433133"/>
              <a:ext cx="632128" cy="632128"/>
            </a:xfrm>
            <a:custGeom>
              <a:avLst/>
              <a:gdLst>
                <a:gd name="T0" fmla="*/ 92 w 183"/>
                <a:gd name="T1" fmla="*/ 183 h 183"/>
                <a:gd name="T2" fmla="*/ 0 w 183"/>
                <a:gd name="T3" fmla="*/ 92 h 183"/>
                <a:gd name="T4" fmla="*/ 92 w 183"/>
                <a:gd name="T5" fmla="*/ 0 h 183"/>
                <a:gd name="T6" fmla="*/ 183 w 183"/>
                <a:gd name="T7" fmla="*/ 92 h 183"/>
                <a:gd name="T8" fmla="*/ 92 w 183"/>
                <a:gd name="T9" fmla="*/ 183 h 183"/>
                <a:gd name="T10" fmla="*/ 92 w 183"/>
                <a:gd name="T11" fmla="*/ 7 h 183"/>
                <a:gd name="T12" fmla="*/ 7 w 183"/>
                <a:gd name="T13" fmla="*/ 92 h 183"/>
                <a:gd name="T14" fmla="*/ 92 w 183"/>
                <a:gd name="T15" fmla="*/ 176 h 183"/>
                <a:gd name="T16" fmla="*/ 176 w 183"/>
                <a:gd name="T17" fmla="*/ 92 h 183"/>
                <a:gd name="T18" fmla="*/ 92 w 183"/>
                <a:gd name="T19" fmla="*/ 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cubicBezTo>
                    <a:pt x="41" y="183"/>
                    <a:pt x="0" y="142"/>
                    <a:pt x="0" y="92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142" y="0"/>
                    <a:pt x="183" y="41"/>
                    <a:pt x="183" y="92"/>
                  </a:cubicBezTo>
                  <a:cubicBezTo>
                    <a:pt x="183" y="142"/>
                    <a:pt x="142" y="183"/>
                    <a:pt x="92" y="183"/>
                  </a:cubicBezTo>
                  <a:moveTo>
                    <a:pt x="92" y="7"/>
                  </a:moveTo>
                  <a:cubicBezTo>
                    <a:pt x="45" y="7"/>
                    <a:pt x="7" y="45"/>
                    <a:pt x="7" y="92"/>
                  </a:cubicBezTo>
                  <a:cubicBezTo>
                    <a:pt x="7" y="138"/>
                    <a:pt x="45" y="176"/>
                    <a:pt x="92" y="176"/>
                  </a:cubicBezTo>
                  <a:cubicBezTo>
                    <a:pt x="138" y="176"/>
                    <a:pt x="176" y="138"/>
                    <a:pt x="176" y="92"/>
                  </a:cubicBezTo>
                  <a:cubicBezTo>
                    <a:pt x="176" y="45"/>
                    <a:pt x="138" y="7"/>
                    <a:pt x="92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816D88BB-B693-7347-8D66-EC015613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682" y="3521932"/>
              <a:ext cx="123416" cy="453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7">
              <a:extLst>
                <a:ext uri="{FF2B5EF4-FFF2-40B4-BE49-F238E27FC236}">
                  <a16:creationId xmlns:a16="http://schemas.microsoft.com/office/drawing/2014/main" id="{CDDD9B61-1C9C-FB46-8BAB-DC79E4E1E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682" y="3521932"/>
              <a:ext cx="123416" cy="453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8">
              <a:extLst>
                <a:ext uri="{FF2B5EF4-FFF2-40B4-BE49-F238E27FC236}">
                  <a16:creationId xmlns:a16="http://schemas.microsoft.com/office/drawing/2014/main" id="{6C71806D-AD0D-1D4F-ACBA-AEF9F6EC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124" y="3687489"/>
              <a:ext cx="451520" cy="124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D9354642-4E6D-0943-A19B-FD66485B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124" y="3687489"/>
              <a:ext cx="451520" cy="12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B63EEB97-E64B-0E43-BC54-D0920FEDD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682" y="3521932"/>
              <a:ext cx="123416" cy="165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6043B71E-4B12-0C4A-8D8C-2E8054C9A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124" y="3687489"/>
              <a:ext cx="323590" cy="124921"/>
            </a:xfrm>
            <a:custGeom>
              <a:avLst/>
              <a:gdLst>
                <a:gd name="T0" fmla="*/ 215 w 215"/>
                <a:gd name="T1" fmla="*/ 0 h 83"/>
                <a:gd name="T2" fmla="*/ 192 w 215"/>
                <a:gd name="T3" fmla="*/ 0 h 83"/>
                <a:gd name="T4" fmla="*/ 110 w 215"/>
                <a:gd name="T5" fmla="*/ 0 h 83"/>
                <a:gd name="T6" fmla="*/ 0 w 215"/>
                <a:gd name="T7" fmla="*/ 0 h 83"/>
                <a:gd name="T8" fmla="*/ 0 w 215"/>
                <a:gd name="T9" fmla="*/ 83 h 83"/>
                <a:gd name="T10" fmla="*/ 91 w 215"/>
                <a:gd name="T11" fmla="*/ 83 h 83"/>
                <a:gd name="T12" fmla="*/ 215 w 215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3">
                  <a:moveTo>
                    <a:pt x="215" y="0"/>
                  </a:moveTo>
                  <a:lnTo>
                    <a:pt x="192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91" y="83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D2E3FBB6-59C2-ED4A-B611-76AD87132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818" y="3267576"/>
              <a:ext cx="117395" cy="2408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ABC5853E-D049-B04E-BAA2-DFBB94AF4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565" y="3267576"/>
              <a:ext cx="114385" cy="2408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3C55C347-547E-604A-96CD-D843BCB2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634" y="3281121"/>
              <a:ext cx="85789" cy="10536"/>
            </a:xfrm>
            <a:custGeom>
              <a:avLst/>
              <a:gdLst>
                <a:gd name="T0" fmla="*/ 57 w 57"/>
                <a:gd name="T1" fmla="*/ 0 h 7"/>
                <a:gd name="T2" fmla="*/ 57 w 57"/>
                <a:gd name="T3" fmla="*/ 0 h 7"/>
                <a:gd name="T4" fmla="*/ 57 w 57"/>
                <a:gd name="T5" fmla="*/ 7 h 7"/>
                <a:gd name="T6" fmla="*/ 0 w 57"/>
                <a:gd name="T7" fmla="*/ 7 h 7"/>
                <a:gd name="T8" fmla="*/ 0 w 57"/>
                <a:gd name="T9" fmla="*/ 7 h 7"/>
                <a:gd name="T10" fmla="*/ 57 w 57"/>
                <a:gd name="T11" fmla="*/ 7 h 7"/>
                <a:gd name="T12" fmla="*/ 57 w 5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">
                  <a:moveTo>
                    <a:pt x="57" y="0"/>
                  </a:moveTo>
                  <a:lnTo>
                    <a:pt x="57" y="0"/>
                  </a:lnTo>
                  <a:lnTo>
                    <a:pt x="57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57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218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331FC3EA-68D0-8A42-8747-FA0A81C6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634" y="3281121"/>
              <a:ext cx="85789" cy="10536"/>
            </a:xfrm>
            <a:custGeom>
              <a:avLst/>
              <a:gdLst>
                <a:gd name="T0" fmla="*/ 57 w 57"/>
                <a:gd name="T1" fmla="*/ 0 h 7"/>
                <a:gd name="T2" fmla="*/ 57 w 57"/>
                <a:gd name="T3" fmla="*/ 0 h 7"/>
                <a:gd name="T4" fmla="*/ 57 w 57"/>
                <a:gd name="T5" fmla="*/ 7 h 7"/>
                <a:gd name="T6" fmla="*/ 0 w 57"/>
                <a:gd name="T7" fmla="*/ 7 h 7"/>
                <a:gd name="T8" fmla="*/ 0 w 57"/>
                <a:gd name="T9" fmla="*/ 7 h 7"/>
                <a:gd name="T10" fmla="*/ 57 w 57"/>
                <a:gd name="T11" fmla="*/ 7 h 7"/>
                <a:gd name="T12" fmla="*/ 57 w 5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">
                  <a:moveTo>
                    <a:pt x="57" y="0"/>
                  </a:moveTo>
                  <a:lnTo>
                    <a:pt x="57" y="0"/>
                  </a:lnTo>
                  <a:lnTo>
                    <a:pt x="57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57" y="7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C52BE73-0A3F-5344-833F-0C93A5875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634" y="3281121"/>
              <a:ext cx="85789" cy="10536"/>
            </a:xfrm>
            <a:custGeom>
              <a:avLst/>
              <a:gdLst>
                <a:gd name="T0" fmla="*/ 57 w 57"/>
                <a:gd name="T1" fmla="*/ 0 h 7"/>
                <a:gd name="T2" fmla="*/ 7 w 57"/>
                <a:gd name="T3" fmla="*/ 0 h 7"/>
                <a:gd name="T4" fmla="*/ 7 w 57"/>
                <a:gd name="T5" fmla="*/ 7 h 7"/>
                <a:gd name="T6" fmla="*/ 0 w 57"/>
                <a:gd name="T7" fmla="*/ 7 h 7"/>
                <a:gd name="T8" fmla="*/ 57 w 57"/>
                <a:gd name="T9" fmla="*/ 7 h 7"/>
                <a:gd name="T10" fmla="*/ 57 w 5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7">
                  <a:moveTo>
                    <a:pt x="57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57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F812F4B4-6F13-0544-9C55-F155B8731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634" y="3281121"/>
              <a:ext cx="85789" cy="10536"/>
            </a:xfrm>
            <a:custGeom>
              <a:avLst/>
              <a:gdLst>
                <a:gd name="T0" fmla="*/ 57 w 57"/>
                <a:gd name="T1" fmla="*/ 0 h 7"/>
                <a:gd name="T2" fmla="*/ 7 w 57"/>
                <a:gd name="T3" fmla="*/ 0 h 7"/>
                <a:gd name="T4" fmla="*/ 7 w 57"/>
                <a:gd name="T5" fmla="*/ 7 h 7"/>
                <a:gd name="T6" fmla="*/ 0 w 57"/>
                <a:gd name="T7" fmla="*/ 7 h 7"/>
                <a:gd name="T8" fmla="*/ 57 w 57"/>
                <a:gd name="T9" fmla="*/ 7 h 7"/>
                <a:gd name="T10" fmla="*/ 57 w 5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7">
                  <a:moveTo>
                    <a:pt x="57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57" y="7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72">
              <a:extLst>
                <a:ext uri="{FF2B5EF4-FFF2-40B4-BE49-F238E27FC236}">
                  <a16:creationId xmlns:a16="http://schemas.microsoft.com/office/drawing/2014/main" id="{97E34A6F-7CFB-C84A-90B1-34CA8E2F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634" y="3281121"/>
              <a:ext cx="10536" cy="10536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73">
              <a:extLst>
                <a:ext uri="{FF2B5EF4-FFF2-40B4-BE49-F238E27FC236}">
                  <a16:creationId xmlns:a16="http://schemas.microsoft.com/office/drawing/2014/main" id="{C8E6FEC6-3231-4D45-AB26-FDF254150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634" y="3281121"/>
              <a:ext cx="10536" cy="10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9E64A3B6-8F3F-E241-9595-B37CD49FE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436" y="3281121"/>
              <a:ext cx="85789" cy="10536"/>
            </a:xfrm>
            <a:custGeom>
              <a:avLst/>
              <a:gdLst>
                <a:gd name="T0" fmla="*/ 57 w 57"/>
                <a:gd name="T1" fmla="*/ 7 h 7"/>
                <a:gd name="T2" fmla="*/ 46 w 57"/>
                <a:gd name="T3" fmla="*/ 7 h 7"/>
                <a:gd name="T4" fmla="*/ 46 w 57"/>
                <a:gd name="T5" fmla="*/ 7 h 7"/>
                <a:gd name="T6" fmla="*/ 57 w 57"/>
                <a:gd name="T7" fmla="*/ 7 h 7"/>
                <a:gd name="T8" fmla="*/ 57 w 57"/>
                <a:gd name="T9" fmla="*/ 7 h 7"/>
                <a:gd name="T10" fmla="*/ 0 w 57"/>
                <a:gd name="T11" fmla="*/ 0 h 7"/>
                <a:gd name="T12" fmla="*/ 0 w 57"/>
                <a:gd name="T13" fmla="*/ 0 h 7"/>
                <a:gd name="T14" fmla="*/ 0 w 57"/>
                <a:gd name="T15" fmla="*/ 7 h 7"/>
                <a:gd name="T16" fmla="*/ 7 w 57"/>
                <a:gd name="T17" fmla="*/ 7 h 7"/>
                <a:gd name="T18" fmla="*/ 7 w 57"/>
                <a:gd name="T19" fmla="*/ 7 h 7"/>
                <a:gd name="T20" fmla="*/ 0 w 57"/>
                <a:gd name="T21" fmla="*/ 7 h 7"/>
                <a:gd name="T22" fmla="*/ 0 w 5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7">
                  <a:moveTo>
                    <a:pt x="57" y="7"/>
                  </a:moveTo>
                  <a:lnTo>
                    <a:pt x="46" y="7"/>
                  </a:lnTo>
                  <a:lnTo>
                    <a:pt x="46" y="7"/>
                  </a:lnTo>
                  <a:lnTo>
                    <a:pt x="57" y="7"/>
                  </a:lnTo>
                  <a:lnTo>
                    <a:pt x="57" y="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51EEF12-8155-FC4D-9DA8-AFAD2705D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436" y="3281121"/>
              <a:ext cx="85789" cy="10536"/>
            </a:xfrm>
            <a:custGeom>
              <a:avLst/>
              <a:gdLst>
                <a:gd name="T0" fmla="*/ 57 w 57"/>
                <a:gd name="T1" fmla="*/ 7 h 7"/>
                <a:gd name="T2" fmla="*/ 46 w 57"/>
                <a:gd name="T3" fmla="*/ 7 h 7"/>
                <a:gd name="T4" fmla="*/ 46 w 57"/>
                <a:gd name="T5" fmla="*/ 7 h 7"/>
                <a:gd name="T6" fmla="*/ 57 w 57"/>
                <a:gd name="T7" fmla="*/ 7 h 7"/>
                <a:gd name="T8" fmla="*/ 57 w 57"/>
                <a:gd name="T9" fmla="*/ 7 h 7"/>
                <a:gd name="T10" fmla="*/ 0 w 57"/>
                <a:gd name="T11" fmla="*/ 0 h 7"/>
                <a:gd name="T12" fmla="*/ 0 w 57"/>
                <a:gd name="T13" fmla="*/ 0 h 7"/>
                <a:gd name="T14" fmla="*/ 0 w 57"/>
                <a:gd name="T15" fmla="*/ 7 h 7"/>
                <a:gd name="T16" fmla="*/ 7 w 57"/>
                <a:gd name="T17" fmla="*/ 7 h 7"/>
                <a:gd name="T18" fmla="*/ 7 w 57"/>
                <a:gd name="T19" fmla="*/ 7 h 7"/>
                <a:gd name="T20" fmla="*/ 0 w 57"/>
                <a:gd name="T21" fmla="*/ 7 h 7"/>
                <a:gd name="T22" fmla="*/ 0 w 5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7">
                  <a:moveTo>
                    <a:pt x="57" y="7"/>
                  </a:moveTo>
                  <a:lnTo>
                    <a:pt x="46" y="7"/>
                  </a:lnTo>
                  <a:lnTo>
                    <a:pt x="46" y="7"/>
                  </a:lnTo>
                  <a:lnTo>
                    <a:pt x="57" y="7"/>
                  </a:lnTo>
                  <a:lnTo>
                    <a:pt x="57" y="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6">
              <a:extLst>
                <a:ext uri="{FF2B5EF4-FFF2-40B4-BE49-F238E27FC236}">
                  <a16:creationId xmlns:a16="http://schemas.microsoft.com/office/drawing/2014/main" id="{6D41CE74-30AC-DA45-823E-6EF33200B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436" y="3281121"/>
              <a:ext cx="85789" cy="10536"/>
            </a:xfrm>
            <a:custGeom>
              <a:avLst/>
              <a:gdLst>
                <a:gd name="T0" fmla="*/ 7 w 57"/>
                <a:gd name="T1" fmla="*/ 0 h 7"/>
                <a:gd name="T2" fmla="*/ 0 w 57"/>
                <a:gd name="T3" fmla="*/ 0 h 7"/>
                <a:gd name="T4" fmla="*/ 0 w 57"/>
                <a:gd name="T5" fmla="*/ 7 h 7"/>
                <a:gd name="T6" fmla="*/ 7 w 57"/>
                <a:gd name="T7" fmla="*/ 7 h 7"/>
                <a:gd name="T8" fmla="*/ 7 w 57"/>
                <a:gd name="T9" fmla="*/ 0 h 7"/>
                <a:gd name="T10" fmla="*/ 57 w 57"/>
                <a:gd name="T11" fmla="*/ 0 h 7"/>
                <a:gd name="T12" fmla="*/ 46 w 57"/>
                <a:gd name="T13" fmla="*/ 0 h 7"/>
                <a:gd name="T14" fmla="*/ 46 w 57"/>
                <a:gd name="T15" fmla="*/ 7 h 7"/>
                <a:gd name="T16" fmla="*/ 57 w 57"/>
                <a:gd name="T17" fmla="*/ 7 h 7"/>
                <a:gd name="T18" fmla="*/ 57 w 5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7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lnTo>
                    <a:pt x="7" y="0"/>
                  </a:lnTo>
                  <a:close/>
                  <a:moveTo>
                    <a:pt x="57" y="0"/>
                  </a:moveTo>
                  <a:lnTo>
                    <a:pt x="46" y="0"/>
                  </a:lnTo>
                  <a:lnTo>
                    <a:pt x="46" y="7"/>
                  </a:lnTo>
                  <a:lnTo>
                    <a:pt x="57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7">
              <a:extLst>
                <a:ext uri="{FF2B5EF4-FFF2-40B4-BE49-F238E27FC236}">
                  <a16:creationId xmlns:a16="http://schemas.microsoft.com/office/drawing/2014/main" id="{643CD915-26D9-884D-9C33-B8251F831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436" y="3281121"/>
              <a:ext cx="85789" cy="10536"/>
            </a:xfrm>
            <a:custGeom>
              <a:avLst/>
              <a:gdLst>
                <a:gd name="T0" fmla="*/ 7 w 57"/>
                <a:gd name="T1" fmla="*/ 0 h 7"/>
                <a:gd name="T2" fmla="*/ 0 w 57"/>
                <a:gd name="T3" fmla="*/ 0 h 7"/>
                <a:gd name="T4" fmla="*/ 0 w 57"/>
                <a:gd name="T5" fmla="*/ 7 h 7"/>
                <a:gd name="T6" fmla="*/ 7 w 57"/>
                <a:gd name="T7" fmla="*/ 7 h 7"/>
                <a:gd name="T8" fmla="*/ 7 w 57"/>
                <a:gd name="T9" fmla="*/ 0 h 7"/>
                <a:gd name="T10" fmla="*/ 57 w 57"/>
                <a:gd name="T11" fmla="*/ 0 h 7"/>
                <a:gd name="T12" fmla="*/ 46 w 57"/>
                <a:gd name="T13" fmla="*/ 0 h 7"/>
                <a:gd name="T14" fmla="*/ 46 w 57"/>
                <a:gd name="T15" fmla="*/ 7 h 7"/>
                <a:gd name="T16" fmla="*/ 57 w 57"/>
                <a:gd name="T17" fmla="*/ 7 h 7"/>
                <a:gd name="T18" fmla="*/ 57 w 5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7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lnTo>
                    <a:pt x="7" y="0"/>
                  </a:lnTo>
                  <a:moveTo>
                    <a:pt x="57" y="0"/>
                  </a:moveTo>
                  <a:lnTo>
                    <a:pt x="46" y="0"/>
                  </a:lnTo>
                  <a:lnTo>
                    <a:pt x="46" y="7"/>
                  </a:lnTo>
                  <a:lnTo>
                    <a:pt x="57" y="7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78">
              <a:extLst>
                <a:ext uri="{FF2B5EF4-FFF2-40B4-BE49-F238E27FC236}">
                  <a16:creationId xmlns:a16="http://schemas.microsoft.com/office/drawing/2014/main" id="{953F865E-D067-AB42-B315-310CCC3F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972" y="3291657"/>
              <a:ext cx="58698" cy="1506"/>
            </a:xfrm>
            <a:prstGeom prst="rect">
              <a:avLst/>
            </a:prstGeom>
            <a:solidFill>
              <a:srgbClr val="559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79">
              <a:extLst>
                <a:ext uri="{FF2B5EF4-FFF2-40B4-BE49-F238E27FC236}">
                  <a16:creationId xmlns:a16="http://schemas.microsoft.com/office/drawing/2014/main" id="{DD152294-435D-7D4E-8D12-74AD3B93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972" y="3291657"/>
              <a:ext cx="58698" cy="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80">
              <a:extLst>
                <a:ext uri="{FF2B5EF4-FFF2-40B4-BE49-F238E27FC236}">
                  <a16:creationId xmlns:a16="http://schemas.microsoft.com/office/drawing/2014/main" id="{EBECF231-3385-3D43-BC40-A99A39E53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972" y="3281121"/>
              <a:ext cx="58698" cy="105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81">
              <a:extLst>
                <a:ext uri="{FF2B5EF4-FFF2-40B4-BE49-F238E27FC236}">
                  <a16:creationId xmlns:a16="http://schemas.microsoft.com/office/drawing/2014/main" id="{1F6DF684-88A8-D842-AB24-1F59B529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972" y="3281121"/>
              <a:ext cx="58698" cy="10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2">
              <a:extLst>
                <a:ext uri="{FF2B5EF4-FFF2-40B4-BE49-F238E27FC236}">
                  <a16:creationId xmlns:a16="http://schemas.microsoft.com/office/drawing/2014/main" id="{2A8DAAC6-6DD3-E64B-BAB8-22BE667096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3950" y="2472900"/>
              <a:ext cx="2817487" cy="3642264"/>
            </a:xfrm>
            <a:custGeom>
              <a:avLst/>
              <a:gdLst>
                <a:gd name="T0" fmla="*/ 763 w 816"/>
                <a:gd name="T1" fmla="*/ 484 h 1055"/>
                <a:gd name="T2" fmla="*/ 738 w 816"/>
                <a:gd name="T3" fmla="*/ 339 h 1055"/>
                <a:gd name="T4" fmla="*/ 679 w 816"/>
                <a:gd name="T5" fmla="*/ 142 h 1055"/>
                <a:gd name="T6" fmla="*/ 378 w 816"/>
                <a:gd name="T7" fmla="*/ 0 h 1055"/>
                <a:gd name="T8" fmla="*/ 17 w 816"/>
                <a:gd name="T9" fmla="*/ 277 h 1055"/>
                <a:gd name="T10" fmla="*/ 93 w 816"/>
                <a:gd name="T11" fmla="*/ 605 h 1055"/>
                <a:gd name="T12" fmla="*/ 99 w 816"/>
                <a:gd name="T13" fmla="*/ 637 h 1055"/>
                <a:gd name="T14" fmla="*/ 99 w 816"/>
                <a:gd name="T15" fmla="*/ 669 h 1055"/>
                <a:gd name="T16" fmla="*/ 21 w 816"/>
                <a:gd name="T17" fmla="*/ 1055 h 1055"/>
                <a:gd name="T18" fmla="*/ 473 w 816"/>
                <a:gd name="T19" fmla="*/ 1055 h 1055"/>
                <a:gd name="T20" fmla="*/ 490 w 816"/>
                <a:gd name="T21" fmla="*/ 908 h 1055"/>
                <a:gd name="T22" fmla="*/ 510 w 816"/>
                <a:gd name="T23" fmla="*/ 840 h 1055"/>
                <a:gd name="T24" fmla="*/ 512 w 816"/>
                <a:gd name="T25" fmla="*/ 842 h 1055"/>
                <a:gd name="T26" fmla="*/ 590 w 816"/>
                <a:gd name="T27" fmla="*/ 865 h 1055"/>
                <a:gd name="T28" fmla="*/ 712 w 816"/>
                <a:gd name="T29" fmla="*/ 840 h 1055"/>
                <a:gd name="T30" fmla="*/ 716 w 816"/>
                <a:gd name="T31" fmla="*/ 792 h 1055"/>
                <a:gd name="T32" fmla="*/ 708 w 816"/>
                <a:gd name="T33" fmla="*/ 753 h 1055"/>
                <a:gd name="T34" fmla="*/ 743 w 816"/>
                <a:gd name="T35" fmla="*/ 721 h 1055"/>
                <a:gd name="T36" fmla="*/ 752 w 816"/>
                <a:gd name="T37" fmla="*/ 711 h 1055"/>
                <a:gd name="T38" fmla="*/ 726 w 816"/>
                <a:gd name="T39" fmla="*/ 689 h 1055"/>
                <a:gd name="T40" fmla="*/ 761 w 816"/>
                <a:gd name="T41" fmla="*/ 671 h 1055"/>
                <a:gd name="T42" fmla="*/ 761 w 816"/>
                <a:gd name="T43" fmla="*/ 655 h 1055"/>
                <a:gd name="T44" fmla="*/ 757 w 816"/>
                <a:gd name="T45" fmla="*/ 627 h 1055"/>
                <a:gd name="T46" fmla="*/ 758 w 816"/>
                <a:gd name="T47" fmla="*/ 611 h 1055"/>
                <a:gd name="T48" fmla="*/ 759 w 816"/>
                <a:gd name="T49" fmla="*/ 607 h 1055"/>
                <a:gd name="T50" fmla="*/ 811 w 816"/>
                <a:gd name="T51" fmla="*/ 578 h 1055"/>
                <a:gd name="T52" fmla="*/ 763 w 816"/>
                <a:gd name="T53" fmla="*/ 484 h 1055"/>
                <a:gd name="T54" fmla="*/ 382 w 816"/>
                <a:gd name="T55" fmla="*/ 643 h 1055"/>
                <a:gd name="T56" fmla="*/ 95 w 816"/>
                <a:gd name="T57" fmla="*/ 357 h 1055"/>
                <a:gd name="T58" fmla="*/ 382 w 816"/>
                <a:gd name="T59" fmla="*/ 70 h 1055"/>
                <a:gd name="T60" fmla="*/ 668 w 816"/>
                <a:gd name="T61" fmla="*/ 357 h 1055"/>
                <a:gd name="T62" fmla="*/ 382 w 816"/>
                <a:gd name="T63" fmla="*/ 643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055">
                  <a:moveTo>
                    <a:pt x="763" y="484"/>
                  </a:moveTo>
                  <a:cubicBezTo>
                    <a:pt x="733" y="440"/>
                    <a:pt x="738" y="382"/>
                    <a:pt x="738" y="339"/>
                  </a:cubicBezTo>
                  <a:cubicBezTo>
                    <a:pt x="738" y="296"/>
                    <a:pt x="712" y="191"/>
                    <a:pt x="679" y="142"/>
                  </a:cubicBezTo>
                  <a:cubicBezTo>
                    <a:pt x="661" y="114"/>
                    <a:pt x="569" y="0"/>
                    <a:pt x="378" y="0"/>
                  </a:cubicBezTo>
                  <a:cubicBezTo>
                    <a:pt x="138" y="0"/>
                    <a:pt x="33" y="170"/>
                    <a:pt x="17" y="277"/>
                  </a:cubicBezTo>
                  <a:cubicBezTo>
                    <a:pt x="0" y="384"/>
                    <a:pt x="77" y="554"/>
                    <a:pt x="93" y="605"/>
                  </a:cubicBezTo>
                  <a:cubicBezTo>
                    <a:pt x="96" y="614"/>
                    <a:pt x="98" y="624"/>
                    <a:pt x="99" y="637"/>
                  </a:cubicBezTo>
                  <a:cubicBezTo>
                    <a:pt x="99" y="647"/>
                    <a:pt x="99" y="657"/>
                    <a:pt x="99" y="669"/>
                  </a:cubicBezTo>
                  <a:cubicBezTo>
                    <a:pt x="96" y="726"/>
                    <a:pt x="21" y="1055"/>
                    <a:pt x="21" y="1055"/>
                  </a:cubicBezTo>
                  <a:cubicBezTo>
                    <a:pt x="473" y="1055"/>
                    <a:pt x="473" y="1055"/>
                    <a:pt x="473" y="1055"/>
                  </a:cubicBezTo>
                  <a:cubicBezTo>
                    <a:pt x="473" y="1055"/>
                    <a:pt x="472" y="1018"/>
                    <a:pt x="490" y="908"/>
                  </a:cubicBezTo>
                  <a:cubicBezTo>
                    <a:pt x="492" y="893"/>
                    <a:pt x="500" y="862"/>
                    <a:pt x="510" y="840"/>
                  </a:cubicBezTo>
                  <a:cubicBezTo>
                    <a:pt x="510" y="841"/>
                    <a:pt x="511" y="841"/>
                    <a:pt x="512" y="842"/>
                  </a:cubicBezTo>
                  <a:cubicBezTo>
                    <a:pt x="524" y="848"/>
                    <a:pt x="542" y="854"/>
                    <a:pt x="590" y="865"/>
                  </a:cubicBezTo>
                  <a:cubicBezTo>
                    <a:pt x="643" y="878"/>
                    <a:pt x="693" y="862"/>
                    <a:pt x="712" y="840"/>
                  </a:cubicBezTo>
                  <a:cubicBezTo>
                    <a:pt x="722" y="829"/>
                    <a:pt x="720" y="810"/>
                    <a:pt x="716" y="792"/>
                  </a:cubicBezTo>
                  <a:cubicBezTo>
                    <a:pt x="713" y="777"/>
                    <a:pt x="708" y="762"/>
                    <a:pt x="708" y="753"/>
                  </a:cubicBezTo>
                  <a:cubicBezTo>
                    <a:pt x="710" y="738"/>
                    <a:pt x="730" y="731"/>
                    <a:pt x="743" y="721"/>
                  </a:cubicBezTo>
                  <a:cubicBezTo>
                    <a:pt x="747" y="718"/>
                    <a:pt x="750" y="715"/>
                    <a:pt x="752" y="711"/>
                  </a:cubicBezTo>
                  <a:cubicBezTo>
                    <a:pt x="758" y="698"/>
                    <a:pt x="748" y="690"/>
                    <a:pt x="726" y="689"/>
                  </a:cubicBezTo>
                  <a:cubicBezTo>
                    <a:pt x="738" y="686"/>
                    <a:pt x="758" y="679"/>
                    <a:pt x="761" y="671"/>
                  </a:cubicBezTo>
                  <a:cubicBezTo>
                    <a:pt x="763" y="668"/>
                    <a:pt x="762" y="662"/>
                    <a:pt x="761" y="655"/>
                  </a:cubicBezTo>
                  <a:cubicBezTo>
                    <a:pt x="760" y="647"/>
                    <a:pt x="758" y="637"/>
                    <a:pt x="757" y="627"/>
                  </a:cubicBezTo>
                  <a:cubicBezTo>
                    <a:pt x="757" y="621"/>
                    <a:pt x="757" y="616"/>
                    <a:pt x="758" y="611"/>
                  </a:cubicBezTo>
                  <a:cubicBezTo>
                    <a:pt x="758" y="610"/>
                    <a:pt x="758" y="608"/>
                    <a:pt x="759" y="607"/>
                  </a:cubicBezTo>
                  <a:cubicBezTo>
                    <a:pt x="781" y="605"/>
                    <a:pt x="805" y="594"/>
                    <a:pt x="811" y="578"/>
                  </a:cubicBezTo>
                  <a:cubicBezTo>
                    <a:pt x="816" y="563"/>
                    <a:pt x="793" y="528"/>
                    <a:pt x="763" y="484"/>
                  </a:cubicBezTo>
                  <a:close/>
                  <a:moveTo>
                    <a:pt x="382" y="643"/>
                  </a:moveTo>
                  <a:cubicBezTo>
                    <a:pt x="224" y="643"/>
                    <a:pt x="95" y="515"/>
                    <a:pt x="95" y="357"/>
                  </a:cubicBezTo>
                  <a:cubicBezTo>
                    <a:pt x="95" y="199"/>
                    <a:pt x="224" y="70"/>
                    <a:pt x="382" y="70"/>
                  </a:cubicBezTo>
                  <a:cubicBezTo>
                    <a:pt x="540" y="70"/>
                    <a:pt x="668" y="199"/>
                    <a:pt x="668" y="357"/>
                  </a:cubicBezTo>
                  <a:cubicBezTo>
                    <a:pt x="668" y="515"/>
                    <a:pt x="540" y="643"/>
                    <a:pt x="382" y="64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23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FE40A99-4A8D-E14E-82D5-B4D900B725A6}"/>
              </a:ext>
            </a:extLst>
          </p:cNvPr>
          <p:cNvGrpSpPr/>
          <p:nvPr/>
        </p:nvGrpSpPr>
        <p:grpSpPr>
          <a:xfrm>
            <a:off x="4335353" y="854146"/>
            <a:ext cx="3521293" cy="3486633"/>
            <a:chOff x="5866542" y="1216037"/>
            <a:chExt cx="5721065" cy="520973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C8BF925-856E-7145-9E1E-6CE79F498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338" y="1632093"/>
              <a:ext cx="750106" cy="753724"/>
            </a:xfrm>
            <a:custGeom>
              <a:avLst/>
              <a:gdLst>
                <a:gd name="T0" fmla="*/ 248 w 261"/>
                <a:gd name="T1" fmla="*/ 95 h 262"/>
                <a:gd name="T2" fmla="*/ 167 w 261"/>
                <a:gd name="T3" fmla="*/ 95 h 262"/>
                <a:gd name="T4" fmla="*/ 167 w 261"/>
                <a:gd name="T5" fmla="*/ 13 h 262"/>
                <a:gd name="T6" fmla="*/ 154 w 261"/>
                <a:gd name="T7" fmla="*/ 0 h 262"/>
                <a:gd name="T8" fmla="*/ 107 w 261"/>
                <a:gd name="T9" fmla="*/ 0 h 262"/>
                <a:gd name="T10" fmla="*/ 94 w 261"/>
                <a:gd name="T11" fmla="*/ 13 h 262"/>
                <a:gd name="T12" fmla="*/ 94 w 261"/>
                <a:gd name="T13" fmla="*/ 95 h 262"/>
                <a:gd name="T14" fmla="*/ 13 w 261"/>
                <a:gd name="T15" fmla="*/ 95 h 262"/>
                <a:gd name="T16" fmla="*/ 0 w 261"/>
                <a:gd name="T17" fmla="*/ 108 h 262"/>
                <a:gd name="T18" fmla="*/ 0 w 261"/>
                <a:gd name="T19" fmla="*/ 155 h 262"/>
                <a:gd name="T20" fmla="*/ 13 w 261"/>
                <a:gd name="T21" fmla="*/ 168 h 262"/>
                <a:gd name="T22" fmla="*/ 94 w 261"/>
                <a:gd name="T23" fmla="*/ 168 h 262"/>
                <a:gd name="T24" fmla="*/ 94 w 261"/>
                <a:gd name="T25" fmla="*/ 249 h 262"/>
                <a:gd name="T26" fmla="*/ 107 w 261"/>
                <a:gd name="T27" fmla="*/ 262 h 262"/>
                <a:gd name="T28" fmla="*/ 154 w 261"/>
                <a:gd name="T29" fmla="*/ 262 h 262"/>
                <a:gd name="T30" fmla="*/ 167 w 261"/>
                <a:gd name="T31" fmla="*/ 249 h 262"/>
                <a:gd name="T32" fmla="*/ 167 w 261"/>
                <a:gd name="T33" fmla="*/ 168 h 262"/>
                <a:gd name="T34" fmla="*/ 248 w 261"/>
                <a:gd name="T35" fmla="*/ 168 h 262"/>
                <a:gd name="T36" fmla="*/ 261 w 261"/>
                <a:gd name="T37" fmla="*/ 155 h 262"/>
                <a:gd name="T38" fmla="*/ 261 w 261"/>
                <a:gd name="T39" fmla="*/ 108 h 262"/>
                <a:gd name="T40" fmla="*/ 248 w 261"/>
                <a:gd name="T41" fmla="*/ 9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62">
                  <a:moveTo>
                    <a:pt x="248" y="95"/>
                  </a:moveTo>
                  <a:cubicBezTo>
                    <a:pt x="167" y="95"/>
                    <a:pt x="167" y="95"/>
                    <a:pt x="167" y="95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6"/>
                    <a:pt x="161" y="0"/>
                    <a:pt x="15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0"/>
                    <a:pt x="94" y="6"/>
                    <a:pt x="94" y="13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5" y="95"/>
                    <a:pt x="0" y="100"/>
                    <a:pt x="0" y="10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2"/>
                    <a:pt x="5" y="168"/>
                    <a:pt x="13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4" y="249"/>
                    <a:pt x="94" y="249"/>
                    <a:pt x="94" y="249"/>
                  </a:cubicBezTo>
                  <a:cubicBezTo>
                    <a:pt x="94" y="256"/>
                    <a:pt x="100" y="262"/>
                    <a:pt x="107" y="262"/>
                  </a:cubicBezTo>
                  <a:cubicBezTo>
                    <a:pt x="154" y="262"/>
                    <a:pt x="154" y="262"/>
                    <a:pt x="154" y="262"/>
                  </a:cubicBezTo>
                  <a:cubicBezTo>
                    <a:pt x="161" y="262"/>
                    <a:pt x="167" y="256"/>
                    <a:pt x="167" y="249"/>
                  </a:cubicBezTo>
                  <a:cubicBezTo>
                    <a:pt x="167" y="168"/>
                    <a:pt x="167" y="168"/>
                    <a:pt x="167" y="168"/>
                  </a:cubicBezTo>
                  <a:cubicBezTo>
                    <a:pt x="248" y="168"/>
                    <a:pt x="248" y="168"/>
                    <a:pt x="248" y="168"/>
                  </a:cubicBezTo>
                  <a:cubicBezTo>
                    <a:pt x="256" y="168"/>
                    <a:pt x="261" y="162"/>
                    <a:pt x="261" y="155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1" y="100"/>
                    <a:pt x="256" y="95"/>
                    <a:pt x="248" y="9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7CDE65C-4289-A740-BA30-980199F49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6542" y="5459804"/>
              <a:ext cx="413644" cy="414850"/>
            </a:xfrm>
            <a:custGeom>
              <a:avLst/>
              <a:gdLst>
                <a:gd name="T0" fmla="*/ 136 w 144"/>
                <a:gd name="T1" fmla="*/ 51 h 144"/>
                <a:gd name="T2" fmla="*/ 92 w 144"/>
                <a:gd name="T3" fmla="*/ 51 h 144"/>
                <a:gd name="T4" fmla="*/ 92 w 144"/>
                <a:gd name="T5" fmla="*/ 7 h 144"/>
                <a:gd name="T6" fmla="*/ 85 w 144"/>
                <a:gd name="T7" fmla="*/ 0 h 144"/>
                <a:gd name="T8" fmla="*/ 59 w 144"/>
                <a:gd name="T9" fmla="*/ 0 h 144"/>
                <a:gd name="T10" fmla="*/ 52 w 144"/>
                <a:gd name="T11" fmla="*/ 7 h 144"/>
                <a:gd name="T12" fmla="*/ 52 w 144"/>
                <a:gd name="T13" fmla="*/ 51 h 144"/>
                <a:gd name="T14" fmla="*/ 7 w 144"/>
                <a:gd name="T15" fmla="*/ 51 h 144"/>
                <a:gd name="T16" fmla="*/ 0 w 144"/>
                <a:gd name="T17" fmla="*/ 59 h 144"/>
                <a:gd name="T18" fmla="*/ 0 w 144"/>
                <a:gd name="T19" fmla="*/ 85 h 144"/>
                <a:gd name="T20" fmla="*/ 7 w 144"/>
                <a:gd name="T21" fmla="*/ 92 h 144"/>
                <a:gd name="T22" fmla="*/ 52 w 144"/>
                <a:gd name="T23" fmla="*/ 92 h 144"/>
                <a:gd name="T24" fmla="*/ 52 w 144"/>
                <a:gd name="T25" fmla="*/ 136 h 144"/>
                <a:gd name="T26" fmla="*/ 59 w 144"/>
                <a:gd name="T27" fmla="*/ 144 h 144"/>
                <a:gd name="T28" fmla="*/ 85 w 144"/>
                <a:gd name="T29" fmla="*/ 144 h 144"/>
                <a:gd name="T30" fmla="*/ 92 w 144"/>
                <a:gd name="T31" fmla="*/ 136 h 144"/>
                <a:gd name="T32" fmla="*/ 92 w 144"/>
                <a:gd name="T33" fmla="*/ 92 h 144"/>
                <a:gd name="T34" fmla="*/ 136 w 144"/>
                <a:gd name="T35" fmla="*/ 92 h 144"/>
                <a:gd name="T36" fmla="*/ 144 w 144"/>
                <a:gd name="T37" fmla="*/ 85 h 144"/>
                <a:gd name="T38" fmla="*/ 144 w 144"/>
                <a:gd name="T39" fmla="*/ 59 h 144"/>
                <a:gd name="T40" fmla="*/ 136 w 144"/>
                <a:gd name="T41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44">
                  <a:moveTo>
                    <a:pt x="136" y="51"/>
                  </a:moveTo>
                  <a:cubicBezTo>
                    <a:pt x="92" y="51"/>
                    <a:pt x="92" y="51"/>
                    <a:pt x="92" y="51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3"/>
                    <a:pt x="89" y="0"/>
                    <a:pt x="8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2" y="3"/>
                    <a:pt x="52" y="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3" y="92"/>
                    <a:pt x="7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40"/>
                    <a:pt x="55" y="144"/>
                    <a:pt x="59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9" y="144"/>
                    <a:pt x="92" y="140"/>
                    <a:pt x="92" y="136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40" y="92"/>
                    <a:pt x="144" y="88"/>
                    <a:pt x="144" y="8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5"/>
                    <a:pt x="140" y="51"/>
                    <a:pt x="136" y="5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9D2AFBD-464E-2A45-AD1E-A08D2F56A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389" y="4646988"/>
              <a:ext cx="554741" cy="557153"/>
            </a:xfrm>
            <a:custGeom>
              <a:avLst/>
              <a:gdLst>
                <a:gd name="T0" fmla="*/ 184 w 193"/>
                <a:gd name="T1" fmla="*/ 70 h 194"/>
                <a:gd name="T2" fmla="*/ 124 w 193"/>
                <a:gd name="T3" fmla="*/ 70 h 194"/>
                <a:gd name="T4" fmla="*/ 124 w 193"/>
                <a:gd name="T5" fmla="*/ 9 h 194"/>
                <a:gd name="T6" fmla="*/ 114 w 193"/>
                <a:gd name="T7" fmla="*/ 0 h 194"/>
                <a:gd name="T8" fmla="*/ 79 w 193"/>
                <a:gd name="T9" fmla="*/ 0 h 194"/>
                <a:gd name="T10" fmla="*/ 69 w 193"/>
                <a:gd name="T11" fmla="*/ 9 h 194"/>
                <a:gd name="T12" fmla="*/ 69 w 193"/>
                <a:gd name="T13" fmla="*/ 70 h 194"/>
                <a:gd name="T14" fmla="*/ 9 w 193"/>
                <a:gd name="T15" fmla="*/ 70 h 194"/>
                <a:gd name="T16" fmla="*/ 0 w 193"/>
                <a:gd name="T17" fmla="*/ 79 h 194"/>
                <a:gd name="T18" fmla="*/ 0 w 193"/>
                <a:gd name="T19" fmla="*/ 114 h 194"/>
                <a:gd name="T20" fmla="*/ 9 w 193"/>
                <a:gd name="T21" fmla="*/ 124 h 194"/>
                <a:gd name="T22" fmla="*/ 69 w 193"/>
                <a:gd name="T23" fmla="*/ 124 h 194"/>
                <a:gd name="T24" fmla="*/ 69 w 193"/>
                <a:gd name="T25" fmla="*/ 184 h 194"/>
                <a:gd name="T26" fmla="*/ 79 w 193"/>
                <a:gd name="T27" fmla="*/ 194 h 194"/>
                <a:gd name="T28" fmla="*/ 114 w 193"/>
                <a:gd name="T29" fmla="*/ 194 h 194"/>
                <a:gd name="T30" fmla="*/ 124 w 193"/>
                <a:gd name="T31" fmla="*/ 184 h 194"/>
                <a:gd name="T32" fmla="*/ 124 w 193"/>
                <a:gd name="T33" fmla="*/ 124 h 194"/>
                <a:gd name="T34" fmla="*/ 184 w 193"/>
                <a:gd name="T35" fmla="*/ 124 h 194"/>
                <a:gd name="T36" fmla="*/ 193 w 193"/>
                <a:gd name="T37" fmla="*/ 114 h 194"/>
                <a:gd name="T38" fmla="*/ 193 w 193"/>
                <a:gd name="T39" fmla="*/ 79 h 194"/>
                <a:gd name="T40" fmla="*/ 184 w 193"/>
                <a:gd name="T41" fmla="*/ 7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194">
                  <a:moveTo>
                    <a:pt x="184" y="70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4"/>
                    <a:pt x="119" y="0"/>
                    <a:pt x="11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4"/>
                    <a:pt x="69" y="9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4" y="124"/>
                    <a:pt x="9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9"/>
                    <a:pt x="74" y="194"/>
                    <a:pt x="79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9" y="194"/>
                    <a:pt x="124" y="189"/>
                    <a:pt x="124" y="184"/>
                  </a:cubicBezTo>
                  <a:cubicBezTo>
                    <a:pt x="124" y="124"/>
                    <a:pt x="124" y="124"/>
                    <a:pt x="124" y="124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9" y="124"/>
                    <a:pt x="193" y="119"/>
                    <a:pt x="193" y="114"/>
                  </a:cubicBezTo>
                  <a:cubicBezTo>
                    <a:pt x="193" y="79"/>
                    <a:pt x="193" y="79"/>
                    <a:pt x="193" y="79"/>
                  </a:cubicBezTo>
                  <a:cubicBezTo>
                    <a:pt x="193" y="74"/>
                    <a:pt x="189" y="70"/>
                    <a:pt x="184" y="7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A266099-80C1-6D4E-9695-463B15A0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6877" y="1216037"/>
              <a:ext cx="390730" cy="390730"/>
            </a:xfrm>
            <a:custGeom>
              <a:avLst/>
              <a:gdLst>
                <a:gd name="T0" fmla="*/ 129 w 136"/>
                <a:gd name="T1" fmla="*/ 49 h 136"/>
                <a:gd name="T2" fmla="*/ 87 w 136"/>
                <a:gd name="T3" fmla="*/ 49 h 136"/>
                <a:gd name="T4" fmla="*/ 87 w 136"/>
                <a:gd name="T5" fmla="*/ 6 h 136"/>
                <a:gd name="T6" fmla="*/ 80 w 136"/>
                <a:gd name="T7" fmla="*/ 0 h 136"/>
                <a:gd name="T8" fmla="*/ 56 w 136"/>
                <a:gd name="T9" fmla="*/ 0 h 136"/>
                <a:gd name="T10" fmla="*/ 49 w 136"/>
                <a:gd name="T11" fmla="*/ 6 h 136"/>
                <a:gd name="T12" fmla="*/ 49 w 136"/>
                <a:gd name="T13" fmla="*/ 49 h 136"/>
                <a:gd name="T14" fmla="*/ 7 w 136"/>
                <a:gd name="T15" fmla="*/ 49 h 136"/>
                <a:gd name="T16" fmla="*/ 0 w 136"/>
                <a:gd name="T17" fmla="*/ 55 h 136"/>
                <a:gd name="T18" fmla="*/ 0 w 136"/>
                <a:gd name="T19" fmla="*/ 80 h 136"/>
                <a:gd name="T20" fmla="*/ 7 w 136"/>
                <a:gd name="T21" fmla="*/ 87 h 136"/>
                <a:gd name="T22" fmla="*/ 49 w 136"/>
                <a:gd name="T23" fmla="*/ 87 h 136"/>
                <a:gd name="T24" fmla="*/ 49 w 136"/>
                <a:gd name="T25" fmla="*/ 129 h 136"/>
                <a:gd name="T26" fmla="*/ 56 w 136"/>
                <a:gd name="T27" fmla="*/ 136 h 136"/>
                <a:gd name="T28" fmla="*/ 80 w 136"/>
                <a:gd name="T29" fmla="*/ 136 h 136"/>
                <a:gd name="T30" fmla="*/ 87 w 136"/>
                <a:gd name="T31" fmla="*/ 129 h 136"/>
                <a:gd name="T32" fmla="*/ 87 w 136"/>
                <a:gd name="T33" fmla="*/ 87 h 136"/>
                <a:gd name="T34" fmla="*/ 129 w 136"/>
                <a:gd name="T35" fmla="*/ 87 h 136"/>
                <a:gd name="T36" fmla="*/ 136 w 136"/>
                <a:gd name="T37" fmla="*/ 80 h 136"/>
                <a:gd name="T38" fmla="*/ 136 w 136"/>
                <a:gd name="T39" fmla="*/ 55 h 136"/>
                <a:gd name="T40" fmla="*/ 129 w 136"/>
                <a:gd name="T41" fmla="*/ 4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6">
                  <a:moveTo>
                    <a:pt x="129" y="49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3"/>
                    <a:pt x="84" y="0"/>
                    <a:pt x="8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3" y="49"/>
                    <a:pt x="0" y="52"/>
                    <a:pt x="0" y="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7"/>
                    <a:pt x="7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9" y="133"/>
                    <a:pt x="52" y="136"/>
                    <a:pt x="56" y="136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84" y="136"/>
                    <a:pt x="87" y="133"/>
                    <a:pt x="87" y="129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33" y="87"/>
                    <a:pt x="136" y="84"/>
                    <a:pt x="136" y="80"/>
                  </a:cubicBezTo>
                  <a:cubicBezTo>
                    <a:pt x="136" y="55"/>
                    <a:pt x="136" y="55"/>
                    <a:pt x="136" y="55"/>
                  </a:cubicBezTo>
                  <a:cubicBezTo>
                    <a:pt x="136" y="52"/>
                    <a:pt x="133" y="49"/>
                    <a:pt x="129" y="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B277739-92B7-8E49-992F-9AFE89F75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522" y="1471700"/>
              <a:ext cx="554741" cy="554741"/>
            </a:xfrm>
            <a:custGeom>
              <a:avLst/>
              <a:gdLst>
                <a:gd name="T0" fmla="*/ 184 w 193"/>
                <a:gd name="T1" fmla="*/ 70 h 193"/>
                <a:gd name="T2" fmla="*/ 123 w 193"/>
                <a:gd name="T3" fmla="*/ 70 h 193"/>
                <a:gd name="T4" fmla="*/ 123 w 193"/>
                <a:gd name="T5" fmla="*/ 9 h 193"/>
                <a:gd name="T6" fmla="*/ 114 w 193"/>
                <a:gd name="T7" fmla="*/ 0 h 193"/>
                <a:gd name="T8" fmla="*/ 79 w 193"/>
                <a:gd name="T9" fmla="*/ 0 h 193"/>
                <a:gd name="T10" fmla="*/ 69 w 193"/>
                <a:gd name="T11" fmla="*/ 9 h 193"/>
                <a:gd name="T12" fmla="*/ 69 w 193"/>
                <a:gd name="T13" fmla="*/ 70 h 193"/>
                <a:gd name="T14" fmla="*/ 9 w 193"/>
                <a:gd name="T15" fmla="*/ 70 h 193"/>
                <a:gd name="T16" fmla="*/ 0 w 193"/>
                <a:gd name="T17" fmla="*/ 79 h 193"/>
                <a:gd name="T18" fmla="*/ 0 w 193"/>
                <a:gd name="T19" fmla="*/ 114 h 193"/>
                <a:gd name="T20" fmla="*/ 9 w 193"/>
                <a:gd name="T21" fmla="*/ 124 h 193"/>
                <a:gd name="T22" fmla="*/ 69 w 193"/>
                <a:gd name="T23" fmla="*/ 124 h 193"/>
                <a:gd name="T24" fmla="*/ 69 w 193"/>
                <a:gd name="T25" fmla="*/ 184 h 193"/>
                <a:gd name="T26" fmla="*/ 79 w 193"/>
                <a:gd name="T27" fmla="*/ 193 h 193"/>
                <a:gd name="T28" fmla="*/ 114 w 193"/>
                <a:gd name="T29" fmla="*/ 193 h 193"/>
                <a:gd name="T30" fmla="*/ 123 w 193"/>
                <a:gd name="T31" fmla="*/ 184 h 193"/>
                <a:gd name="T32" fmla="*/ 123 w 193"/>
                <a:gd name="T33" fmla="*/ 124 h 193"/>
                <a:gd name="T34" fmla="*/ 184 w 193"/>
                <a:gd name="T35" fmla="*/ 124 h 193"/>
                <a:gd name="T36" fmla="*/ 193 w 193"/>
                <a:gd name="T37" fmla="*/ 114 h 193"/>
                <a:gd name="T38" fmla="*/ 193 w 193"/>
                <a:gd name="T39" fmla="*/ 79 h 193"/>
                <a:gd name="T40" fmla="*/ 184 w 193"/>
                <a:gd name="T41" fmla="*/ 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193">
                  <a:moveTo>
                    <a:pt x="184" y="70"/>
                  </a:moveTo>
                  <a:cubicBezTo>
                    <a:pt x="123" y="70"/>
                    <a:pt x="123" y="70"/>
                    <a:pt x="123" y="7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3" y="4"/>
                    <a:pt x="119" y="0"/>
                    <a:pt x="11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4"/>
                    <a:pt x="69" y="9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4" y="124"/>
                    <a:pt x="9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69" y="189"/>
                    <a:pt x="74" y="193"/>
                    <a:pt x="79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9" y="193"/>
                    <a:pt x="123" y="189"/>
                    <a:pt x="123" y="18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9" y="124"/>
                    <a:pt x="193" y="119"/>
                    <a:pt x="193" y="114"/>
                  </a:cubicBezTo>
                  <a:cubicBezTo>
                    <a:pt x="193" y="79"/>
                    <a:pt x="193" y="79"/>
                    <a:pt x="193" y="79"/>
                  </a:cubicBezTo>
                  <a:cubicBezTo>
                    <a:pt x="193" y="74"/>
                    <a:pt x="189" y="70"/>
                    <a:pt x="184" y="7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AEC1C5C-9E81-7B4A-A7F4-7E192C28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783" y="1888962"/>
              <a:ext cx="2234640" cy="4536814"/>
            </a:xfrm>
            <a:custGeom>
              <a:avLst/>
              <a:gdLst>
                <a:gd name="T0" fmla="*/ 661 w 778"/>
                <a:gd name="T1" fmla="*/ 790 h 1579"/>
                <a:gd name="T2" fmla="*/ 659 w 778"/>
                <a:gd name="T3" fmla="*/ 789 h 1579"/>
                <a:gd name="T4" fmla="*/ 665 w 778"/>
                <a:gd name="T5" fmla="*/ 709 h 1579"/>
                <a:gd name="T6" fmla="*/ 636 w 778"/>
                <a:gd name="T7" fmla="*/ 638 h 1579"/>
                <a:gd name="T8" fmla="*/ 714 w 778"/>
                <a:gd name="T9" fmla="*/ 531 h 1579"/>
                <a:gd name="T10" fmla="*/ 640 w 778"/>
                <a:gd name="T11" fmla="*/ 307 h 1579"/>
                <a:gd name="T12" fmla="*/ 414 w 778"/>
                <a:gd name="T13" fmla="*/ 241 h 1579"/>
                <a:gd name="T14" fmla="*/ 373 w 778"/>
                <a:gd name="T15" fmla="*/ 82 h 1579"/>
                <a:gd name="T16" fmla="*/ 219 w 778"/>
                <a:gd name="T17" fmla="*/ 6 h 1579"/>
                <a:gd name="T18" fmla="*/ 76 w 778"/>
                <a:gd name="T19" fmla="*/ 28 h 1579"/>
                <a:gd name="T20" fmla="*/ 3 w 778"/>
                <a:gd name="T21" fmla="*/ 147 h 1579"/>
                <a:gd name="T22" fmla="*/ 3 w 778"/>
                <a:gd name="T23" fmla="*/ 147 h 1579"/>
                <a:gd name="T24" fmla="*/ 3 w 778"/>
                <a:gd name="T25" fmla="*/ 677 h 1579"/>
                <a:gd name="T26" fmla="*/ 3 w 778"/>
                <a:gd name="T27" fmla="*/ 677 h 1579"/>
                <a:gd name="T28" fmla="*/ 3 w 778"/>
                <a:gd name="T29" fmla="*/ 1285 h 1579"/>
                <a:gd name="T30" fmla="*/ 3 w 778"/>
                <a:gd name="T31" fmla="*/ 1289 h 1579"/>
                <a:gd name="T32" fmla="*/ 3 w 778"/>
                <a:gd name="T33" fmla="*/ 1419 h 1579"/>
                <a:gd name="T34" fmla="*/ 3 w 778"/>
                <a:gd name="T35" fmla="*/ 1419 h 1579"/>
                <a:gd name="T36" fmla="*/ 62 w 778"/>
                <a:gd name="T37" fmla="*/ 1539 h 1579"/>
                <a:gd name="T38" fmla="*/ 204 w 778"/>
                <a:gd name="T39" fmla="*/ 1579 h 1579"/>
                <a:gd name="T40" fmla="*/ 299 w 778"/>
                <a:gd name="T41" fmla="*/ 1566 h 1579"/>
                <a:gd name="T42" fmla="*/ 480 w 778"/>
                <a:gd name="T43" fmla="*/ 1414 h 1579"/>
                <a:gd name="T44" fmla="*/ 515 w 778"/>
                <a:gd name="T45" fmla="*/ 1268 h 1579"/>
                <a:gd name="T46" fmla="*/ 513 w 778"/>
                <a:gd name="T47" fmla="*/ 1259 h 1579"/>
                <a:gd name="T48" fmla="*/ 545 w 778"/>
                <a:gd name="T49" fmla="*/ 1263 h 1579"/>
                <a:gd name="T50" fmla="*/ 669 w 778"/>
                <a:gd name="T51" fmla="*/ 1219 h 1579"/>
                <a:gd name="T52" fmla="*/ 776 w 778"/>
                <a:gd name="T53" fmla="*/ 1002 h 1579"/>
                <a:gd name="T54" fmla="*/ 661 w 778"/>
                <a:gd name="T55" fmla="*/ 79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579">
                  <a:moveTo>
                    <a:pt x="661" y="790"/>
                  </a:moveTo>
                  <a:cubicBezTo>
                    <a:pt x="660" y="790"/>
                    <a:pt x="660" y="790"/>
                    <a:pt x="659" y="789"/>
                  </a:cubicBezTo>
                  <a:cubicBezTo>
                    <a:pt x="668" y="765"/>
                    <a:pt x="670" y="737"/>
                    <a:pt x="665" y="709"/>
                  </a:cubicBezTo>
                  <a:cubicBezTo>
                    <a:pt x="661" y="682"/>
                    <a:pt x="651" y="658"/>
                    <a:pt x="636" y="638"/>
                  </a:cubicBezTo>
                  <a:cubicBezTo>
                    <a:pt x="675" y="618"/>
                    <a:pt x="704" y="579"/>
                    <a:pt x="714" y="531"/>
                  </a:cubicBezTo>
                  <a:cubicBezTo>
                    <a:pt x="732" y="450"/>
                    <a:pt x="704" y="366"/>
                    <a:pt x="640" y="307"/>
                  </a:cubicBezTo>
                  <a:cubicBezTo>
                    <a:pt x="577" y="249"/>
                    <a:pt x="492" y="225"/>
                    <a:pt x="414" y="241"/>
                  </a:cubicBezTo>
                  <a:cubicBezTo>
                    <a:pt x="428" y="189"/>
                    <a:pt x="413" y="127"/>
                    <a:pt x="373" y="82"/>
                  </a:cubicBezTo>
                  <a:cubicBezTo>
                    <a:pt x="336" y="42"/>
                    <a:pt x="282" y="15"/>
                    <a:pt x="219" y="6"/>
                  </a:cubicBezTo>
                  <a:cubicBezTo>
                    <a:pt x="181" y="0"/>
                    <a:pt x="125" y="0"/>
                    <a:pt x="76" y="28"/>
                  </a:cubicBezTo>
                  <a:cubicBezTo>
                    <a:pt x="31" y="55"/>
                    <a:pt x="3" y="101"/>
                    <a:pt x="3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677"/>
                    <a:pt x="3" y="677"/>
                    <a:pt x="3" y="677"/>
                  </a:cubicBezTo>
                  <a:cubicBezTo>
                    <a:pt x="3" y="677"/>
                    <a:pt x="3" y="677"/>
                    <a:pt x="3" y="677"/>
                  </a:cubicBezTo>
                  <a:cubicBezTo>
                    <a:pt x="3" y="1285"/>
                    <a:pt x="3" y="1285"/>
                    <a:pt x="3" y="1285"/>
                  </a:cubicBezTo>
                  <a:cubicBezTo>
                    <a:pt x="2" y="1286"/>
                    <a:pt x="2" y="1288"/>
                    <a:pt x="3" y="1289"/>
                  </a:cubicBezTo>
                  <a:cubicBezTo>
                    <a:pt x="3" y="1419"/>
                    <a:pt x="3" y="1419"/>
                    <a:pt x="3" y="1419"/>
                  </a:cubicBezTo>
                  <a:cubicBezTo>
                    <a:pt x="3" y="1419"/>
                    <a:pt x="3" y="1419"/>
                    <a:pt x="3" y="1419"/>
                  </a:cubicBezTo>
                  <a:cubicBezTo>
                    <a:pt x="0" y="1457"/>
                    <a:pt x="29" y="1515"/>
                    <a:pt x="62" y="1539"/>
                  </a:cubicBezTo>
                  <a:cubicBezTo>
                    <a:pt x="100" y="1565"/>
                    <a:pt x="150" y="1579"/>
                    <a:pt x="204" y="1579"/>
                  </a:cubicBezTo>
                  <a:cubicBezTo>
                    <a:pt x="235" y="1579"/>
                    <a:pt x="267" y="1575"/>
                    <a:pt x="299" y="1566"/>
                  </a:cubicBezTo>
                  <a:cubicBezTo>
                    <a:pt x="366" y="1548"/>
                    <a:pt x="432" y="1492"/>
                    <a:pt x="480" y="1414"/>
                  </a:cubicBezTo>
                  <a:cubicBezTo>
                    <a:pt x="509" y="1367"/>
                    <a:pt x="521" y="1315"/>
                    <a:pt x="515" y="1268"/>
                  </a:cubicBezTo>
                  <a:cubicBezTo>
                    <a:pt x="514" y="1265"/>
                    <a:pt x="514" y="1262"/>
                    <a:pt x="513" y="1259"/>
                  </a:cubicBezTo>
                  <a:cubicBezTo>
                    <a:pt x="524" y="1262"/>
                    <a:pt x="535" y="1263"/>
                    <a:pt x="545" y="1263"/>
                  </a:cubicBezTo>
                  <a:cubicBezTo>
                    <a:pt x="600" y="1263"/>
                    <a:pt x="651" y="1231"/>
                    <a:pt x="669" y="1219"/>
                  </a:cubicBezTo>
                  <a:cubicBezTo>
                    <a:pt x="738" y="1171"/>
                    <a:pt x="778" y="1090"/>
                    <a:pt x="776" y="1002"/>
                  </a:cubicBezTo>
                  <a:cubicBezTo>
                    <a:pt x="774" y="914"/>
                    <a:pt x="731" y="835"/>
                    <a:pt x="661" y="7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19A8EFF-48AF-3D43-B1A5-588A6522A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618" y="1632093"/>
              <a:ext cx="2235846" cy="4538020"/>
            </a:xfrm>
            <a:custGeom>
              <a:avLst/>
              <a:gdLst>
                <a:gd name="T0" fmla="*/ 775 w 778"/>
                <a:gd name="T1" fmla="*/ 1418 h 1579"/>
                <a:gd name="T2" fmla="*/ 775 w 778"/>
                <a:gd name="T3" fmla="*/ 1289 h 1579"/>
                <a:gd name="T4" fmla="*/ 775 w 778"/>
                <a:gd name="T5" fmla="*/ 1284 h 1579"/>
                <a:gd name="T6" fmla="*/ 775 w 778"/>
                <a:gd name="T7" fmla="*/ 677 h 1579"/>
                <a:gd name="T8" fmla="*/ 775 w 778"/>
                <a:gd name="T9" fmla="*/ 677 h 1579"/>
                <a:gd name="T10" fmla="*/ 775 w 778"/>
                <a:gd name="T11" fmla="*/ 147 h 1579"/>
                <a:gd name="T12" fmla="*/ 775 w 778"/>
                <a:gd name="T13" fmla="*/ 147 h 1579"/>
                <a:gd name="T14" fmla="*/ 702 w 778"/>
                <a:gd name="T15" fmla="*/ 28 h 1579"/>
                <a:gd name="T16" fmla="*/ 559 w 778"/>
                <a:gd name="T17" fmla="*/ 5 h 1579"/>
                <a:gd name="T18" fmla="*/ 405 w 778"/>
                <a:gd name="T19" fmla="*/ 82 h 1579"/>
                <a:gd name="T20" fmla="*/ 364 w 778"/>
                <a:gd name="T21" fmla="*/ 241 h 1579"/>
                <a:gd name="T22" fmla="*/ 138 w 778"/>
                <a:gd name="T23" fmla="*/ 306 h 1579"/>
                <a:gd name="T24" fmla="*/ 64 w 778"/>
                <a:gd name="T25" fmla="*/ 530 h 1579"/>
                <a:gd name="T26" fmla="*/ 142 w 778"/>
                <a:gd name="T27" fmla="*/ 638 h 1579"/>
                <a:gd name="T28" fmla="*/ 112 w 778"/>
                <a:gd name="T29" fmla="*/ 709 h 1579"/>
                <a:gd name="T30" fmla="*/ 119 w 778"/>
                <a:gd name="T31" fmla="*/ 789 h 1579"/>
                <a:gd name="T32" fmla="*/ 117 w 778"/>
                <a:gd name="T33" fmla="*/ 790 h 1579"/>
                <a:gd name="T34" fmla="*/ 2 w 778"/>
                <a:gd name="T35" fmla="*/ 1002 h 1579"/>
                <a:gd name="T36" fmla="*/ 109 w 778"/>
                <a:gd name="T37" fmla="*/ 1218 h 1579"/>
                <a:gd name="T38" fmla="*/ 232 w 778"/>
                <a:gd name="T39" fmla="*/ 1263 h 1579"/>
                <a:gd name="T40" fmla="*/ 265 w 778"/>
                <a:gd name="T41" fmla="*/ 1259 h 1579"/>
                <a:gd name="T42" fmla="*/ 263 w 778"/>
                <a:gd name="T43" fmla="*/ 1268 h 1579"/>
                <a:gd name="T44" fmla="*/ 298 w 778"/>
                <a:gd name="T45" fmla="*/ 1413 h 1579"/>
                <a:gd name="T46" fmla="*/ 479 w 778"/>
                <a:gd name="T47" fmla="*/ 1566 h 1579"/>
                <a:gd name="T48" fmla="*/ 573 w 778"/>
                <a:gd name="T49" fmla="*/ 1579 h 1579"/>
                <a:gd name="T50" fmla="*/ 716 w 778"/>
                <a:gd name="T51" fmla="*/ 1538 h 1579"/>
                <a:gd name="T52" fmla="*/ 775 w 778"/>
                <a:gd name="T53" fmla="*/ 1418 h 1579"/>
                <a:gd name="T54" fmla="*/ 775 w 778"/>
                <a:gd name="T55" fmla="*/ 1418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579">
                  <a:moveTo>
                    <a:pt x="775" y="1418"/>
                  </a:moveTo>
                  <a:cubicBezTo>
                    <a:pt x="775" y="1289"/>
                    <a:pt x="775" y="1289"/>
                    <a:pt x="775" y="1289"/>
                  </a:cubicBezTo>
                  <a:cubicBezTo>
                    <a:pt x="776" y="1287"/>
                    <a:pt x="776" y="1286"/>
                    <a:pt x="775" y="1284"/>
                  </a:cubicBezTo>
                  <a:cubicBezTo>
                    <a:pt x="775" y="677"/>
                    <a:pt x="775" y="677"/>
                    <a:pt x="775" y="677"/>
                  </a:cubicBezTo>
                  <a:cubicBezTo>
                    <a:pt x="775" y="677"/>
                    <a:pt x="775" y="677"/>
                    <a:pt x="775" y="677"/>
                  </a:cubicBezTo>
                  <a:cubicBezTo>
                    <a:pt x="775" y="147"/>
                    <a:pt x="775" y="147"/>
                    <a:pt x="775" y="147"/>
                  </a:cubicBezTo>
                  <a:cubicBezTo>
                    <a:pt x="775" y="147"/>
                    <a:pt x="775" y="147"/>
                    <a:pt x="775" y="147"/>
                  </a:cubicBezTo>
                  <a:cubicBezTo>
                    <a:pt x="775" y="100"/>
                    <a:pt x="747" y="54"/>
                    <a:pt x="702" y="28"/>
                  </a:cubicBezTo>
                  <a:cubicBezTo>
                    <a:pt x="653" y="0"/>
                    <a:pt x="597" y="0"/>
                    <a:pt x="559" y="5"/>
                  </a:cubicBezTo>
                  <a:cubicBezTo>
                    <a:pt x="496" y="14"/>
                    <a:pt x="441" y="41"/>
                    <a:pt x="405" y="82"/>
                  </a:cubicBezTo>
                  <a:cubicBezTo>
                    <a:pt x="365" y="127"/>
                    <a:pt x="349" y="188"/>
                    <a:pt x="364" y="241"/>
                  </a:cubicBezTo>
                  <a:cubicBezTo>
                    <a:pt x="286" y="225"/>
                    <a:pt x="201" y="249"/>
                    <a:pt x="138" y="306"/>
                  </a:cubicBezTo>
                  <a:cubicBezTo>
                    <a:pt x="74" y="365"/>
                    <a:pt x="46" y="449"/>
                    <a:pt x="64" y="530"/>
                  </a:cubicBezTo>
                  <a:cubicBezTo>
                    <a:pt x="74" y="578"/>
                    <a:pt x="103" y="618"/>
                    <a:pt x="142" y="638"/>
                  </a:cubicBezTo>
                  <a:cubicBezTo>
                    <a:pt x="127" y="657"/>
                    <a:pt x="117" y="682"/>
                    <a:pt x="112" y="709"/>
                  </a:cubicBezTo>
                  <a:cubicBezTo>
                    <a:pt x="108" y="737"/>
                    <a:pt x="110" y="764"/>
                    <a:pt x="119" y="789"/>
                  </a:cubicBezTo>
                  <a:cubicBezTo>
                    <a:pt x="118" y="789"/>
                    <a:pt x="118" y="789"/>
                    <a:pt x="117" y="790"/>
                  </a:cubicBezTo>
                  <a:cubicBezTo>
                    <a:pt x="47" y="835"/>
                    <a:pt x="4" y="914"/>
                    <a:pt x="2" y="1002"/>
                  </a:cubicBezTo>
                  <a:cubicBezTo>
                    <a:pt x="0" y="1089"/>
                    <a:pt x="40" y="1170"/>
                    <a:pt x="109" y="1218"/>
                  </a:cubicBezTo>
                  <a:cubicBezTo>
                    <a:pt x="126" y="1230"/>
                    <a:pt x="178" y="1263"/>
                    <a:pt x="232" y="1263"/>
                  </a:cubicBezTo>
                  <a:cubicBezTo>
                    <a:pt x="243" y="1263"/>
                    <a:pt x="254" y="1261"/>
                    <a:pt x="265" y="1259"/>
                  </a:cubicBezTo>
                  <a:cubicBezTo>
                    <a:pt x="264" y="1262"/>
                    <a:pt x="264" y="1265"/>
                    <a:pt x="263" y="1268"/>
                  </a:cubicBezTo>
                  <a:cubicBezTo>
                    <a:pt x="257" y="1315"/>
                    <a:pt x="269" y="1366"/>
                    <a:pt x="298" y="1413"/>
                  </a:cubicBezTo>
                  <a:cubicBezTo>
                    <a:pt x="346" y="1492"/>
                    <a:pt x="412" y="1548"/>
                    <a:pt x="479" y="1566"/>
                  </a:cubicBezTo>
                  <a:cubicBezTo>
                    <a:pt x="511" y="1574"/>
                    <a:pt x="543" y="1579"/>
                    <a:pt x="573" y="1579"/>
                  </a:cubicBezTo>
                  <a:cubicBezTo>
                    <a:pt x="628" y="1579"/>
                    <a:pt x="678" y="1565"/>
                    <a:pt x="716" y="1538"/>
                  </a:cubicBezTo>
                  <a:cubicBezTo>
                    <a:pt x="749" y="1515"/>
                    <a:pt x="778" y="1457"/>
                    <a:pt x="775" y="1418"/>
                  </a:cubicBezTo>
                  <a:cubicBezTo>
                    <a:pt x="775" y="1418"/>
                    <a:pt x="775" y="1418"/>
                    <a:pt x="775" y="141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96F2F1E-038B-E84E-8E1F-5C181ADEE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274" y="1773190"/>
              <a:ext cx="2232228" cy="4538020"/>
            </a:xfrm>
            <a:custGeom>
              <a:avLst/>
              <a:gdLst>
                <a:gd name="T0" fmla="*/ 775 w 777"/>
                <a:gd name="T1" fmla="*/ 1285 h 1579"/>
                <a:gd name="T2" fmla="*/ 775 w 777"/>
                <a:gd name="T3" fmla="*/ 677 h 1579"/>
                <a:gd name="T4" fmla="*/ 775 w 777"/>
                <a:gd name="T5" fmla="*/ 147 h 1579"/>
                <a:gd name="T6" fmla="*/ 559 w 777"/>
                <a:gd name="T7" fmla="*/ 6 h 1579"/>
                <a:gd name="T8" fmla="*/ 364 w 777"/>
                <a:gd name="T9" fmla="*/ 241 h 1579"/>
                <a:gd name="T10" fmla="*/ 64 w 777"/>
                <a:gd name="T11" fmla="*/ 531 h 1579"/>
                <a:gd name="T12" fmla="*/ 112 w 777"/>
                <a:gd name="T13" fmla="*/ 709 h 1579"/>
                <a:gd name="T14" fmla="*/ 117 w 777"/>
                <a:gd name="T15" fmla="*/ 790 h 1579"/>
                <a:gd name="T16" fmla="*/ 109 w 777"/>
                <a:gd name="T17" fmla="*/ 1219 h 1579"/>
                <a:gd name="T18" fmla="*/ 265 w 777"/>
                <a:gd name="T19" fmla="*/ 1259 h 1579"/>
                <a:gd name="T20" fmla="*/ 298 w 777"/>
                <a:gd name="T21" fmla="*/ 1413 h 1579"/>
                <a:gd name="T22" fmla="*/ 573 w 777"/>
                <a:gd name="T23" fmla="*/ 1579 h 1579"/>
                <a:gd name="T24" fmla="*/ 775 w 777"/>
                <a:gd name="T25" fmla="*/ 1419 h 1579"/>
                <a:gd name="T26" fmla="*/ 775 w 777"/>
                <a:gd name="T27" fmla="*/ 1289 h 1579"/>
                <a:gd name="T28" fmla="*/ 483 w 777"/>
                <a:gd name="T29" fmla="*/ 1550 h 1579"/>
                <a:gd name="T30" fmla="*/ 279 w 777"/>
                <a:gd name="T31" fmla="*/ 1270 h 1579"/>
                <a:gd name="T32" fmla="*/ 360 w 777"/>
                <a:gd name="T33" fmla="*/ 1160 h 1579"/>
                <a:gd name="T34" fmla="*/ 448 w 777"/>
                <a:gd name="T35" fmla="*/ 1191 h 1579"/>
                <a:gd name="T36" fmla="*/ 529 w 777"/>
                <a:gd name="T37" fmla="*/ 1156 h 1579"/>
                <a:gd name="T38" fmla="*/ 400 w 777"/>
                <a:gd name="T39" fmla="*/ 1166 h 1579"/>
                <a:gd name="T40" fmla="*/ 365 w 777"/>
                <a:gd name="T41" fmla="*/ 960 h 1579"/>
                <a:gd name="T42" fmla="*/ 354 w 777"/>
                <a:gd name="T43" fmla="*/ 948 h 1579"/>
                <a:gd name="T44" fmla="*/ 348 w 777"/>
                <a:gd name="T45" fmla="*/ 1149 h 1579"/>
                <a:gd name="T46" fmla="*/ 269 w 777"/>
                <a:gd name="T47" fmla="*/ 1240 h 1579"/>
                <a:gd name="T48" fmla="*/ 18 w 777"/>
                <a:gd name="T49" fmla="*/ 1002 h 1579"/>
                <a:gd name="T50" fmla="*/ 125 w 777"/>
                <a:gd name="T51" fmla="*/ 805 h 1579"/>
                <a:gd name="T52" fmla="*/ 230 w 777"/>
                <a:gd name="T53" fmla="*/ 875 h 1579"/>
                <a:gd name="T54" fmla="*/ 295 w 777"/>
                <a:gd name="T55" fmla="*/ 842 h 1579"/>
                <a:gd name="T56" fmla="*/ 203 w 777"/>
                <a:gd name="T57" fmla="*/ 855 h 1579"/>
                <a:gd name="T58" fmla="*/ 128 w 777"/>
                <a:gd name="T59" fmla="*/ 712 h 1579"/>
                <a:gd name="T60" fmla="*/ 264 w 777"/>
                <a:gd name="T61" fmla="*/ 615 h 1579"/>
                <a:gd name="T62" fmla="*/ 270 w 777"/>
                <a:gd name="T63" fmla="*/ 600 h 1579"/>
                <a:gd name="T64" fmla="*/ 153 w 777"/>
                <a:gd name="T65" fmla="*/ 625 h 1579"/>
                <a:gd name="T66" fmla="*/ 149 w 777"/>
                <a:gd name="T67" fmla="*/ 319 h 1579"/>
                <a:gd name="T68" fmla="*/ 364 w 777"/>
                <a:gd name="T69" fmla="*/ 363 h 1579"/>
                <a:gd name="T70" fmla="*/ 375 w 777"/>
                <a:gd name="T71" fmla="*/ 366 h 1579"/>
                <a:gd name="T72" fmla="*/ 391 w 777"/>
                <a:gd name="T73" fmla="*/ 261 h 1579"/>
                <a:gd name="T74" fmla="*/ 497 w 777"/>
                <a:gd name="T75" fmla="*/ 249 h 1579"/>
                <a:gd name="T76" fmla="*/ 383 w 777"/>
                <a:gd name="T77" fmla="*/ 246 h 1579"/>
                <a:gd name="T78" fmla="*/ 381 w 777"/>
                <a:gd name="T79" fmla="*/ 243 h 1579"/>
                <a:gd name="T80" fmla="*/ 561 w 777"/>
                <a:gd name="T81" fmla="*/ 22 h 1579"/>
                <a:gd name="T82" fmla="*/ 759 w 777"/>
                <a:gd name="T83" fmla="*/ 151 h 1579"/>
                <a:gd name="T84" fmla="*/ 759 w 777"/>
                <a:gd name="T85" fmla="*/ 380 h 1579"/>
                <a:gd name="T86" fmla="*/ 572 w 777"/>
                <a:gd name="T87" fmla="*/ 291 h 1579"/>
                <a:gd name="T88" fmla="*/ 603 w 777"/>
                <a:gd name="T89" fmla="*/ 177 h 1579"/>
                <a:gd name="T90" fmla="*/ 556 w 777"/>
                <a:gd name="T91" fmla="*/ 295 h 1579"/>
                <a:gd name="T92" fmla="*/ 712 w 777"/>
                <a:gd name="T93" fmla="*/ 402 h 1579"/>
                <a:gd name="T94" fmla="*/ 759 w 777"/>
                <a:gd name="T95" fmla="*/ 676 h 1579"/>
                <a:gd name="T96" fmla="*/ 548 w 777"/>
                <a:gd name="T97" fmla="*/ 661 h 1579"/>
                <a:gd name="T98" fmla="*/ 549 w 777"/>
                <a:gd name="T99" fmla="*/ 454 h 1579"/>
                <a:gd name="T100" fmla="*/ 537 w 777"/>
                <a:gd name="T101" fmla="*/ 466 h 1579"/>
                <a:gd name="T102" fmla="*/ 467 w 777"/>
                <a:gd name="T103" fmla="*/ 683 h 1579"/>
                <a:gd name="T104" fmla="*/ 333 w 777"/>
                <a:gd name="T105" fmla="*/ 623 h 1579"/>
                <a:gd name="T106" fmla="*/ 452 w 777"/>
                <a:gd name="T107" fmla="*/ 700 h 1579"/>
                <a:gd name="T108" fmla="*/ 535 w 777"/>
                <a:gd name="T109" fmla="*/ 672 h 1579"/>
                <a:gd name="T110" fmla="*/ 652 w 777"/>
                <a:gd name="T111" fmla="*/ 762 h 1579"/>
                <a:gd name="T112" fmla="*/ 759 w 777"/>
                <a:gd name="T113" fmla="*/ 1264 h 1579"/>
                <a:gd name="T114" fmla="*/ 529 w 777"/>
                <a:gd name="T115" fmla="*/ 1380 h 1579"/>
                <a:gd name="T116" fmla="*/ 538 w 777"/>
                <a:gd name="T117" fmla="*/ 1387 h 1579"/>
                <a:gd name="T118" fmla="*/ 618 w 777"/>
                <a:gd name="T119" fmla="*/ 1249 h 1579"/>
                <a:gd name="T120" fmla="*/ 759 w 777"/>
                <a:gd name="T121" fmla="*/ 1418 h 1579"/>
                <a:gd name="T122" fmla="*/ 759 w 777"/>
                <a:gd name="T123" fmla="*/ 1419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7" h="1579">
                  <a:moveTo>
                    <a:pt x="775" y="1289"/>
                  </a:moveTo>
                  <a:cubicBezTo>
                    <a:pt x="776" y="1288"/>
                    <a:pt x="776" y="1286"/>
                    <a:pt x="775" y="1285"/>
                  </a:cubicBezTo>
                  <a:cubicBezTo>
                    <a:pt x="775" y="677"/>
                    <a:pt x="775" y="677"/>
                    <a:pt x="775" y="677"/>
                  </a:cubicBezTo>
                  <a:cubicBezTo>
                    <a:pt x="775" y="677"/>
                    <a:pt x="775" y="677"/>
                    <a:pt x="775" y="677"/>
                  </a:cubicBezTo>
                  <a:cubicBezTo>
                    <a:pt x="775" y="147"/>
                    <a:pt x="775" y="147"/>
                    <a:pt x="775" y="147"/>
                  </a:cubicBezTo>
                  <a:cubicBezTo>
                    <a:pt x="775" y="147"/>
                    <a:pt x="775" y="147"/>
                    <a:pt x="775" y="147"/>
                  </a:cubicBezTo>
                  <a:cubicBezTo>
                    <a:pt x="775" y="100"/>
                    <a:pt x="747" y="54"/>
                    <a:pt x="702" y="28"/>
                  </a:cubicBezTo>
                  <a:cubicBezTo>
                    <a:pt x="653" y="0"/>
                    <a:pt x="597" y="0"/>
                    <a:pt x="559" y="6"/>
                  </a:cubicBezTo>
                  <a:cubicBezTo>
                    <a:pt x="496" y="14"/>
                    <a:pt x="441" y="42"/>
                    <a:pt x="405" y="82"/>
                  </a:cubicBezTo>
                  <a:cubicBezTo>
                    <a:pt x="365" y="127"/>
                    <a:pt x="349" y="189"/>
                    <a:pt x="364" y="241"/>
                  </a:cubicBezTo>
                  <a:cubicBezTo>
                    <a:pt x="286" y="225"/>
                    <a:pt x="201" y="249"/>
                    <a:pt x="138" y="307"/>
                  </a:cubicBezTo>
                  <a:cubicBezTo>
                    <a:pt x="74" y="366"/>
                    <a:pt x="46" y="450"/>
                    <a:pt x="64" y="531"/>
                  </a:cubicBezTo>
                  <a:cubicBezTo>
                    <a:pt x="74" y="579"/>
                    <a:pt x="103" y="618"/>
                    <a:pt x="142" y="638"/>
                  </a:cubicBezTo>
                  <a:cubicBezTo>
                    <a:pt x="127" y="658"/>
                    <a:pt x="117" y="682"/>
                    <a:pt x="112" y="709"/>
                  </a:cubicBezTo>
                  <a:cubicBezTo>
                    <a:pt x="108" y="737"/>
                    <a:pt x="110" y="765"/>
                    <a:pt x="119" y="789"/>
                  </a:cubicBezTo>
                  <a:cubicBezTo>
                    <a:pt x="118" y="789"/>
                    <a:pt x="117" y="790"/>
                    <a:pt x="117" y="790"/>
                  </a:cubicBezTo>
                  <a:cubicBezTo>
                    <a:pt x="47" y="835"/>
                    <a:pt x="3" y="914"/>
                    <a:pt x="2" y="1002"/>
                  </a:cubicBezTo>
                  <a:cubicBezTo>
                    <a:pt x="0" y="1090"/>
                    <a:pt x="40" y="1171"/>
                    <a:pt x="109" y="1219"/>
                  </a:cubicBezTo>
                  <a:cubicBezTo>
                    <a:pt x="126" y="1231"/>
                    <a:pt x="178" y="1263"/>
                    <a:pt x="232" y="1263"/>
                  </a:cubicBezTo>
                  <a:cubicBezTo>
                    <a:pt x="243" y="1263"/>
                    <a:pt x="254" y="1262"/>
                    <a:pt x="265" y="1259"/>
                  </a:cubicBezTo>
                  <a:cubicBezTo>
                    <a:pt x="264" y="1262"/>
                    <a:pt x="264" y="1265"/>
                    <a:pt x="263" y="1268"/>
                  </a:cubicBezTo>
                  <a:cubicBezTo>
                    <a:pt x="257" y="1315"/>
                    <a:pt x="269" y="1366"/>
                    <a:pt x="298" y="1413"/>
                  </a:cubicBezTo>
                  <a:cubicBezTo>
                    <a:pt x="346" y="1492"/>
                    <a:pt x="412" y="1548"/>
                    <a:pt x="479" y="1566"/>
                  </a:cubicBezTo>
                  <a:cubicBezTo>
                    <a:pt x="511" y="1575"/>
                    <a:pt x="543" y="1579"/>
                    <a:pt x="573" y="1579"/>
                  </a:cubicBezTo>
                  <a:cubicBezTo>
                    <a:pt x="628" y="1579"/>
                    <a:pt x="678" y="1565"/>
                    <a:pt x="716" y="1539"/>
                  </a:cubicBezTo>
                  <a:cubicBezTo>
                    <a:pt x="749" y="1515"/>
                    <a:pt x="777" y="1457"/>
                    <a:pt x="775" y="1419"/>
                  </a:cubicBezTo>
                  <a:cubicBezTo>
                    <a:pt x="775" y="1419"/>
                    <a:pt x="775" y="1418"/>
                    <a:pt x="775" y="1418"/>
                  </a:cubicBezTo>
                  <a:lnTo>
                    <a:pt x="775" y="1289"/>
                  </a:lnTo>
                  <a:close/>
                  <a:moveTo>
                    <a:pt x="706" y="1525"/>
                  </a:moveTo>
                  <a:cubicBezTo>
                    <a:pt x="652" y="1564"/>
                    <a:pt x="568" y="1573"/>
                    <a:pt x="483" y="1550"/>
                  </a:cubicBezTo>
                  <a:cubicBezTo>
                    <a:pt x="420" y="1533"/>
                    <a:pt x="358" y="1480"/>
                    <a:pt x="312" y="1405"/>
                  </a:cubicBezTo>
                  <a:cubicBezTo>
                    <a:pt x="285" y="1361"/>
                    <a:pt x="273" y="1313"/>
                    <a:pt x="279" y="1270"/>
                  </a:cubicBezTo>
                  <a:cubicBezTo>
                    <a:pt x="286" y="1222"/>
                    <a:pt x="316" y="1180"/>
                    <a:pt x="356" y="1163"/>
                  </a:cubicBezTo>
                  <a:cubicBezTo>
                    <a:pt x="358" y="1162"/>
                    <a:pt x="359" y="1161"/>
                    <a:pt x="360" y="1160"/>
                  </a:cubicBezTo>
                  <a:cubicBezTo>
                    <a:pt x="370" y="1168"/>
                    <a:pt x="381" y="1175"/>
                    <a:pt x="394" y="1181"/>
                  </a:cubicBezTo>
                  <a:cubicBezTo>
                    <a:pt x="411" y="1188"/>
                    <a:pt x="429" y="1191"/>
                    <a:pt x="448" y="1191"/>
                  </a:cubicBezTo>
                  <a:cubicBezTo>
                    <a:pt x="476" y="1191"/>
                    <a:pt x="504" y="1183"/>
                    <a:pt x="527" y="1168"/>
                  </a:cubicBezTo>
                  <a:cubicBezTo>
                    <a:pt x="531" y="1165"/>
                    <a:pt x="532" y="1160"/>
                    <a:pt x="529" y="1156"/>
                  </a:cubicBezTo>
                  <a:cubicBezTo>
                    <a:pt x="527" y="1153"/>
                    <a:pt x="522" y="1152"/>
                    <a:pt x="518" y="1154"/>
                  </a:cubicBezTo>
                  <a:cubicBezTo>
                    <a:pt x="484" y="1177"/>
                    <a:pt x="438" y="1182"/>
                    <a:pt x="400" y="1166"/>
                  </a:cubicBezTo>
                  <a:cubicBezTo>
                    <a:pt x="362" y="1150"/>
                    <a:pt x="333" y="1113"/>
                    <a:pt x="326" y="1073"/>
                  </a:cubicBezTo>
                  <a:cubicBezTo>
                    <a:pt x="319" y="1032"/>
                    <a:pt x="334" y="988"/>
                    <a:pt x="365" y="960"/>
                  </a:cubicBezTo>
                  <a:cubicBezTo>
                    <a:pt x="368" y="957"/>
                    <a:pt x="368" y="952"/>
                    <a:pt x="365" y="949"/>
                  </a:cubicBezTo>
                  <a:cubicBezTo>
                    <a:pt x="362" y="945"/>
                    <a:pt x="357" y="945"/>
                    <a:pt x="354" y="948"/>
                  </a:cubicBezTo>
                  <a:cubicBezTo>
                    <a:pt x="320" y="980"/>
                    <a:pt x="302" y="1029"/>
                    <a:pt x="310" y="1075"/>
                  </a:cubicBezTo>
                  <a:cubicBezTo>
                    <a:pt x="315" y="1103"/>
                    <a:pt x="329" y="1129"/>
                    <a:pt x="348" y="1149"/>
                  </a:cubicBezTo>
                  <a:cubicBezTo>
                    <a:pt x="312" y="1165"/>
                    <a:pt x="283" y="1199"/>
                    <a:pt x="270" y="1240"/>
                  </a:cubicBezTo>
                  <a:cubicBezTo>
                    <a:pt x="269" y="1240"/>
                    <a:pt x="269" y="1240"/>
                    <a:pt x="269" y="1240"/>
                  </a:cubicBezTo>
                  <a:cubicBezTo>
                    <a:pt x="208" y="1263"/>
                    <a:pt x="138" y="1219"/>
                    <a:pt x="118" y="1205"/>
                  </a:cubicBezTo>
                  <a:cubicBezTo>
                    <a:pt x="54" y="1160"/>
                    <a:pt x="17" y="1085"/>
                    <a:pt x="18" y="1002"/>
                  </a:cubicBezTo>
                  <a:cubicBezTo>
                    <a:pt x="20" y="920"/>
                    <a:pt x="60" y="847"/>
                    <a:pt x="125" y="804"/>
                  </a:cubicBezTo>
                  <a:cubicBezTo>
                    <a:pt x="125" y="805"/>
                    <a:pt x="125" y="805"/>
                    <a:pt x="125" y="805"/>
                  </a:cubicBezTo>
                  <a:cubicBezTo>
                    <a:pt x="140" y="837"/>
                    <a:pt x="167" y="860"/>
                    <a:pt x="198" y="870"/>
                  </a:cubicBezTo>
                  <a:cubicBezTo>
                    <a:pt x="208" y="873"/>
                    <a:pt x="219" y="875"/>
                    <a:pt x="230" y="875"/>
                  </a:cubicBezTo>
                  <a:cubicBezTo>
                    <a:pt x="253" y="875"/>
                    <a:pt x="277" y="867"/>
                    <a:pt x="294" y="853"/>
                  </a:cubicBezTo>
                  <a:cubicBezTo>
                    <a:pt x="297" y="850"/>
                    <a:pt x="298" y="845"/>
                    <a:pt x="295" y="842"/>
                  </a:cubicBezTo>
                  <a:cubicBezTo>
                    <a:pt x="292" y="838"/>
                    <a:pt x="287" y="838"/>
                    <a:pt x="284" y="841"/>
                  </a:cubicBezTo>
                  <a:cubicBezTo>
                    <a:pt x="262" y="858"/>
                    <a:pt x="231" y="864"/>
                    <a:pt x="203" y="855"/>
                  </a:cubicBezTo>
                  <a:cubicBezTo>
                    <a:pt x="177" y="846"/>
                    <a:pt x="153" y="825"/>
                    <a:pt x="140" y="798"/>
                  </a:cubicBezTo>
                  <a:cubicBezTo>
                    <a:pt x="128" y="773"/>
                    <a:pt x="124" y="742"/>
                    <a:pt x="128" y="712"/>
                  </a:cubicBezTo>
                  <a:cubicBezTo>
                    <a:pt x="134" y="677"/>
                    <a:pt x="151" y="646"/>
                    <a:pt x="174" y="628"/>
                  </a:cubicBezTo>
                  <a:cubicBezTo>
                    <a:pt x="201" y="607"/>
                    <a:pt x="236" y="602"/>
                    <a:pt x="264" y="615"/>
                  </a:cubicBezTo>
                  <a:cubicBezTo>
                    <a:pt x="268" y="617"/>
                    <a:pt x="272" y="615"/>
                    <a:pt x="274" y="611"/>
                  </a:cubicBezTo>
                  <a:cubicBezTo>
                    <a:pt x="276" y="607"/>
                    <a:pt x="274" y="602"/>
                    <a:pt x="270" y="600"/>
                  </a:cubicBezTo>
                  <a:cubicBezTo>
                    <a:pt x="238" y="585"/>
                    <a:pt x="195" y="591"/>
                    <a:pt x="164" y="615"/>
                  </a:cubicBezTo>
                  <a:cubicBezTo>
                    <a:pt x="160" y="618"/>
                    <a:pt x="156" y="622"/>
                    <a:pt x="153" y="625"/>
                  </a:cubicBezTo>
                  <a:cubicBezTo>
                    <a:pt x="116" y="608"/>
                    <a:pt x="89" y="572"/>
                    <a:pt x="80" y="527"/>
                  </a:cubicBezTo>
                  <a:cubicBezTo>
                    <a:pt x="63" y="452"/>
                    <a:pt x="89" y="374"/>
                    <a:pt x="149" y="319"/>
                  </a:cubicBezTo>
                  <a:cubicBezTo>
                    <a:pt x="211" y="262"/>
                    <a:pt x="294" y="240"/>
                    <a:pt x="370" y="259"/>
                  </a:cubicBezTo>
                  <a:cubicBezTo>
                    <a:pt x="348" y="289"/>
                    <a:pt x="345" y="331"/>
                    <a:pt x="364" y="363"/>
                  </a:cubicBezTo>
                  <a:cubicBezTo>
                    <a:pt x="365" y="366"/>
                    <a:pt x="368" y="367"/>
                    <a:pt x="371" y="367"/>
                  </a:cubicBezTo>
                  <a:cubicBezTo>
                    <a:pt x="372" y="367"/>
                    <a:pt x="374" y="367"/>
                    <a:pt x="375" y="366"/>
                  </a:cubicBezTo>
                  <a:cubicBezTo>
                    <a:pt x="379" y="364"/>
                    <a:pt x="380" y="359"/>
                    <a:pt x="378" y="355"/>
                  </a:cubicBezTo>
                  <a:cubicBezTo>
                    <a:pt x="361" y="326"/>
                    <a:pt x="366" y="284"/>
                    <a:pt x="391" y="261"/>
                  </a:cubicBezTo>
                  <a:cubicBezTo>
                    <a:pt x="415" y="237"/>
                    <a:pt x="457" y="233"/>
                    <a:pt x="486" y="251"/>
                  </a:cubicBezTo>
                  <a:cubicBezTo>
                    <a:pt x="490" y="254"/>
                    <a:pt x="495" y="253"/>
                    <a:pt x="497" y="249"/>
                  </a:cubicBezTo>
                  <a:cubicBezTo>
                    <a:pt x="499" y="245"/>
                    <a:pt x="498" y="240"/>
                    <a:pt x="495" y="238"/>
                  </a:cubicBezTo>
                  <a:cubicBezTo>
                    <a:pt x="461" y="216"/>
                    <a:pt x="413" y="220"/>
                    <a:pt x="383" y="246"/>
                  </a:cubicBezTo>
                  <a:cubicBezTo>
                    <a:pt x="383" y="246"/>
                    <a:pt x="382" y="246"/>
                    <a:pt x="382" y="245"/>
                  </a:cubicBezTo>
                  <a:cubicBezTo>
                    <a:pt x="382" y="245"/>
                    <a:pt x="382" y="244"/>
                    <a:pt x="381" y="243"/>
                  </a:cubicBezTo>
                  <a:cubicBezTo>
                    <a:pt x="365" y="194"/>
                    <a:pt x="379" y="136"/>
                    <a:pt x="417" y="93"/>
                  </a:cubicBezTo>
                  <a:cubicBezTo>
                    <a:pt x="451" y="55"/>
                    <a:pt x="502" y="30"/>
                    <a:pt x="561" y="22"/>
                  </a:cubicBezTo>
                  <a:cubicBezTo>
                    <a:pt x="597" y="17"/>
                    <a:pt x="649" y="16"/>
                    <a:pt x="694" y="42"/>
                  </a:cubicBezTo>
                  <a:cubicBezTo>
                    <a:pt x="735" y="66"/>
                    <a:pt x="761" y="110"/>
                    <a:pt x="759" y="151"/>
                  </a:cubicBezTo>
                  <a:cubicBezTo>
                    <a:pt x="759" y="151"/>
                    <a:pt x="759" y="152"/>
                    <a:pt x="759" y="152"/>
                  </a:cubicBezTo>
                  <a:cubicBezTo>
                    <a:pt x="759" y="380"/>
                    <a:pt x="759" y="380"/>
                    <a:pt x="759" y="380"/>
                  </a:cubicBezTo>
                  <a:cubicBezTo>
                    <a:pt x="719" y="389"/>
                    <a:pt x="680" y="387"/>
                    <a:pt x="647" y="373"/>
                  </a:cubicBezTo>
                  <a:cubicBezTo>
                    <a:pt x="609" y="357"/>
                    <a:pt x="582" y="326"/>
                    <a:pt x="572" y="291"/>
                  </a:cubicBezTo>
                  <a:cubicBezTo>
                    <a:pt x="562" y="253"/>
                    <a:pt x="574" y="211"/>
                    <a:pt x="602" y="188"/>
                  </a:cubicBezTo>
                  <a:cubicBezTo>
                    <a:pt x="605" y="185"/>
                    <a:pt x="606" y="180"/>
                    <a:pt x="603" y="177"/>
                  </a:cubicBezTo>
                  <a:cubicBezTo>
                    <a:pt x="600" y="173"/>
                    <a:pt x="595" y="173"/>
                    <a:pt x="591" y="175"/>
                  </a:cubicBezTo>
                  <a:cubicBezTo>
                    <a:pt x="558" y="203"/>
                    <a:pt x="544" y="251"/>
                    <a:pt x="556" y="295"/>
                  </a:cubicBezTo>
                  <a:cubicBezTo>
                    <a:pt x="567" y="335"/>
                    <a:pt x="599" y="370"/>
                    <a:pt x="640" y="388"/>
                  </a:cubicBezTo>
                  <a:cubicBezTo>
                    <a:pt x="662" y="397"/>
                    <a:pt x="687" y="402"/>
                    <a:pt x="712" y="402"/>
                  </a:cubicBezTo>
                  <a:cubicBezTo>
                    <a:pt x="727" y="402"/>
                    <a:pt x="743" y="400"/>
                    <a:pt x="759" y="396"/>
                  </a:cubicBezTo>
                  <a:cubicBezTo>
                    <a:pt x="759" y="676"/>
                    <a:pt x="759" y="676"/>
                    <a:pt x="759" y="676"/>
                  </a:cubicBezTo>
                  <a:cubicBezTo>
                    <a:pt x="741" y="718"/>
                    <a:pt x="690" y="749"/>
                    <a:pt x="645" y="745"/>
                  </a:cubicBezTo>
                  <a:cubicBezTo>
                    <a:pt x="600" y="742"/>
                    <a:pt x="558" y="705"/>
                    <a:pt x="548" y="661"/>
                  </a:cubicBezTo>
                  <a:cubicBezTo>
                    <a:pt x="565" y="645"/>
                    <a:pt x="579" y="624"/>
                    <a:pt x="586" y="602"/>
                  </a:cubicBezTo>
                  <a:cubicBezTo>
                    <a:pt x="603" y="550"/>
                    <a:pt x="588" y="491"/>
                    <a:pt x="549" y="454"/>
                  </a:cubicBezTo>
                  <a:cubicBezTo>
                    <a:pt x="545" y="451"/>
                    <a:pt x="540" y="451"/>
                    <a:pt x="537" y="454"/>
                  </a:cubicBezTo>
                  <a:cubicBezTo>
                    <a:pt x="534" y="458"/>
                    <a:pt x="534" y="463"/>
                    <a:pt x="537" y="466"/>
                  </a:cubicBezTo>
                  <a:cubicBezTo>
                    <a:pt x="572" y="498"/>
                    <a:pt x="585" y="552"/>
                    <a:pt x="571" y="597"/>
                  </a:cubicBezTo>
                  <a:cubicBezTo>
                    <a:pt x="556" y="641"/>
                    <a:pt x="513" y="677"/>
                    <a:pt x="467" y="683"/>
                  </a:cubicBezTo>
                  <a:cubicBezTo>
                    <a:pt x="420" y="688"/>
                    <a:pt x="370" y="665"/>
                    <a:pt x="344" y="625"/>
                  </a:cubicBezTo>
                  <a:cubicBezTo>
                    <a:pt x="342" y="621"/>
                    <a:pt x="337" y="620"/>
                    <a:pt x="333" y="623"/>
                  </a:cubicBezTo>
                  <a:cubicBezTo>
                    <a:pt x="329" y="625"/>
                    <a:pt x="328" y="630"/>
                    <a:pt x="331" y="634"/>
                  </a:cubicBezTo>
                  <a:cubicBezTo>
                    <a:pt x="357" y="675"/>
                    <a:pt x="404" y="700"/>
                    <a:pt x="452" y="700"/>
                  </a:cubicBezTo>
                  <a:cubicBezTo>
                    <a:pt x="457" y="700"/>
                    <a:pt x="463" y="699"/>
                    <a:pt x="469" y="699"/>
                  </a:cubicBezTo>
                  <a:cubicBezTo>
                    <a:pt x="493" y="696"/>
                    <a:pt x="515" y="686"/>
                    <a:pt x="535" y="672"/>
                  </a:cubicBezTo>
                  <a:cubicBezTo>
                    <a:pt x="549" y="720"/>
                    <a:pt x="593" y="757"/>
                    <a:pt x="644" y="762"/>
                  </a:cubicBezTo>
                  <a:cubicBezTo>
                    <a:pt x="647" y="762"/>
                    <a:pt x="649" y="762"/>
                    <a:pt x="652" y="762"/>
                  </a:cubicBezTo>
                  <a:cubicBezTo>
                    <a:pt x="692" y="762"/>
                    <a:pt x="734" y="740"/>
                    <a:pt x="759" y="707"/>
                  </a:cubicBezTo>
                  <a:cubicBezTo>
                    <a:pt x="759" y="1264"/>
                    <a:pt x="759" y="1264"/>
                    <a:pt x="759" y="1264"/>
                  </a:cubicBezTo>
                  <a:cubicBezTo>
                    <a:pt x="721" y="1228"/>
                    <a:pt x="661" y="1214"/>
                    <a:pt x="612" y="1234"/>
                  </a:cubicBezTo>
                  <a:cubicBezTo>
                    <a:pt x="556" y="1256"/>
                    <a:pt x="520" y="1321"/>
                    <a:pt x="529" y="1380"/>
                  </a:cubicBezTo>
                  <a:cubicBezTo>
                    <a:pt x="530" y="1384"/>
                    <a:pt x="533" y="1387"/>
                    <a:pt x="537" y="1387"/>
                  </a:cubicBezTo>
                  <a:cubicBezTo>
                    <a:pt x="537" y="1387"/>
                    <a:pt x="538" y="1387"/>
                    <a:pt x="538" y="1387"/>
                  </a:cubicBezTo>
                  <a:cubicBezTo>
                    <a:pt x="543" y="1386"/>
                    <a:pt x="546" y="1382"/>
                    <a:pt x="545" y="1378"/>
                  </a:cubicBezTo>
                  <a:cubicBezTo>
                    <a:pt x="537" y="1325"/>
                    <a:pt x="569" y="1268"/>
                    <a:pt x="618" y="1249"/>
                  </a:cubicBezTo>
                  <a:cubicBezTo>
                    <a:pt x="667" y="1229"/>
                    <a:pt x="728" y="1247"/>
                    <a:pt x="759" y="1289"/>
                  </a:cubicBezTo>
                  <a:cubicBezTo>
                    <a:pt x="759" y="1418"/>
                    <a:pt x="759" y="1418"/>
                    <a:pt x="759" y="1418"/>
                  </a:cubicBezTo>
                  <a:cubicBezTo>
                    <a:pt x="759" y="1419"/>
                    <a:pt x="759" y="1419"/>
                    <a:pt x="759" y="1419"/>
                  </a:cubicBezTo>
                  <a:cubicBezTo>
                    <a:pt x="759" y="1419"/>
                    <a:pt x="759" y="1419"/>
                    <a:pt x="759" y="1419"/>
                  </a:cubicBezTo>
                  <a:cubicBezTo>
                    <a:pt x="761" y="1449"/>
                    <a:pt x="737" y="1504"/>
                    <a:pt x="706" y="15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D78F7B2-5F9C-7F4C-9BA4-B8C37162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830" y="4195959"/>
              <a:ext cx="671719" cy="542681"/>
            </a:xfrm>
            <a:custGeom>
              <a:avLst/>
              <a:gdLst>
                <a:gd name="T0" fmla="*/ 110 w 234"/>
                <a:gd name="T1" fmla="*/ 189 h 189"/>
                <a:gd name="T2" fmla="*/ 212 w 234"/>
                <a:gd name="T3" fmla="*/ 130 h 189"/>
                <a:gd name="T4" fmla="*/ 203 w 234"/>
                <a:gd name="T5" fmla="*/ 4 h 189"/>
                <a:gd name="T6" fmla="*/ 191 w 234"/>
                <a:gd name="T7" fmla="*/ 2 h 189"/>
                <a:gd name="T8" fmla="*/ 190 w 234"/>
                <a:gd name="T9" fmla="*/ 14 h 189"/>
                <a:gd name="T10" fmla="*/ 198 w 234"/>
                <a:gd name="T11" fmla="*/ 122 h 189"/>
                <a:gd name="T12" fmla="*/ 102 w 234"/>
                <a:gd name="T13" fmla="*/ 173 h 189"/>
                <a:gd name="T14" fmla="*/ 17 w 234"/>
                <a:gd name="T15" fmla="*/ 105 h 189"/>
                <a:gd name="T16" fmla="*/ 7 w 234"/>
                <a:gd name="T17" fmla="*/ 100 h 189"/>
                <a:gd name="T18" fmla="*/ 2 w 234"/>
                <a:gd name="T19" fmla="*/ 110 h 189"/>
                <a:gd name="T20" fmla="*/ 101 w 234"/>
                <a:gd name="T21" fmla="*/ 189 h 189"/>
                <a:gd name="T22" fmla="*/ 110 w 234"/>
                <a:gd name="T2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4" h="189">
                  <a:moveTo>
                    <a:pt x="110" y="189"/>
                  </a:moveTo>
                  <a:cubicBezTo>
                    <a:pt x="152" y="189"/>
                    <a:pt x="192" y="166"/>
                    <a:pt x="212" y="130"/>
                  </a:cubicBezTo>
                  <a:cubicBezTo>
                    <a:pt x="234" y="91"/>
                    <a:pt x="230" y="39"/>
                    <a:pt x="203" y="4"/>
                  </a:cubicBezTo>
                  <a:cubicBezTo>
                    <a:pt x="200" y="0"/>
                    <a:pt x="195" y="0"/>
                    <a:pt x="191" y="2"/>
                  </a:cubicBezTo>
                  <a:cubicBezTo>
                    <a:pt x="188" y="5"/>
                    <a:pt x="187" y="10"/>
                    <a:pt x="190" y="14"/>
                  </a:cubicBezTo>
                  <a:cubicBezTo>
                    <a:pt x="213" y="44"/>
                    <a:pt x="217" y="89"/>
                    <a:pt x="198" y="122"/>
                  </a:cubicBezTo>
                  <a:cubicBezTo>
                    <a:pt x="180" y="156"/>
                    <a:pt x="140" y="176"/>
                    <a:pt x="102" y="173"/>
                  </a:cubicBezTo>
                  <a:cubicBezTo>
                    <a:pt x="64" y="169"/>
                    <a:pt x="29" y="141"/>
                    <a:pt x="17" y="105"/>
                  </a:cubicBezTo>
                  <a:cubicBezTo>
                    <a:pt x="16" y="101"/>
                    <a:pt x="11" y="99"/>
                    <a:pt x="7" y="100"/>
                  </a:cubicBezTo>
                  <a:cubicBezTo>
                    <a:pt x="3" y="101"/>
                    <a:pt x="0" y="106"/>
                    <a:pt x="2" y="110"/>
                  </a:cubicBezTo>
                  <a:cubicBezTo>
                    <a:pt x="16" y="152"/>
                    <a:pt x="56" y="185"/>
                    <a:pt x="101" y="189"/>
                  </a:cubicBezTo>
                  <a:cubicBezTo>
                    <a:pt x="104" y="189"/>
                    <a:pt x="107" y="189"/>
                    <a:pt x="110" y="1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AC2B161-D663-DA48-9499-C87934AE3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9011" y="1773190"/>
              <a:ext cx="2235846" cy="4538020"/>
            </a:xfrm>
            <a:custGeom>
              <a:avLst/>
              <a:gdLst>
                <a:gd name="T0" fmla="*/ 659 w 778"/>
                <a:gd name="T1" fmla="*/ 789 h 1579"/>
                <a:gd name="T2" fmla="*/ 636 w 778"/>
                <a:gd name="T3" fmla="*/ 638 h 1579"/>
                <a:gd name="T4" fmla="*/ 639 w 778"/>
                <a:gd name="T5" fmla="*/ 307 h 1579"/>
                <a:gd name="T6" fmla="*/ 373 w 778"/>
                <a:gd name="T7" fmla="*/ 82 h 1579"/>
                <a:gd name="T8" fmla="*/ 76 w 778"/>
                <a:gd name="T9" fmla="*/ 28 h 1579"/>
                <a:gd name="T10" fmla="*/ 2 w 778"/>
                <a:gd name="T11" fmla="*/ 147 h 1579"/>
                <a:gd name="T12" fmla="*/ 2 w 778"/>
                <a:gd name="T13" fmla="*/ 677 h 1579"/>
                <a:gd name="T14" fmla="*/ 2 w 778"/>
                <a:gd name="T15" fmla="*/ 1289 h 1579"/>
                <a:gd name="T16" fmla="*/ 2 w 778"/>
                <a:gd name="T17" fmla="*/ 1419 h 1579"/>
                <a:gd name="T18" fmla="*/ 204 w 778"/>
                <a:gd name="T19" fmla="*/ 1579 h 1579"/>
                <a:gd name="T20" fmla="*/ 480 w 778"/>
                <a:gd name="T21" fmla="*/ 1413 h 1579"/>
                <a:gd name="T22" fmla="*/ 513 w 778"/>
                <a:gd name="T23" fmla="*/ 1259 h 1579"/>
                <a:gd name="T24" fmla="*/ 668 w 778"/>
                <a:gd name="T25" fmla="*/ 1219 h 1579"/>
                <a:gd name="T26" fmla="*/ 661 w 778"/>
                <a:gd name="T27" fmla="*/ 790 h 1579"/>
                <a:gd name="T28" fmla="*/ 509 w 778"/>
                <a:gd name="T29" fmla="*/ 1240 h 1579"/>
                <a:gd name="T30" fmla="*/ 430 w 778"/>
                <a:gd name="T31" fmla="*/ 1149 h 1579"/>
                <a:gd name="T32" fmla="*/ 424 w 778"/>
                <a:gd name="T33" fmla="*/ 948 h 1579"/>
                <a:gd name="T34" fmla="*/ 413 w 778"/>
                <a:gd name="T35" fmla="*/ 960 h 1579"/>
                <a:gd name="T36" fmla="*/ 378 w 778"/>
                <a:gd name="T37" fmla="*/ 1166 h 1579"/>
                <a:gd name="T38" fmla="*/ 248 w 778"/>
                <a:gd name="T39" fmla="*/ 1156 h 1579"/>
                <a:gd name="T40" fmla="*/ 330 w 778"/>
                <a:gd name="T41" fmla="*/ 1191 h 1579"/>
                <a:gd name="T42" fmla="*/ 418 w 778"/>
                <a:gd name="T43" fmla="*/ 1160 h 1579"/>
                <a:gd name="T44" fmla="*/ 498 w 778"/>
                <a:gd name="T45" fmla="*/ 1270 h 1579"/>
                <a:gd name="T46" fmla="*/ 294 w 778"/>
                <a:gd name="T47" fmla="*/ 1550 h 1579"/>
                <a:gd name="T48" fmla="*/ 19 w 778"/>
                <a:gd name="T49" fmla="*/ 1419 h 1579"/>
                <a:gd name="T50" fmla="*/ 19 w 778"/>
                <a:gd name="T51" fmla="*/ 1418 h 1579"/>
                <a:gd name="T52" fmla="*/ 159 w 778"/>
                <a:gd name="T53" fmla="*/ 1249 h 1579"/>
                <a:gd name="T54" fmla="*/ 239 w 778"/>
                <a:gd name="T55" fmla="*/ 1387 h 1579"/>
                <a:gd name="T56" fmla="*/ 249 w 778"/>
                <a:gd name="T57" fmla="*/ 1380 h 1579"/>
                <a:gd name="T58" fmla="*/ 19 w 778"/>
                <a:gd name="T59" fmla="*/ 1264 h 1579"/>
                <a:gd name="T60" fmla="*/ 125 w 778"/>
                <a:gd name="T61" fmla="*/ 762 h 1579"/>
                <a:gd name="T62" fmla="*/ 243 w 778"/>
                <a:gd name="T63" fmla="*/ 672 h 1579"/>
                <a:gd name="T64" fmla="*/ 326 w 778"/>
                <a:gd name="T65" fmla="*/ 700 h 1579"/>
                <a:gd name="T66" fmla="*/ 444 w 778"/>
                <a:gd name="T67" fmla="*/ 623 h 1579"/>
                <a:gd name="T68" fmla="*/ 311 w 778"/>
                <a:gd name="T69" fmla="*/ 683 h 1579"/>
                <a:gd name="T70" fmla="*/ 240 w 778"/>
                <a:gd name="T71" fmla="*/ 466 h 1579"/>
                <a:gd name="T72" fmla="*/ 229 w 778"/>
                <a:gd name="T73" fmla="*/ 454 h 1579"/>
                <a:gd name="T74" fmla="*/ 229 w 778"/>
                <a:gd name="T75" fmla="*/ 661 h 1579"/>
                <a:gd name="T76" fmla="*/ 19 w 778"/>
                <a:gd name="T77" fmla="*/ 676 h 1579"/>
                <a:gd name="T78" fmla="*/ 66 w 778"/>
                <a:gd name="T79" fmla="*/ 402 h 1579"/>
                <a:gd name="T80" fmla="*/ 222 w 778"/>
                <a:gd name="T81" fmla="*/ 295 h 1579"/>
                <a:gd name="T82" fmla="*/ 175 w 778"/>
                <a:gd name="T83" fmla="*/ 177 h 1579"/>
                <a:gd name="T84" fmla="*/ 206 w 778"/>
                <a:gd name="T85" fmla="*/ 291 h 1579"/>
                <a:gd name="T86" fmla="*/ 19 w 778"/>
                <a:gd name="T87" fmla="*/ 380 h 1579"/>
                <a:gd name="T88" fmla="*/ 19 w 778"/>
                <a:gd name="T89" fmla="*/ 151 h 1579"/>
                <a:gd name="T90" fmla="*/ 216 w 778"/>
                <a:gd name="T91" fmla="*/ 22 h 1579"/>
                <a:gd name="T92" fmla="*/ 396 w 778"/>
                <a:gd name="T93" fmla="*/ 243 h 1579"/>
                <a:gd name="T94" fmla="*/ 395 w 778"/>
                <a:gd name="T95" fmla="*/ 246 h 1579"/>
                <a:gd name="T96" fmla="*/ 281 w 778"/>
                <a:gd name="T97" fmla="*/ 249 h 1579"/>
                <a:gd name="T98" fmla="*/ 387 w 778"/>
                <a:gd name="T99" fmla="*/ 261 h 1579"/>
                <a:gd name="T100" fmla="*/ 403 w 778"/>
                <a:gd name="T101" fmla="*/ 366 h 1579"/>
                <a:gd name="T102" fmla="*/ 414 w 778"/>
                <a:gd name="T103" fmla="*/ 363 h 1579"/>
                <a:gd name="T104" fmla="*/ 628 w 778"/>
                <a:gd name="T105" fmla="*/ 319 h 1579"/>
                <a:gd name="T106" fmla="*/ 625 w 778"/>
                <a:gd name="T107" fmla="*/ 625 h 1579"/>
                <a:gd name="T108" fmla="*/ 507 w 778"/>
                <a:gd name="T109" fmla="*/ 600 h 1579"/>
                <a:gd name="T110" fmla="*/ 514 w 778"/>
                <a:gd name="T111" fmla="*/ 615 h 1579"/>
                <a:gd name="T112" fmla="*/ 649 w 778"/>
                <a:gd name="T113" fmla="*/ 712 h 1579"/>
                <a:gd name="T114" fmla="*/ 575 w 778"/>
                <a:gd name="T115" fmla="*/ 855 h 1579"/>
                <a:gd name="T116" fmla="*/ 483 w 778"/>
                <a:gd name="T117" fmla="*/ 842 h 1579"/>
                <a:gd name="T118" fmla="*/ 548 w 778"/>
                <a:gd name="T119" fmla="*/ 875 h 1579"/>
                <a:gd name="T120" fmla="*/ 652 w 778"/>
                <a:gd name="T121" fmla="*/ 805 h 1579"/>
                <a:gd name="T122" fmla="*/ 760 w 778"/>
                <a:gd name="T123" fmla="*/ 1002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8" h="1579">
                  <a:moveTo>
                    <a:pt x="661" y="790"/>
                  </a:moveTo>
                  <a:cubicBezTo>
                    <a:pt x="660" y="790"/>
                    <a:pt x="660" y="789"/>
                    <a:pt x="659" y="789"/>
                  </a:cubicBezTo>
                  <a:cubicBezTo>
                    <a:pt x="667" y="765"/>
                    <a:pt x="670" y="737"/>
                    <a:pt x="665" y="709"/>
                  </a:cubicBezTo>
                  <a:cubicBezTo>
                    <a:pt x="661" y="682"/>
                    <a:pt x="651" y="658"/>
                    <a:pt x="636" y="638"/>
                  </a:cubicBezTo>
                  <a:cubicBezTo>
                    <a:pt x="675" y="618"/>
                    <a:pt x="704" y="579"/>
                    <a:pt x="714" y="531"/>
                  </a:cubicBezTo>
                  <a:cubicBezTo>
                    <a:pt x="732" y="450"/>
                    <a:pt x="704" y="366"/>
                    <a:pt x="639" y="307"/>
                  </a:cubicBezTo>
                  <a:cubicBezTo>
                    <a:pt x="577" y="249"/>
                    <a:pt x="492" y="225"/>
                    <a:pt x="414" y="241"/>
                  </a:cubicBezTo>
                  <a:cubicBezTo>
                    <a:pt x="428" y="189"/>
                    <a:pt x="413" y="127"/>
                    <a:pt x="373" y="82"/>
                  </a:cubicBezTo>
                  <a:cubicBezTo>
                    <a:pt x="336" y="42"/>
                    <a:pt x="282" y="14"/>
                    <a:pt x="219" y="6"/>
                  </a:cubicBezTo>
                  <a:cubicBezTo>
                    <a:pt x="181" y="0"/>
                    <a:pt x="125" y="0"/>
                    <a:pt x="76" y="28"/>
                  </a:cubicBezTo>
                  <a:cubicBezTo>
                    <a:pt x="31" y="54"/>
                    <a:pt x="2" y="100"/>
                    <a:pt x="3" y="147"/>
                  </a:cubicBezTo>
                  <a:cubicBezTo>
                    <a:pt x="3" y="147"/>
                    <a:pt x="2" y="147"/>
                    <a:pt x="2" y="147"/>
                  </a:cubicBezTo>
                  <a:cubicBezTo>
                    <a:pt x="2" y="677"/>
                    <a:pt x="2" y="677"/>
                    <a:pt x="2" y="677"/>
                  </a:cubicBezTo>
                  <a:cubicBezTo>
                    <a:pt x="2" y="677"/>
                    <a:pt x="2" y="677"/>
                    <a:pt x="2" y="677"/>
                  </a:cubicBezTo>
                  <a:cubicBezTo>
                    <a:pt x="2" y="1285"/>
                    <a:pt x="2" y="1285"/>
                    <a:pt x="2" y="1285"/>
                  </a:cubicBezTo>
                  <a:cubicBezTo>
                    <a:pt x="2" y="1286"/>
                    <a:pt x="2" y="1288"/>
                    <a:pt x="2" y="1289"/>
                  </a:cubicBezTo>
                  <a:cubicBezTo>
                    <a:pt x="2" y="1418"/>
                    <a:pt x="2" y="1418"/>
                    <a:pt x="2" y="1418"/>
                  </a:cubicBezTo>
                  <a:cubicBezTo>
                    <a:pt x="2" y="1418"/>
                    <a:pt x="2" y="1419"/>
                    <a:pt x="2" y="1419"/>
                  </a:cubicBezTo>
                  <a:cubicBezTo>
                    <a:pt x="0" y="1457"/>
                    <a:pt x="29" y="1515"/>
                    <a:pt x="62" y="1539"/>
                  </a:cubicBezTo>
                  <a:cubicBezTo>
                    <a:pt x="100" y="1565"/>
                    <a:pt x="150" y="1579"/>
                    <a:pt x="204" y="1579"/>
                  </a:cubicBezTo>
                  <a:cubicBezTo>
                    <a:pt x="235" y="1579"/>
                    <a:pt x="267" y="1575"/>
                    <a:pt x="299" y="1566"/>
                  </a:cubicBezTo>
                  <a:cubicBezTo>
                    <a:pt x="366" y="1548"/>
                    <a:pt x="432" y="1492"/>
                    <a:pt x="480" y="1413"/>
                  </a:cubicBezTo>
                  <a:cubicBezTo>
                    <a:pt x="509" y="1366"/>
                    <a:pt x="521" y="1315"/>
                    <a:pt x="515" y="1268"/>
                  </a:cubicBezTo>
                  <a:cubicBezTo>
                    <a:pt x="514" y="1265"/>
                    <a:pt x="514" y="1262"/>
                    <a:pt x="513" y="1259"/>
                  </a:cubicBezTo>
                  <a:cubicBezTo>
                    <a:pt x="524" y="1262"/>
                    <a:pt x="535" y="1263"/>
                    <a:pt x="545" y="1263"/>
                  </a:cubicBezTo>
                  <a:cubicBezTo>
                    <a:pt x="600" y="1263"/>
                    <a:pt x="651" y="1231"/>
                    <a:pt x="668" y="1219"/>
                  </a:cubicBezTo>
                  <a:cubicBezTo>
                    <a:pt x="737" y="1171"/>
                    <a:pt x="778" y="1090"/>
                    <a:pt x="776" y="1002"/>
                  </a:cubicBezTo>
                  <a:cubicBezTo>
                    <a:pt x="774" y="914"/>
                    <a:pt x="731" y="835"/>
                    <a:pt x="661" y="790"/>
                  </a:cubicBezTo>
                  <a:close/>
                  <a:moveTo>
                    <a:pt x="659" y="1205"/>
                  </a:moveTo>
                  <a:cubicBezTo>
                    <a:pt x="639" y="1219"/>
                    <a:pt x="569" y="1263"/>
                    <a:pt x="509" y="1240"/>
                  </a:cubicBezTo>
                  <a:cubicBezTo>
                    <a:pt x="508" y="1240"/>
                    <a:pt x="508" y="1240"/>
                    <a:pt x="508" y="1240"/>
                  </a:cubicBezTo>
                  <a:cubicBezTo>
                    <a:pt x="495" y="1199"/>
                    <a:pt x="466" y="1165"/>
                    <a:pt x="430" y="1149"/>
                  </a:cubicBezTo>
                  <a:cubicBezTo>
                    <a:pt x="449" y="1129"/>
                    <a:pt x="463" y="1103"/>
                    <a:pt x="467" y="1075"/>
                  </a:cubicBezTo>
                  <a:cubicBezTo>
                    <a:pt x="475" y="1029"/>
                    <a:pt x="458" y="980"/>
                    <a:pt x="424" y="948"/>
                  </a:cubicBezTo>
                  <a:cubicBezTo>
                    <a:pt x="421" y="945"/>
                    <a:pt x="415" y="945"/>
                    <a:pt x="412" y="949"/>
                  </a:cubicBezTo>
                  <a:cubicBezTo>
                    <a:pt x="409" y="952"/>
                    <a:pt x="410" y="957"/>
                    <a:pt x="413" y="960"/>
                  </a:cubicBezTo>
                  <a:cubicBezTo>
                    <a:pt x="443" y="988"/>
                    <a:pt x="458" y="1032"/>
                    <a:pt x="451" y="1073"/>
                  </a:cubicBezTo>
                  <a:cubicBezTo>
                    <a:pt x="444" y="1113"/>
                    <a:pt x="416" y="1150"/>
                    <a:pt x="378" y="1166"/>
                  </a:cubicBezTo>
                  <a:cubicBezTo>
                    <a:pt x="340" y="1182"/>
                    <a:pt x="294" y="1177"/>
                    <a:pt x="260" y="1154"/>
                  </a:cubicBezTo>
                  <a:cubicBezTo>
                    <a:pt x="256" y="1152"/>
                    <a:pt x="251" y="1153"/>
                    <a:pt x="248" y="1156"/>
                  </a:cubicBezTo>
                  <a:cubicBezTo>
                    <a:pt x="246" y="1160"/>
                    <a:pt x="247" y="1165"/>
                    <a:pt x="250" y="1168"/>
                  </a:cubicBezTo>
                  <a:cubicBezTo>
                    <a:pt x="274" y="1183"/>
                    <a:pt x="302" y="1191"/>
                    <a:pt x="330" y="1191"/>
                  </a:cubicBezTo>
                  <a:cubicBezTo>
                    <a:pt x="349" y="1191"/>
                    <a:pt x="367" y="1188"/>
                    <a:pt x="384" y="1181"/>
                  </a:cubicBezTo>
                  <a:cubicBezTo>
                    <a:pt x="396" y="1175"/>
                    <a:pt x="408" y="1168"/>
                    <a:pt x="418" y="1160"/>
                  </a:cubicBezTo>
                  <a:cubicBezTo>
                    <a:pt x="419" y="1161"/>
                    <a:pt x="420" y="1162"/>
                    <a:pt x="422" y="1163"/>
                  </a:cubicBezTo>
                  <a:cubicBezTo>
                    <a:pt x="462" y="1180"/>
                    <a:pt x="492" y="1222"/>
                    <a:pt x="498" y="1270"/>
                  </a:cubicBezTo>
                  <a:cubicBezTo>
                    <a:pt x="504" y="1313"/>
                    <a:pt x="493" y="1361"/>
                    <a:pt x="466" y="1405"/>
                  </a:cubicBezTo>
                  <a:cubicBezTo>
                    <a:pt x="420" y="1480"/>
                    <a:pt x="357" y="1533"/>
                    <a:pt x="294" y="1550"/>
                  </a:cubicBezTo>
                  <a:cubicBezTo>
                    <a:pt x="209" y="1573"/>
                    <a:pt x="126" y="1564"/>
                    <a:pt x="71" y="1525"/>
                  </a:cubicBezTo>
                  <a:cubicBezTo>
                    <a:pt x="41" y="1504"/>
                    <a:pt x="17" y="1449"/>
                    <a:pt x="19" y="1419"/>
                  </a:cubicBezTo>
                  <a:cubicBezTo>
                    <a:pt x="19" y="1419"/>
                    <a:pt x="19" y="1419"/>
                    <a:pt x="19" y="1419"/>
                  </a:cubicBezTo>
                  <a:cubicBezTo>
                    <a:pt x="19" y="1419"/>
                    <a:pt x="19" y="1419"/>
                    <a:pt x="19" y="1418"/>
                  </a:cubicBezTo>
                  <a:cubicBezTo>
                    <a:pt x="19" y="1289"/>
                    <a:pt x="19" y="1289"/>
                    <a:pt x="19" y="1289"/>
                  </a:cubicBezTo>
                  <a:cubicBezTo>
                    <a:pt x="50" y="1247"/>
                    <a:pt x="111" y="1229"/>
                    <a:pt x="159" y="1249"/>
                  </a:cubicBezTo>
                  <a:cubicBezTo>
                    <a:pt x="209" y="1268"/>
                    <a:pt x="241" y="1325"/>
                    <a:pt x="233" y="1378"/>
                  </a:cubicBezTo>
                  <a:cubicBezTo>
                    <a:pt x="232" y="1382"/>
                    <a:pt x="235" y="1386"/>
                    <a:pt x="239" y="1387"/>
                  </a:cubicBezTo>
                  <a:cubicBezTo>
                    <a:pt x="240" y="1387"/>
                    <a:pt x="240" y="1387"/>
                    <a:pt x="241" y="1387"/>
                  </a:cubicBezTo>
                  <a:cubicBezTo>
                    <a:pt x="245" y="1387"/>
                    <a:pt x="248" y="1384"/>
                    <a:pt x="249" y="1380"/>
                  </a:cubicBezTo>
                  <a:cubicBezTo>
                    <a:pt x="258" y="1321"/>
                    <a:pt x="221" y="1256"/>
                    <a:pt x="165" y="1234"/>
                  </a:cubicBezTo>
                  <a:cubicBezTo>
                    <a:pt x="116" y="1214"/>
                    <a:pt x="56" y="1228"/>
                    <a:pt x="19" y="1264"/>
                  </a:cubicBezTo>
                  <a:cubicBezTo>
                    <a:pt x="19" y="707"/>
                    <a:pt x="19" y="707"/>
                    <a:pt x="19" y="707"/>
                  </a:cubicBezTo>
                  <a:cubicBezTo>
                    <a:pt x="44" y="740"/>
                    <a:pt x="85" y="762"/>
                    <a:pt x="125" y="762"/>
                  </a:cubicBezTo>
                  <a:cubicBezTo>
                    <a:pt x="128" y="762"/>
                    <a:pt x="131" y="762"/>
                    <a:pt x="134" y="762"/>
                  </a:cubicBezTo>
                  <a:cubicBezTo>
                    <a:pt x="184" y="757"/>
                    <a:pt x="229" y="720"/>
                    <a:pt x="243" y="672"/>
                  </a:cubicBezTo>
                  <a:cubicBezTo>
                    <a:pt x="262" y="686"/>
                    <a:pt x="285" y="696"/>
                    <a:pt x="309" y="699"/>
                  </a:cubicBezTo>
                  <a:cubicBezTo>
                    <a:pt x="315" y="699"/>
                    <a:pt x="320" y="700"/>
                    <a:pt x="326" y="700"/>
                  </a:cubicBezTo>
                  <a:cubicBezTo>
                    <a:pt x="374" y="700"/>
                    <a:pt x="421" y="675"/>
                    <a:pt x="447" y="634"/>
                  </a:cubicBezTo>
                  <a:cubicBezTo>
                    <a:pt x="449" y="630"/>
                    <a:pt x="448" y="625"/>
                    <a:pt x="444" y="623"/>
                  </a:cubicBezTo>
                  <a:cubicBezTo>
                    <a:pt x="441" y="620"/>
                    <a:pt x="436" y="621"/>
                    <a:pt x="433" y="625"/>
                  </a:cubicBezTo>
                  <a:cubicBezTo>
                    <a:pt x="408" y="665"/>
                    <a:pt x="358" y="688"/>
                    <a:pt x="311" y="683"/>
                  </a:cubicBezTo>
                  <a:cubicBezTo>
                    <a:pt x="264" y="677"/>
                    <a:pt x="222" y="641"/>
                    <a:pt x="207" y="597"/>
                  </a:cubicBezTo>
                  <a:cubicBezTo>
                    <a:pt x="192" y="552"/>
                    <a:pt x="206" y="498"/>
                    <a:pt x="240" y="466"/>
                  </a:cubicBezTo>
                  <a:cubicBezTo>
                    <a:pt x="243" y="463"/>
                    <a:pt x="244" y="458"/>
                    <a:pt x="241" y="454"/>
                  </a:cubicBezTo>
                  <a:cubicBezTo>
                    <a:pt x="237" y="451"/>
                    <a:pt x="232" y="451"/>
                    <a:pt x="229" y="454"/>
                  </a:cubicBezTo>
                  <a:cubicBezTo>
                    <a:pt x="190" y="491"/>
                    <a:pt x="175" y="550"/>
                    <a:pt x="191" y="602"/>
                  </a:cubicBezTo>
                  <a:cubicBezTo>
                    <a:pt x="199" y="624"/>
                    <a:pt x="212" y="645"/>
                    <a:pt x="229" y="661"/>
                  </a:cubicBezTo>
                  <a:cubicBezTo>
                    <a:pt x="220" y="705"/>
                    <a:pt x="178" y="742"/>
                    <a:pt x="133" y="745"/>
                  </a:cubicBezTo>
                  <a:cubicBezTo>
                    <a:pt x="87" y="749"/>
                    <a:pt x="37" y="718"/>
                    <a:pt x="19" y="676"/>
                  </a:cubicBezTo>
                  <a:cubicBezTo>
                    <a:pt x="19" y="396"/>
                    <a:pt x="19" y="396"/>
                    <a:pt x="19" y="396"/>
                  </a:cubicBezTo>
                  <a:cubicBezTo>
                    <a:pt x="34" y="400"/>
                    <a:pt x="50" y="402"/>
                    <a:pt x="66" y="402"/>
                  </a:cubicBezTo>
                  <a:cubicBezTo>
                    <a:pt x="91" y="402"/>
                    <a:pt x="116" y="397"/>
                    <a:pt x="137" y="388"/>
                  </a:cubicBezTo>
                  <a:cubicBezTo>
                    <a:pt x="179" y="370"/>
                    <a:pt x="211" y="335"/>
                    <a:pt x="222" y="295"/>
                  </a:cubicBezTo>
                  <a:cubicBezTo>
                    <a:pt x="234" y="251"/>
                    <a:pt x="219" y="203"/>
                    <a:pt x="186" y="175"/>
                  </a:cubicBezTo>
                  <a:cubicBezTo>
                    <a:pt x="183" y="173"/>
                    <a:pt x="178" y="173"/>
                    <a:pt x="175" y="177"/>
                  </a:cubicBezTo>
                  <a:cubicBezTo>
                    <a:pt x="172" y="180"/>
                    <a:pt x="172" y="185"/>
                    <a:pt x="176" y="188"/>
                  </a:cubicBezTo>
                  <a:cubicBezTo>
                    <a:pt x="204" y="211"/>
                    <a:pt x="216" y="253"/>
                    <a:pt x="206" y="291"/>
                  </a:cubicBezTo>
                  <a:cubicBezTo>
                    <a:pt x="196" y="326"/>
                    <a:pt x="168" y="357"/>
                    <a:pt x="131" y="373"/>
                  </a:cubicBezTo>
                  <a:cubicBezTo>
                    <a:pt x="98" y="387"/>
                    <a:pt x="58" y="389"/>
                    <a:pt x="19" y="380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1"/>
                    <a:pt x="19" y="151"/>
                  </a:cubicBezTo>
                  <a:cubicBezTo>
                    <a:pt x="17" y="110"/>
                    <a:pt x="43" y="66"/>
                    <a:pt x="84" y="42"/>
                  </a:cubicBezTo>
                  <a:cubicBezTo>
                    <a:pt x="129" y="16"/>
                    <a:pt x="181" y="17"/>
                    <a:pt x="216" y="22"/>
                  </a:cubicBezTo>
                  <a:cubicBezTo>
                    <a:pt x="276" y="30"/>
                    <a:pt x="327" y="55"/>
                    <a:pt x="360" y="93"/>
                  </a:cubicBezTo>
                  <a:cubicBezTo>
                    <a:pt x="398" y="136"/>
                    <a:pt x="412" y="194"/>
                    <a:pt x="396" y="243"/>
                  </a:cubicBezTo>
                  <a:cubicBezTo>
                    <a:pt x="396" y="244"/>
                    <a:pt x="396" y="245"/>
                    <a:pt x="396" y="245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64" y="220"/>
                    <a:pt x="317" y="216"/>
                    <a:pt x="283" y="238"/>
                  </a:cubicBezTo>
                  <a:cubicBezTo>
                    <a:pt x="279" y="240"/>
                    <a:pt x="278" y="245"/>
                    <a:pt x="281" y="249"/>
                  </a:cubicBezTo>
                  <a:cubicBezTo>
                    <a:pt x="283" y="253"/>
                    <a:pt x="288" y="254"/>
                    <a:pt x="292" y="251"/>
                  </a:cubicBezTo>
                  <a:cubicBezTo>
                    <a:pt x="321" y="233"/>
                    <a:pt x="362" y="237"/>
                    <a:pt x="387" y="261"/>
                  </a:cubicBezTo>
                  <a:cubicBezTo>
                    <a:pt x="411" y="284"/>
                    <a:pt x="417" y="326"/>
                    <a:pt x="400" y="355"/>
                  </a:cubicBezTo>
                  <a:cubicBezTo>
                    <a:pt x="398" y="359"/>
                    <a:pt x="399" y="364"/>
                    <a:pt x="403" y="366"/>
                  </a:cubicBezTo>
                  <a:cubicBezTo>
                    <a:pt x="404" y="367"/>
                    <a:pt x="405" y="367"/>
                    <a:pt x="407" y="367"/>
                  </a:cubicBezTo>
                  <a:cubicBezTo>
                    <a:pt x="410" y="367"/>
                    <a:pt x="412" y="366"/>
                    <a:pt x="414" y="363"/>
                  </a:cubicBezTo>
                  <a:cubicBezTo>
                    <a:pt x="433" y="331"/>
                    <a:pt x="429" y="289"/>
                    <a:pt x="407" y="259"/>
                  </a:cubicBezTo>
                  <a:cubicBezTo>
                    <a:pt x="483" y="240"/>
                    <a:pt x="567" y="262"/>
                    <a:pt x="628" y="319"/>
                  </a:cubicBezTo>
                  <a:cubicBezTo>
                    <a:pt x="688" y="374"/>
                    <a:pt x="714" y="452"/>
                    <a:pt x="698" y="527"/>
                  </a:cubicBezTo>
                  <a:cubicBezTo>
                    <a:pt x="688" y="572"/>
                    <a:pt x="661" y="608"/>
                    <a:pt x="625" y="625"/>
                  </a:cubicBezTo>
                  <a:cubicBezTo>
                    <a:pt x="621" y="622"/>
                    <a:pt x="618" y="618"/>
                    <a:pt x="613" y="615"/>
                  </a:cubicBezTo>
                  <a:cubicBezTo>
                    <a:pt x="582" y="591"/>
                    <a:pt x="540" y="585"/>
                    <a:pt x="507" y="600"/>
                  </a:cubicBezTo>
                  <a:cubicBezTo>
                    <a:pt x="503" y="602"/>
                    <a:pt x="501" y="607"/>
                    <a:pt x="503" y="611"/>
                  </a:cubicBezTo>
                  <a:cubicBezTo>
                    <a:pt x="505" y="615"/>
                    <a:pt x="510" y="617"/>
                    <a:pt x="514" y="615"/>
                  </a:cubicBezTo>
                  <a:cubicBezTo>
                    <a:pt x="541" y="602"/>
                    <a:pt x="577" y="607"/>
                    <a:pt x="603" y="628"/>
                  </a:cubicBezTo>
                  <a:cubicBezTo>
                    <a:pt x="627" y="646"/>
                    <a:pt x="644" y="677"/>
                    <a:pt x="649" y="712"/>
                  </a:cubicBezTo>
                  <a:cubicBezTo>
                    <a:pt x="654" y="742"/>
                    <a:pt x="650" y="773"/>
                    <a:pt x="638" y="798"/>
                  </a:cubicBezTo>
                  <a:cubicBezTo>
                    <a:pt x="625" y="825"/>
                    <a:pt x="601" y="846"/>
                    <a:pt x="575" y="855"/>
                  </a:cubicBezTo>
                  <a:cubicBezTo>
                    <a:pt x="547" y="864"/>
                    <a:pt x="515" y="858"/>
                    <a:pt x="494" y="841"/>
                  </a:cubicBezTo>
                  <a:cubicBezTo>
                    <a:pt x="491" y="838"/>
                    <a:pt x="486" y="838"/>
                    <a:pt x="483" y="842"/>
                  </a:cubicBezTo>
                  <a:cubicBezTo>
                    <a:pt x="480" y="845"/>
                    <a:pt x="480" y="850"/>
                    <a:pt x="484" y="853"/>
                  </a:cubicBezTo>
                  <a:cubicBezTo>
                    <a:pt x="501" y="867"/>
                    <a:pt x="524" y="875"/>
                    <a:pt x="548" y="875"/>
                  </a:cubicBezTo>
                  <a:cubicBezTo>
                    <a:pt x="559" y="875"/>
                    <a:pt x="569" y="873"/>
                    <a:pt x="580" y="870"/>
                  </a:cubicBezTo>
                  <a:cubicBezTo>
                    <a:pt x="611" y="860"/>
                    <a:pt x="637" y="837"/>
                    <a:pt x="652" y="805"/>
                  </a:cubicBezTo>
                  <a:cubicBezTo>
                    <a:pt x="653" y="805"/>
                    <a:pt x="653" y="805"/>
                    <a:pt x="653" y="804"/>
                  </a:cubicBezTo>
                  <a:cubicBezTo>
                    <a:pt x="718" y="847"/>
                    <a:pt x="758" y="920"/>
                    <a:pt x="760" y="1002"/>
                  </a:cubicBezTo>
                  <a:cubicBezTo>
                    <a:pt x="761" y="1085"/>
                    <a:pt x="724" y="1160"/>
                    <a:pt x="659" y="120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61AE5A1-BC32-0B4F-A6EB-C7E11DFE9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4376" y="4195959"/>
              <a:ext cx="669307" cy="542681"/>
            </a:xfrm>
            <a:custGeom>
              <a:avLst/>
              <a:gdLst>
                <a:gd name="T0" fmla="*/ 227 w 233"/>
                <a:gd name="T1" fmla="*/ 100 h 189"/>
                <a:gd name="T2" fmla="*/ 217 w 233"/>
                <a:gd name="T3" fmla="*/ 105 h 189"/>
                <a:gd name="T4" fmla="*/ 132 w 233"/>
                <a:gd name="T5" fmla="*/ 173 h 189"/>
                <a:gd name="T6" fmla="*/ 36 w 233"/>
                <a:gd name="T7" fmla="*/ 122 h 189"/>
                <a:gd name="T8" fmla="*/ 44 w 233"/>
                <a:gd name="T9" fmla="*/ 14 h 189"/>
                <a:gd name="T10" fmla="*/ 42 w 233"/>
                <a:gd name="T11" fmla="*/ 2 h 189"/>
                <a:gd name="T12" fmla="*/ 31 w 233"/>
                <a:gd name="T13" fmla="*/ 4 h 189"/>
                <a:gd name="T14" fmla="*/ 21 w 233"/>
                <a:gd name="T15" fmla="*/ 130 h 189"/>
                <a:gd name="T16" fmla="*/ 123 w 233"/>
                <a:gd name="T17" fmla="*/ 189 h 189"/>
                <a:gd name="T18" fmla="*/ 133 w 233"/>
                <a:gd name="T19" fmla="*/ 189 h 189"/>
                <a:gd name="T20" fmla="*/ 232 w 233"/>
                <a:gd name="T21" fmla="*/ 110 h 189"/>
                <a:gd name="T22" fmla="*/ 227 w 233"/>
                <a:gd name="T23" fmla="*/ 10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89">
                  <a:moveTo>
                    <a:pt x="227" y="100"/>
                  </a:moveTo>
                  <a:cubicBezTo>
                    <a:pt x="223" y="99"/>
                    <a:pt x="218" y="101"/>
                    <a:pt x="217" y="105"/>
                  </a:cubicBezTo>
                  <a:cubicBezTo>
                    <a:pt x="205" y="141"/>
                    <a:pt x="170" y="169"/>
                    <a:pt x="132" y="173"/>
                  </a:cubicBezTo>
                  <a:cubicBezTo>
                    <a:pt x="94" y="176"/>
                    <a:pt x="54" y="156"/>
                    <a:pt x="36" y="122"/>
                  </a:cubicBezTo>
                  <a:cubicBezTo>
                    <a:pt x="17" y="89"/>
                    <a:pt x="20" y="44"/>
                    <a:pt x="44" y="14"/>
                  </a:cubicBezTo>
                  <a:cubicBezTo>
                    <a:pt x="46" y="10"/>
                    <a:pt x="46" y="5"/>
                    <a:pt x="42" y="2"/>
                  </a:cubicBezTo>
                  <a:cubicBezTo>
                    <a:pt x="39" y="0"/>
                    <a:pt x="34" y="0"/>
                    <a:pt x="31" y="4"/>
                  </a:cubicBezTo>
                  <a:cubicBezTo>
                    <a:pt x="4" y="39"/>
                    <a:pt x="0" y="91"/>
                    <a:pt x="21" y="130"/>
                  </a:cubicBezTo>
                  <a:cubicBezTo>
                    <a:pt x="41" y="166"/>
                    <a:pt x="82" y="189"/>
                    <a:pt x="123" y="189"/>
                  </a:cubicBezTo>
                  <a:cubicBezTo>
                    <a:pt x="127" y="189"/>
                    <a:pt x="130" y="189"/>
                    <a:pt x="133" y="189"/>
                  </a:cubicBezTo>
                  <a:cubicBezTo>
                    <a:pt x="177" y="185"/>
                    <a:pt x="218" y="152"/>
                    <a:pt x="232" y="110"/>
                  </a:cubicBezTo>
                  <a:cubicBezTo>
                    <a:pt x="233" y="106"/>
                    <a:pt x="231" y="101"/>
                    <a:pt x="227" y="1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E5F8A02-8D6C-5245-8E7B-B9E9B83B2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0944" y="2577564"/>
              <a:ext cx="1080538" cy="1080538"/>
            </a:xfrm>
            <a:custGeom>
              <a:avLst/>
              <a:gdLst>
                <a:gd name="T0" fmla="*/ 358 w 376"/>
                <a:gd name="T1" fmla="*/ 135 h 376"/>
                <a:gd name="T2" fmla="*/ 241 w 376"/>
                <a:gd name="T3" fmla="*/ 135 h 376"/>
                <a:gd name="T4" fmla="*/ 241 w 376"/>
                <a:gd name="T5" fmla="*/ 18 h 376"/>
                <a:gd name="T6" fmla="*/ 222 w 376"/>
                <a:gd name="T7" fmla="*/ 0 h 376"/>
                <a:gd name="T8" fmla="*/ 154 w 376"/>
                <a:gd name="T9" fmla="*/ 0 h 376"/>
                <a:gd name="T10" fmla="*/ 136 w 376"/>
                <a:gd name="T11" fmla="*/ 18 h 376"/>
                <a:gd name="T12" fmla="*/ 136 w 376"/>
                <a:gd name="T13" fmla="*/ 135 h 376"/>
                <a:gd name="T14" fmla="*/ 19 w 376"/>
                <a:gd name="T15" fmla="*/ 135 h 376"/>
                <a:gd name="T16" fmla="*/ 0 w 376"/>
                <a:gd name="T17" fmla="*/ 154 h 376"/>
                <a:gd name="T18" fmla="*/ 0 w 376"/>
                <a:gd name="T19" fmla="*/ 222 h 376"/>
                <a:gd name="T20" fmla="*/ 19 w 376"/>
                <a:gd name="T21" fmla="*/ 241 h 376"/>
                <a:gd name="T22" fmla="*/ 136 w 376"/>
                <a:gd name="T23" fmla="*/ 241 h 376"/>
                <a:gd name="T24" fmla="*/ 136 w 376"/>
                <a:gd name="T25" fmla="*/ 358 h 376"/>
                <a:gd name="T26" fmla="*/ 154 w 376"/>
                <a:gd name="T27" fmla="*/ 376 h 376"/>
                <a:gd name="T28" fmla="*/ 222 w 376"/>
                <a:gd name="T29" fmla="*/ 376 h 376"/>
                <a:gd name="T30" fmla="*/ 241 w 376"/>
                <a:gd name="T31" fmla="*/ 358 h 376"/>
                <a:gd name="T32" fmla="*/ 241 w 376"/>
                <a:gd name="T33" fmla="*/ 241 h 376"/>
                <a:gd name="T34" fmla="*/ 358 w 376"/>
                <a:gd name="T35" fmla="*/ 241 h 376"/>
                <a:gd name="T36" fmla="*/ 376 w 376"/>
                <a:gd name="T37" fmla="*/ 222 h 376"/>
                <a:gd name="T38" fmla="*/ 376 w 376"/>
                <a:gd name="T39" fmla="*/ 154 h 376"/>
                <a:gd name="T40" fmla="*/ 358 w 376"/>
                <a:gd name="T41" fmla="*/ 13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376">
                  <a:moveTo>
                    <a:pt x="358" y="135"/>
                  </a:moveTo>
                  <a:cubicBezTo>
                    <a:pt x="241" y="135"/>
                    <a:pt x="241" y="135"/>
                    <a:pt x="241" y="135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1" y="8"/>
                    <a:pt x="232" y="0"/>
                    <a:pt x="222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44" y="0"/>
                    <a:pt x="136" y="8"/>
                    <a:pt x="136" y="18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8" y="135"/>
                    <a:pt x="0" y="144"/>
                    <a:pt x="0" y="15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2"/>
                    <a:pt x="8" y="241"/>
                    <a:pt x="19" y="241"/>
                  </a:cubicBezTo>
                  <a:cubicBezTo>
                    <a:pt x="136" y="241"/>
                    <a:pt x="136" y="241"/>
                    <a:pt x="136" y="241"/>
                  </a:cubicBezTo>
                  <a:cubicBezTo>
                    <a:pt x="136" y="358"/>
                    <a:pt x="136" y="358"/>
                    <a:pt x="136" y="358"/>
                  </a:cubicBezTo>
                  <a:cubicBezTo>
                    <a:pt x="136" y="368"/>
                    <a:pt x="144" y="376"/>
                    <a:pt x="154" y="376"/>
                  </a:cubicBezTo>
                  <a:cubicBezTo>
                    <a:pt x="222" y="376"/>
                    <a:pt x="222" y="376"/>
                    <a:pt x="222" y="376"/>
                  </a:cubicBezTo>
                  <a:cubicBezTo>
                    <a:pt x="232" y="376"/>
                    <a:pt x="241" y="368"/>
                    <a:pt x="241" y="358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358" y="241"/>
                    <a:pt x="358" y="241"/>
                    <a:pt x="358" y="241"/>
                  </a:cubicBezTo>
                  <a:cubicBezTo>
                    <a:pt x="368" y="241"/>
                    <a:pt x="376" y="232"/>
                    <a:pt x="376" y="222"/>
                  </a:cubicBezTo>
                  <a:cubicBezTo>
                    <a:pt x="376" y="154"/>
                    <a:pt x="376" y="154"/>
                    <a:pt x="376" y="154"/>
                  </a:cubicBezTo>
                  <a:cubicBezTo>
                    <a:pt x="376" y="144"/>
                    <a:pt x="368" y="135"/>
                    <a:pt x="358" y="13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224878B-6F63-044A-B6F7-C72C77BE4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504" y="5060631"/>
              <a:ext cx="752518" cy="752518"/>
            </a:xfrm>
            <a:custGeom>
              <a:avLst/>
              <a:gdLst>
                <a:gd name="T0" fmla="*/ 249 w 262"/>
                <a:gd name="T1" fmla="*/ 94 h 262"/>
                <a:gd name="T2" fmla="*/ 167 w 262"/>
                <a:gd name="T3" fmla="*/ 94 h 262"/>
                <a:gd name="T4" fmla="*/ 167 w 262"/>
                <a:gd name="T5" fmla="*/ 13 h 262"/>
                <a:gd name="T6" fmla="*/ 154 w 262"/>
                <a:gd name="T7" fmla="*/ 0 h 262"/>
                <a:gd name="T8" fmla="*/ 107 w 262"/>
                <a:gd name="T9" fmla="*/ 0 h 262"/>
                <a:gd name="T10" fmla="*/ 94 w 262"/>
                <a:gd name="T11" fmla="*/ 13 h 262"/>
                <a:gd name="T12" fmla="*/ 94 w 262"/>
                <a:gd name="T13" fmla="*/ 94 h 262"/>
                <a:gd name="T14" fmla="*/ 13 w 262"/>
                <a:gd name="T15" fmla="*/ 94 h 262"/>
                <a:gd name="T16" fmla="*/ 0 w 262"/>
                <a:gd name="T17" fmla="*/ 107 h 262"/>
                <a:gd name="T18" fmla="*/ 0 w 262"/>
                <a:gd name="T19" fmla="*/ 154 h 262"/>
                <a:gd name="T20" fmla="*/ 13 w 262"/>
                <a:gd name="T21" fmla="*/ 167 h 262"/>
                <a:gd name="T22" fmla="*/ 94 w 262"/>
                <a:gd name="T23" fmla="*/ 167 h 262"/>
                <a:gd name="T24" fmla="*/ 94 w 262"/>
                <a:gd name="T25" fmla="*/ 249 h 262"/>
                <a:gd name="T26" fmla="*/ 107 w 262"/>
                <a:gd name="T27" fmla="*/ 262 h 262"/>
                <a:gd name="T28" fmla="*/ 154 w 262"/>
                <a:gd name="T29" fmla="*/ 262 h 262"/>
                <a:gd name="T30" fmla="*/ 167 w 262"/>
                <a:gd name="T31" fmla="*/ 249 h 262"/>
                <a:gd name="T32" fmla="*/ 167 w 262"/>
                <a:gd name="T33" fmla="*/ 167 h 262"/>
                <a:gd name="T34" fmla="*/ 249 w 262"/>
                <a:gd name="T35" fmla="*/ 167 h 262"/>
                <a:gd name="T36" fmla="*/ 262 w 262"/>
                <a:gd name="T37" fmla="*/ 154 h 262"/>
                <a:gd name="T38" fmla="*/ 262 w 262"/>
                <a:gd name="T39" fmla="*/ 107 h 262"/>
                <a:gd name="T40" fmla="*/ 249 w 262"/>
                <a:gd name="T41" fmla="*/ 9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2">
                  <a:moveTo>
                    <a:pt x="249" y="94"/>
                  </a:moveTo>
                  <a:cubicBezTo>
                    <a:pt x="167" y="94"/>
                    <a:pt x="167" y="94"/>
                    <a:pt x="167" y="9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6"/>
                    <a:pt x="162" y="0"/>
                    <a:pt x="15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0"/>
                    <a:pt x="94" y="6"/>
                    <a:pt x="94" y="13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6" y="94"/>
                    <a:pt x="0" y="100"/>
                    <a:pt x="0" y="107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7"/>
                    <a:pt x="13" y="167"/>
                  </a:cubicBezTo>
                  <a:cubicBezTo>
                    <a:pt x="94" y="167"/>
                    <a:pt x="94" y="167"/>
                    <a:pt x="94" y="167"/>
                  </a:cubicBezTo>
                  <a:cubicBezTo>
                    <a:pt x="94" y="249"/>
                    <a:pt x="94" y="249"/>
                    <a:pt x="94" y="249"/>
                  </a:cubicBezTo>
                  <a:cubicBezTo>
                    <a:pt x="94" y="256"/>
                    <a:pt x="100" y="262"/>
                    <a:pt x="107" y="262"/>
                  </a:cubicBezTo>
                  <a:cubicBezTo>
                    <a:pt x="154" y="262"/>
                    <a:pt x="154" y="262"/>
                    <a:pt x="154" y="262"/>
                  </a:cubicBezTo>
                  <a:cubicBezTo>
                    <a:pt x="162" y="262"/>
                    <a:pt x="167" y="256"/>
                    <a:pt x="167" y="24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249" y="167"/>
                    <a:pt x="249" y="167"/>
                    <a:pt x="249" y="167"/>
                  </a:cubicBezTo>
                  <a:cubicBezTo>
                    <a:pt x="256" y="167"/>
                    <a:pt x="262" y="162"/>
                    <a:pt x="262" y="154"/>
                  </a:cubicBezTo>
                  <a:cubicBezTo>
                    <a:pt x="262" y="107"/>
                    <a:pt x="262" y="107"/>
                    <a:pt x="262" y="107"/>
                  </a:cubicBezTo>
                  <a:cubicBezTo>
                    <a:pt x="262" y="100"/>
                    <a:pt x="256" y="94"/>
                    <a:pt x="249" y="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F7EE7C-00B8-B54D-833E-353E16EAB48E}"/>
              </a:ext>
            </a:extLst>
          </p:cNvPr>
          <p:cNvSpPr txBox="1"/>
          <p:nvPr/>
        </p:nvSpPr>
        <p:spPr>
          <a:xfrm>
            <a:off x="1633611" y="1278929"/>
            <a:ext cx="2666114" cy="275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9BCD64"/>
                </a:solidFill>
                <a:latin typeface="Montserrat SemiBold" pitchFamily="2" charset="77"/>
              </a:rPr>
              <a:t>Acting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9BCD64"/>
                </a:solidFill>
                <a:latin typeface="Montserrat SemiBold" pitchFamily="2" charset="77"/>
              </a:rPr>
              <a:t>Feeling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9BCD64"/>
                </a:solidFill>
                <a:latin typeface="Montserrat SemiBold" pitchFamily="2" charset="77"/>
              </a:rPr>
              <a:t>Thinking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A8C0B-3D2B-2F44-9103-64FBE8B7FD00}"/>
              </a:ext>
            </a:extLst>
          </p:cNvPr>
          <p:cNvSpPr txBox="1"/>
          <p:nvPr/>
        </p:nvSpPr>
        <p:spPr>
          <a:xfrm>
            <a:off x="8065222" y="1278929"/>
            <a:ext cx="2525050" cy="275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Montserrat SemiBold" pitchFamily="2" charset="77"/>
              </a:rPr>
              <a:t>Thinking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 SemiBold" pitchFamily="2" charset="77"/>
              </a:rPr>
              <a:t>Feeling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 SemiBold" pitchFamily="2" charset="77"/>
              </a:rPr>
              <a:t>Acting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0F46-FB13-E343-8554-75CC2E94F4A9}"/>
              </a:ext>
            </a:extLst>
          </p:cNvPr>
          <p:cNvSpPr txBox="1"/>
          <p:nvPr/>
        </p:nvSpPr>
        <p:spPr>
          <a:xfrm>
            <a:off x="2373536" y="4800777"/>
            <a:ext cx="77725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We think erroneously - lack of thinking skills</a:t>
            </a:r>
            <a:br>
              <a:rPr lang="en-GB" sz="2800" b="1" dirty="0"/>
            </a:br>
            <a:r>
              <a:rPr lang="en-GB" sz="2800" b="1" dirty="0"/>
              <a:t>We feel out of control - poor emotional regulation </a:t>
            </a:r>
          </a:p>
          <a:p>
            <a:r>
              <a:rPr lang="en-GB" sz="2800" b="1" dirty="0"/>
              <a:t>We act impulsively - poor self-regulated behaviour </a:t>
            </a:r>
            <a:endParaRPr lang="en-GB" sz="2800" dirty="0"/>
          </a:p>
          <a:p>
            <a:endParaRPr lang="en-US" sz="28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66AC47-3BE9-2546-B07E-4B35F8F9256F}"/>
              </a:ext>
            </a:extLst>
          </p:cNvPr>
          <p:cNvGrpSpPr/>
          <p:nvPr/>
        </p:nvGrpSpPr>
        <p:grpSpPr>
          <a:xfrm>
            <a:off x="2067724" y="4955871"/>
            <a:ext cx="276224" cy="276224"/>
            <a:chOff x="1460006" y="1642203"/>
            <a:chExt cx="479425" cy="479425"/>
          </a:xfrm>
        </p:grpSpPr>
        <p:sp>
          <p:nvSpPr>
            <p:cNvPr id="38" name="Oval 8">
              <a:extLst>
                <a:ext uri="{FF2B5EF4-FFF2-40B4-BE49-F238E27FC236}">
                  <a16:creationId xmlns:a16="http://schemas.microsoft.com/office/drawing/2014/main" id="{BCCD1762-1092-C843-A4EE-8A540F093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5DED54CB-64DA-2140-B8B3-A82EAE9E5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D4C88A-CAD6-8345-A2D6-A5BE43FF8EEB}"/>
              </a:ext>
            </a:extLst>
          </p:cNvPr>
          <p:cNvGrpSpPr/>
          <p:nvPr/>
        </p:nvGrpSpPr>
        <p:grpSpPr>
          <a:xfrm>
            <a:off x="2075540" y="5372799"/>
            <a:ext cx="276224" cy="276224"/>
            <a:chOff x="1460006" y="1642203"/>
            <a:chExt cx="479425" cy="479425"/>
          </a:xfrm>
        </p:grpSpPr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34069917-B71C-3E47-B61B-C4F7A9526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1AA05C9-5646-194D-B7F5-8BB7E536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CCFEF9-58DB-3F48-99A5-0627EE5B6A07}"/>
              </a:ext>
            </a:extLst>
          </p:cNvPr>
          <p:cNvGrpSpPr/>
          <p:nvPr/>
        </p:nvGrpSpPr>
        <p:grpSpPr>
          <a:xfrm>
            <a:off x="2076530" y="5806987"/>
            <a:ext cx="276224" cy="276224"/>
            <a:chOff x="1460006" y="1642203"/>
            <a:chExt cx="479425" cy="479425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D5A8FEF5-63DC-C741-B115-07B296FF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07B2CE79-EE67-1D4B-8243-021C17EB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458D5C9-CF71-8A44-9311-31B8B0366D65}"/>
              </a:ext>
            </a:extLst>
          </p:cNvPr>
          <p:cNvSpPr txBox="1"/>
          <p:nvPr/>
        </p:nvSpPr>
        <p:spPr>
          <a:xfrm>
            <a:off x="2482859" y="189245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Reaction</a:t>
            </a:r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or Respond</a:t>
            </a:r>
          </a:p>
        </p:txBody>
      </p:sp>
    </p:spTree>
    <p:extLst>
      <p:ext uri="{BB962C8B-B14F-4D97-AF65-F5344CB8AC3E}">
        <p14:creationId xmlns:p14="http://schemas.microsoft.com/office/powerpoint/2010/main" val="366276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Determining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Factors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41650FE5-4B5C-104F-A8EF-8E77C24B0F95}"/>
              </a:ext>
            </a:extLst>
          </p:cNvPr>
          <p:cNvGrpSpPr/>
          <p:nvPr/>
        </p:nvGrpSpPr>
        <p:grpSpPr>
          <a:xfrm>
            <a:off x="6447782" y="1436018"/>
            <a:ext cx="5015217" cy="5035330"/>
            <a:chOff x="6447782" y="1436018"/>
            <a:chExt cx="5015217" cy="5035330"/>
          </a:xfrm>
        </p:grpSpPr>
        <p:sp>
          <p:nvSpPr>
            <p:cNvPr id="220" name="Oval 8">
              <a:extLst>
                <a:ext uri="{FF2B5EF4-FFF2-40B4-BE49-F238E27FC236}">
                  <a16:creationId xmlns:a16="http://schemas.microsoft.com/office/drawing/2014/main" id="{844A82ED-6392-6040-BD8D-17905E3E4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2624" y="3470973"/>
              <a:ext cx="967787" cy="96778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C04A0FDD-1412-AB41-883D-3E188C29A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834" y="1913996"/>
              <a:ext cx="709868" cy="414090"/>
            </a:xfrm>
            <a:custGeom>
              <a:avLst/>
              <a:gdLst>
                <a:gd name="T0" fmla="*/ 3 w 242"/>
                <a:gd name="T1" fmla="*/ 85 h 141"/>
                <a:gd name="T2" fmla="*/ 0 w 242"/>
                <a:gd name="T3" fmla="*/ 141 h 141"/>
                <a:gd name="T4" fmla="*/ 50 w 242"/>
                <a:gd name="T5" fmla="*/ 115 h 141"/>
                <a:gd name="T6" fmla="*/ 39 w 242"/>
                <a:gd name="T7" fmla="*/ 108 h 141"/>
                <a:gd name="T8" fmla="*/ 227 w 242"/>
                <a:gd name="T9" fmla="*/ 73 h 141"/>
                <a:gd name="T10" fmla="*/ 242 w 242"/>
                <a:gd name="T11" fmla="*/ 49 h 141"/>
                <a:gd name="T12" fmla="*/ 15 w 242"/>
                <a:gd name="T13" fmla="*/ 92 h 141"/>
                <a:gd name="T14" fmla="*/ 3 w 242"/>
                <a:gd name="T15" fmla="*/ 8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41">
                  <a:moveTo>
                    <a:pt x="3" y="85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82" y="49"/>
                    <a:pt x="164" y="32"/>
                    <a:pt x="227" y="73"/>
                  </a:cubicBezTo>
                  <a:cubicBezTo>
                    <a:pt x="242" y="49"/>
                    <a:pt x="242" y="49"/>
                    <a:pt x="242" y="49"/>
                  </a:cubicBezTo>
                  <a:cubicBezTo>
                    <a:pt x="166" y="0"/>
                    <a:pt x="66" y="20"/>
                    <a:pt x="15" y="92"/>
                  </a:cubicBezTo>
                  <a:lnTo>
                    <a:pt x="3" y="85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5F249DA6-6535-C143-A72F-5B4C8C4A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662" y="2345832"/>
              <a:ext cx="815165" cy="1039956"/>
            </a:xfrm>
            <a:custGeom>
              <a:avLst/>
              <a:gdLst>
                <a:gd name="T0" fmla="*/ 116 w 278"/>
                <a:gd name="T1" fmla="*/ 352 h 355"/>
                <a:gd name="T2" fmla="*/ 80 w 278"/>
                <a:gd name="T3" fmla="*/ 294 h 355"/>
                <a:gd name="T4" fmla="*/ 34 w 278"/>
                <a:gd name="T5" fmla="*/ 266 h 355"/>
                <a:gd name="T6" fmla="*/ 36 w 278"/>
                <a:gd name="T7" fmla="*/ 254 h 355"/>
                <a:gd name="T8" fmla="*/ 26 w 278"/>
                <a:gd name="T9" fmla="*/ 246 h 355"/>
                <a:gd name="T10" fmla="*/ 22 w 278"/>
                <a:gd name="T11" fmla="*/ 234 h 355"/>
                <a:gd name="T12" fmla="*/ 19 w 278"/>
                <a:gd name="T13" fmla="*/ 228 h 355"/>
                <a:gd name="T14" fmla="*/ 19 w 278"/>
                <a:gd name="T15" fmla="*/ 219 h 355"/>
                <a:gd name="T16" fmla="*/ 20 w 278"/>
                <a:gd name="T17" fmla="*/ 208 h 355"/>
                <a:gd name="T18" fmla="*/ 18 w 278"/>
                <a:gd name="T19" fmla="*/ 162 h 355"/>
                <a:gd name="T20" fmla="*/ 26 w 278"/>
                <a:gd name="T21" fmla="*/ 116 h 355"/>
                <a:gd name="T22" fmla="*/ 149 w 278"/>
                <a:gd name="T23" fmla="*/ 0 h 355"/>
                <a:gd name="T24" fmla="*/ 252 w 278"/>
                <a:gd name="T25" fmla="*/ 192 h 355"/>
                <a:gd name="T26" fmla="*/ 246 w 278"/>
                <a:gd name="T27" fmla="*/ 215 h 355"/>
                <a:gd name="T28" fmla="*/ 253 w 278"/>
                <a:gd name="T29" fmla="*/ 254 h 355"/>
                <a:gd name="T30" fmla="*/ 262 w 278"/>
                <a:gd name="T31" fmla="*/ 301 h 355"/>
                <a:gd name="T32" fmla="*/ 246 w 278"/>
                <a:gd name="T33" fmla="*/ 256 h 355"/>
                <a:gd name="T34" fmla="*/ 239 w 278"/>
                <a:gd name="T35" fmla="*/ 215 h 355"/>
                <a:gd name="T36" fmla="*/ 246 w 278"/>
                <a:gd name="T37" fmla="*/ 190 h 355"/>
                <a:gd name="T38" fmla="*/ 149 w 278"/>
                <a:gd name="T39" fmla="*/ 7 h 355"/>
                <a:gd name="T40" fmla="*/ 33 w 278"/>
                <a:gd name="T41" fmla="*/ 116 h 355"/>
                <a:gd name="T42" fmla="*/ 24 w 278"/>
                <a:gd name="T43" fmla="*/ 166 h 355"/>
                <a:gd name="T44" fmla="*/ 23 w 278"/>
                <a:gd name="T45" fmla="*/ 201 h 355"/>
                <a:gd name="T46" fmla="*/ 27 w 278"/>
                <a:gd name="T47" fmla="*/ 206 h 355"/>
                <a:gd name="T48" fmla="*/ 26 w 278"/>
                <a:gd name="T49" fmla="*/ 220 h 355"/>
                <a:gd name="T50" fmla="*/ 25 w 278"/>
                <a:gd name="T51" fmla="*/ 225 h 355"/>
                <a:gd name="T52" fmla="*/ 37 w 278"/>
                <a:gd name="T53" fmla="*/ 232 h 355"/>
                <a:gd name="T54" fmla="*/ 28 w 278"/>
                <a:gd name="T55" fmla="*/ 237 h 355"/>
                <a:gd name="T56" fmla="*/ 30 w 278"/>
                <a:gd name="T57" fmla="*/ 240 h 355"/>
                <a:gd name="T58" fmla="*/ 43 w 278"/>
                <a:gd name="T59" fmla="*/ 253 h 355"/>
                <a:gd name="T60" fmla="*/ 40 w 278"/>
                <a:gd name="T61" fmla="*/ 267 h 355"/>
                <a:gd name="T62" fmla="*/ 78 w 278"/>
                <a:gd name="T63" fmla="*/ 287 h 355"/>
                <a:gd name="T64" fmla="*/ 104 w 278"/>
                <a:gd name="T65" fmla="*/ 279 h 355"/>
                <a:gd name="T66" fmla="*/ 109 w 278"/>
                <a:gd name="T67" fmla="*/ 281 h 355"/>
                <a:gd name="T68" fmla="*/ 120 w 278"/>
                <a:gd name="T69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8" h="355">
                  <a:moveTo>
                    <a:pt x="120" y="355"/>
                  </a:moveTo>
                  <a:cubicBezTo>
                    <a:pt x="118" y="355"/>
                    <a:pt x="116" y="354"/>
                    <a:pt x="116" y="352"/>
                  </a:cubicBezTo>
                  <a:cubicBezTo>
                    <a:pt x="112" y="330"/>
                    <a:pt x="106" y="299"/>
                    <a:pt x="103" y="287"/>
                  </a:cubicBezTo>
                  <a:cubicBezTo>
                    <a:pt x="99" y="289"/>
                    <a:pt x="93" y="291"/>
                    <a:pt x="80" y="294"/>
                  </a:cubicBezTo>
                  <a:cubicBezTo>
                    <a:pt x="60" y="299"/>
                    <a:pt x="43" y="293"/>
                    <a:pt x="36" y="285"/>
                  </a:cubicBezTo>
                  <a:cubicBezTo>
                    <a:pt x="31" y="280"/>
                    <a:pt x="32" y="272"/>
                    <a:pt x="34" y="266"/>
                  </a:cubicBezTo>
                  <a:cubicBezTo>
                    <a:pt x="34" y="264"/>
                    <a:pt x="34" y="263"/>
                    <a:pt x="35" y="261"/>
                  </a:cubicBezTo>
                  <a:cubicBezTo>
                    <a:pt x="35" y="258"/>
                    <a:pt x="36" y="255"/>
                    <a:pt x="36" y="254"/>
                  </a:cubicBezTo>
                  <a:cubicBezTo>
                    <a:pt x="36" y="252"/>
                    <a:pt x="33" y="250"/>
                    <a:pt x="30" y="249"/>
                  </a:cubicBezTo>
                  <a:cubicBezTo>
                    <a:pt x="29" y="248"/>
                    <a:pt x="27" y="247"/>
                    <a:pt x="26" y="246"/>
                  </a:cubicBezTo>
                  <a:cubicBezTo>
                    <a:pt x="24" y="244"/>
                    <a:pt x="23" y="243"/>
                    <a:pt x="22" y="241"/>
                  </a:cubicBezTo>
                  <a:cubicBezTo>
                    <a:pt x="20" y="238"/>
                    <a:pt x="21" y="235"/>
                    <a:pt x="22" y="234"/>
                  </a:cubicBezTo>
                  <a:cubicBezTo>
                    <a:pt x="22" y="233"/>
                    <a:pt x="23" y="232"/>
                    <a:pt x="23" y="232"/>
                  </a:cubicBezTo>
                  <a:cubicBezTo>
                    <a:pt x="21" y="231"/>
                    <a:pt x="19" y="229"/>
                    <a:pt x="19" y="228"/>
                  </a:cubicBezTo>
                  <a:cubicBezTo>
                    <a:pt x="18" y="226"/>
                    <a:pt x="18" y="224"/>
                    <a:pt x="19" y="220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19" y="216"/>
                    <a:pt x="20" y="214"/>
                    <a:pt x="20" y="211"/>
                  </a:cubicBezTo>
                  <a:cubicBezTo>
                    <a:pt x="20" y="210"/>
                    <a:pt x="20" y="209"/>
                    <a:pt x="20" y="208"/>
                  </a:cubicBezTo>
                  <a:cubicBezTo>
                    <a:pt x="12" y="207"/>
                    <a:pt x="4" y="203"/>
                    <a:pt x="2" y="197"/>
                  </a:cubicBezTo>
                  <a:cubicBezTo>
                    <a:pt x="0" y="190"/>
                    <a:pt x="7" y="179"/>
                    <a:pt x="18" y="162"/>
                  </a:cubicBezTo>
                  <a:cubicBezTo>
                    <a:pt x="27" y="150"/>
                    <a:pt x="26" y="134"/>
                    <a:pt x="26" y="121"/>
                  </a:cubicBezTo>
                  <a:cubicBezTo>
                    <a:pt x="26" y="119"/>
                    <a:pt x="26" y="117"/>
                    <a:pt x="26" y="116"/>
                  </a:cubicBezTo>
                  <a:cubicBezTo>
                    <a:pt x="26" y="101"/>
                    <a:pt x="35" y="65"/>
                    <a:pt x="46" y="48"/>
                  </a:cubicBezTo>
                  <a:cubicBezTo>
                    <a:pt x="50" y="43"/>
                    <a:pt x="80" y="0"/>
                    <a:pt x="149" y="0"/>
                  </a:cubicBezTo>
                  <a:cubicBezTo>
                    <a:pt x="230" y="0"/>
                    <a:pt x="267" y="56"/>
                    <a:pt x="273" y="95"/>
                  </a:cubicBezTo>
                  <a:cubicBezTo>
                    <a:pt x="278" y="124"/>
                    <a:pt x="262" y="167"/>
                    <a:pt x="252" y="192"/>
                  </a:cubicBezTo>
                  <a:cubicBezTo>
                    <a:pt x="250" y="197"/>
                    <a:pt x="248" y="202"/>
                    <a:pt x="247" y="205"/>
                  </a:cubicBezTo>
                  <a:cubicBezTo>
                    <a:pt x="247" y="208"/>
                    <a:pt x="246" y="211"/>
                    <a:pt x="246" y="215"/>
                  </a:cubicBezTo>
                  <a:cubicBezTo>
                    <a:pt x="246" y="218"/>
                    <a:pt x="246" y="222"/>
                    <a:pt x="246" y="225"/>
                  </a:cubicBezTo>
                  <a:cubicBezTo>
                    <a:pt x="246" y="229"/>
                    <a:pt x="249" y="241"/>
                    <a:pt x="253" y="254"/>
                  </a:cubicBezTo>
                  <a:cubicBezTo>
                    <a:pt x="257" y="268"/>
                    <a:pt x="262" y="285"/>
                    <a:pt x="264" y="297"/>
                  </a:cubicBezTo>
                  <a:cubicBezTo>
                    <a:pt x="265" y="299"/>
                    <a:pt x="264" y="301"/>
                    <a:pt x="262" y="301"/>
                  </a:cubicBezTo>
                  <a:cubicBezTo>
                    <a:pt x="260" y="302"/>
                    <a:pt x="258" y="301"/>
                    <a:pt x="258" y="299"/>
                  </a:cubicBezTo>
                  <a:cubicBezTo>
                    <a:pt x="255" y="286"/>
                    <a:pt x="250" y="270"/>
                    <a:pt x="246" y="256"/>
                  </a:cubicBezTo>
                  <a:cubicBezTo>
                    <a:pt x="242" y="240"/>
                    <a:pt x="239" y="230"/>
                    <a:pt x="239" y="226"/>
                  </a:cubicBezTo>
                  <a:cubicBezTo>
                    <a:pt x="239" y="222"/>
                    <a:pt x="239" y="218"/>
                    <a:pt x="239" y="215"/>
                  </a:cubicBezTo>
                  <a:cubicBezTo>
                    <a:pt x="239" y="210"/>
                    <a:pt x="240" y="206"/>
                    <a:pt x="241" y="203"/>
                  </a:cubicBezTo>
                  <a:cubicBezTo>
                    <a:pt x="242" y="200"/>
                    <a:pt x="243" y="195"/>
                    <a:pt x="246" y="190"/>
                  </a:cubicBezTo>
                  <a:cubicBezTo>
                    <a:pt x="254" y="167"/>
                    <a:pt x="270" y="124"/>
                    <a:pt x="266" y="96"/>
                  </a:cubicBezTo>
                  <a:cubicBezTo>
                    <a:pt x="261" y="60"/>
                    <a:pt x="225" y="7"/>
                    <a:pt x="149" y="7"/>
                  </a:cubicBezTo>
                  <a:cubicBezTo>
                    <a:pt x="84" y="7"/>
                    <a:pt x="55" y="48"/>
                    <a:pt x="52" y="52"/>
                  </a:cubicBezTo>
                  <a:cubicBezTo>
                    <a:pt x="42" y="68"/>
                    <a:pt x="33" y="102"/>
                    <a:pt x="33" y="116"/>
                  </a:cubicBezTo>
                  <a:cubicBezTo>
                    <a:pt x="33" y="117"/>
                    <a:pt x="33" y="119"/>
                    <a:pt x="33" y="121"/>
                  </a:cubicBezTo>
                  <a:cubicBezTo>
                    <a:pt x="34" y="135"/>
                    <a:pt x="34" y="152"/>
                    <a:pt x="24" y="166"/>
                  </a:cubicBezTo>
                  <a:cubicBezTo>
                    <a:pt x="18" y="175"/>
                    <a:pt x="7" y="190"/>
                    <a:pt x="9" y="194"/>
                  </a:cubicBezTo>
                  <a:cubicBezTo>
                    <a:pt x="10" y="197"/>
                    <a:pt x="16" y="201"/>
                    <a:pt x="23" y="201"/>
                  </a:cubicBezTo>
                  <a:cubicBezTo>
                    <a:pt x="25" y="202"/>
                    <a:pt x="26" y="203"/>
                    <a:pt x="26" y="204"/>
                  </a:cubicBezTo>
                  <a:cubicBezTo>
                    <a:pt x="26" y="204"/>
                    <a:pt x="27" y="205"/>
                    <a:pt x="27" y="206"/>
                  </a:cubicBezTo>
                  <a:cubicBezTo>
                    <a:pt x="27" y="207"/>
                    <a:pt x="27" y="209"/>
                    <a:pt x="27" y="212"/>
                  </a:cubicBezTo>
                  <a:cubicBezTo>
                    <a:pt x="27" y="214"/>
                    <a:pt x="26" y="217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5" y="224"/>
                    <a:pt x="25" y="225"/>
                    <a:pt x="25" y="225"/>
                  </a:cubicBezTo>
                  <a:cubicBezTo>
                    <a:pt x="26" y="225"/>
                    <a:pt x="29" y="227"/>
                    <a:pt x="35" y="229"/>
                  </a:cubicBezTo>
                  <a:cubicBezTo>
                    <a:pt x="36" y="229"/>
                    <a:pt x="37" y="231"/>
                    <a:pt x="37" y="232"/>
                  </a:cubicBezTo>
                  <a:cubicBezTo>
                    <a:pt x="37" y="234"/>
                    <a:pt x="36" y="235"/>
                    <a:pt x="34" y="236"/>
                  </a:cubicBezTo>
                  <a:cubicBezTo>
                    <a:pt x="29" y="236"/>
                    <a:pt x="28" y="237"/>
                    <a:pt x="28" y="237"/>
                  </a:cubicBezTo>
                  <a:cubicBezTo>
                    <a:pt x="28" y="237"/>
                    <a:pt x="28" y="237"/>
                    <a:pt x="28" y="238"/>
                  </a:cubicBezTo>
                  <a:cubicBezTo>
                    <a:pt x="29" y="239"/>
                    <a:pt x="29" y="239"/>
                    <a:pt x="30" y="240"/>
                  </a:cubicBezTo>
                  <a:cubicBezTo>
                    <a:pt x="31" y="241"/>
                    <a:pt x="33" y="242"/>
                    <a:pt x="34" y="243"/>
                  </a:cubicBezTo>
                  <a:cubicBezTo>
                    <a:pt x="38" y="245"/>
                    <a:pt x="43" y="248"/>
                    <a:pt x="43" y="253"/>
                  </a:cubicBezTo>
                  <a:cubicBezTo>
                    <a:pt x="43" y="256"/>
                    <a:pt x="42" y="259"/>
                    <a:pt x="41" y="263"/>
                  </a:cubicBezTo>
                  <a:cubicBezTo>
                    <a:pt x="41" y="265"/>
                    <a:pt x="41" y="266"/>
                    <a:pt x="40" y="267"/>
                  </a:cubicBezTo>
                  <a:cubicBezTo>
                    <a:pt x="39" y="272"/>
                    <a:pt x="39" y="277"/>
                    <a:pt x="41" y="280"/>
                  </a:cubicBezTo>
                  <a:cubicBezTo>
                    <a:pt x="47" y="287"/>
                    <a:pt x="62" y="291"/>
                    <a:pt x="78" y="287"/>
                  </a:cubicBezTo>
                  <a:cubicBezTo>
                    <a:pt x="95" y="283"/>
                    <a:pt x="100" y="281"/>
                    <a:pt x="103" y="280"/>
                  </a:cubicBezTo>
                  <a:cubicBezTo>
                    <a:pt x="103" y="280"/>
                    <a:pt x="104" y="280"/>
                    <a:pt x="104" y="279"/>
                  </a:cubicBezTo>
                  <a:cubicBezTo>
                    <a:pt x="105" y="279"/>
                    <a:pt x="106" y="279"/>
                    <a:pt x="107" y="279"/>
                  </a:cubicBezTo>
                  <a:cubicBezTo>
                    <a:pt x="108" y="279"/>
                    <a:pt x="108" y="280"/>
                    <a:pt x="109" y="281"/>
                  </a:cubicBezTo>
                  <a:cubicBezTo>
                    <a:pt x="112" y="288"/>
                    <a:pt x="122" y="344"/>
                    <a:pt x="123" y="351"/>
                  </a:cubicBezTo>
                  <a:cubicBezTo>
                    <a:pt x="123" y="353"/>
                    <a:pt x="122" y="354"/>
                    <a:pt x="120" y="355"/>
                  </a:cubicBezTo>
                  <a:cubicBezTo>
                    <a:pt x="120" y="355"/>
                    <a:pt x="120" y="355"/>
                    <a:pt x="120" y="3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8232DDB9-A4A6-0242-BE1D-AEBF9C85A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481" y="2429833"/>
              <a:ext cx="557246" cy="5572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22DEF51C-D40C-264D-A0CD-54A19218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679" y="2480707"/>
              <a:ext cx="93466" cy="93466"/>
            </a:xfrm>
            <a:custGeom>
              <a:avLst/>
              <a:gdLst>
                <a:gd name="T0" fmla="*/ 0 w 79"/>
                <a:gd name="T1" fmla="*/ 2 h 79"/>
                <a:gd name="T2" fmla="*/ 0 w 79"/>
                <a:gd name="T3" fmla="*/ 52 h 79"/>
                <a:gd name="T4" fmla="*/ 7 w 79"/>
                <a:gd name="T5" fmla="*/ 44 h 79"/>
                <a:gd name="T6" fmla="*/ 42 w 79"/>
                <a:gd name="T7" fmla="*/ 79 h 79"/>
                <a:gd name="T8" fmla="*/ 79 w 79"/>
                <a:gd name="T9" fmla="*/ 44 h 79"/>
                <a:gd name="T10" fmla="*/ 42 w 79"/>
                <a:gd name="T11" fmla="*/ 7 h 79"/>
                <a:gd name="T12" fmla="*/ 50 w 79"/>
                <a:gd name="T13" fmla="*/ 0 h 79"/>
                <a:gd name="T14" fmla="*/ 0 w 79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9">
                  <a:moveTo>
                    <a:pt x="0" y="2"/>
                  </a:moveTo>
                  <a:lnTo>
                    <a:pt x="0" y="52"/>
                  </a:lnTo>
                  <a:lnTo>
                    <a:pt x="7" y="44"/>
                  </a:lnTo>
                  <a:lnTo>
                    <a:pt x="42" y="79"/>
                  </a:lnTo>
                  <a:lnTo>
                    <a:pt x="79" y="44"/>
                  </a:lnTo>
                  <a:lnTo>
                    <a:pt x="42" y="7"/>
                  </a:lnTo>
                  <a:lnTo>
                    <a:pt x="5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7255EE3-7B54-DE49-9EF7-586C71303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2551" y="2738626"/>
              <a:ext cx="102931" cy="85184"/>
            </a:xfrm>
            <a:custGeom>
              <a:avLst/>
              <a:gdLst>
                <a:gd name="T0" fmla="*/ 0 w 87"/>
                <a:gd name="T1" fmla="*/ 37 h 72"/>
                <a:gd name="T2" fmla="*/ 37 w 87"/>
                <a:gd name="T3" fmla="*/ 72 h 72"/>
                <a:gd name="T4" fmla="*/ 37 w 87"/>
                <a:gd name="T5" fmla="*/ 62 h 72"/>
                <a:gd name="T6" fmla="*/ 87 w 87"/>
                <a:gd name="T7" fmla="*/ 62 h 72"/>
                <a:gd name="T8" fmla="*/ 87 w 87"/>
                <a:gd name="T9" fmla="*/ 10 h 72"/>
                <a:gd name="T10" fmla="*/ 37 w 87"/>
                <a:gd name="T11" fmla="*/ 10 h 72"/>
                <a:gd name="T12" fmla="*/ 37 w 87"/>
                <a:gd name="T13" fmla="*/ 0 h 72"/>
                <a:gd name="T14" fmla="*/ 0 w 87"/>
                <a:gd name="T15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72">
                  <a:moveTo>
                    <a:pt x="0" y="37"/>
                  </a:moveTo>
                  <a:lnTo>
                    <a:pt x="37" y="72"/>
                  </a:lnTo>
                  <a:lnTo>
                    <a:pt x="37" y="62"/>
                  </a:lnTo>
                  <a:lnTo>
                    <a:pt x="87" y="62"/>
                  </a:lnTo>
                  <a:lnTo>
                    <a:pt x="87" y="10"/>
                  </a:lnTo>
                  <a:lnTo>
                    <a:pt x="37" y="10"/>
                  </a:lnTo>
                  <a:lnTo>
                    <a:pt x="37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C795ED0E-8D94-9E44-BFAD-B2C224A31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679" y="2987079"/>
              <a:ext cx="93466" cy="94649"/>
            </a:xfrm>
            <a:custGeom>
              <a:avLst/>
              <a:gdLst>
                <a:gd name="T0" fmla="*/ 0 w 79"/>
                <a:gd name="T1" fmla="*/ 77 h 80"/>
                <a:gd name="T2" fmla="*/ 50 w 79"/>
                <a:gd name="T3" fmla="*/ 80 h 80"/>
                <a:gd name="T4" fmla="*/ 42 w 79"/>
                <a:gd name="T5" fmla="*/ 70 h 80"/>
                <a:gd name="T6" fmla="*/ 79 w 79"/>
                <a:gd name="T7" fmla="*/ 35 h 80"/>
                <a:gd name="T8" fmla="*/ 42 w 79"/>
                <a:gd name="T9" fmla="*/ 0 h 80"/>
                <a:gd name="T10" fmla="*/ 7 w 79"/>
                <a:gd name="T11" fmla="*/ 35 h 80"/>
                <a:gd name="T12" fmla="*/ 0 w 79"/>
                <a:gd name="T13" fmla="*/ 28 h 80"/>
                <a:gd name="T14" fmla="*/ 0 w 79"/>
                <a:gd name="T15" fmla="*/ 7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80">
                  <a:moveTo>
                    <a:pt x="0" y="77"/>
                  </a:moveTo>
                  <a:lnTo>
                    <a:pt x="50" y="80"/>
                  </a:lnTo>
                  <a:lnTo>
                    <a:pt x="42" y="70"/>
                  </a:lnTo>
                  <a:lnTo>
                    <a:pt x="79" y="35"/>
                  </a:lnTo>
                  <a:lnTo>
                    <a:pt x="42" y="0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7DE16397-C701-2443-B7EA-97B4FA14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265" y="5447955"/>
              <a:ext cx="111213" cy="111213"/>
            </a:xfrm>
            <a:custGeom>
              <a:avLst/>
              <a:gdLst>
                <a:gd name="T0" fmla="*/ 91 w 94"/>
                <a:gd name="T1" fmla="*/ 91 h 94"/>
                <a:gd name="T2" fmla="*/ 94 w 94"/>
                <a:gd name="T3" fmla="*/ 32 h 94"/>
                <a:gd name="T4" fmla="*/ 84 w 94"/>
                <a:gd name="T5" fmla="*/ 42 h 94"/>
                <a:gd name="T6" fmla="*/ 42 w 94"/>
                <a:gd name="T7" fmla="*/ 0 h 94"/>
                <a:gd name="T8" fmla="*/ 0 w 94"/>
                <a:gd name="T9" fmla="*/ 42 h 94"/>
                <a:gd name="T10" fmla="*/ 42 w 94"/>
                <a:gd name="T11" fmla="*/ 84 h 94"/>
                <a:gd name="T12" fmla="*/ 32 w 94"/>
                <a:gd name="T13" fmla="*/ 94 h 94"/>
                <a:gd name="T14" fmla="*/ 91 w 94"/>
                <a:gd name="T15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4">
                  <a:moveTo>
                    <a:pt x="91" y="91"/>
                  </a:moveTo>
                  <a:lnTo>
                    <a:pt x="94" y="32"/>
                  </a:lnTo>
                  <a:lnTo>
                    <a:pt x="84" y="42"/>
                  </a:lnTo>
                  <a:lnTo>
                    <a:pt x="42" y="0"/>
                  </a:lnTo>
                  <a:lnTo>
                    <a:pt x="0" y="42"/>
                  </a:lnTo>
                  <a:lnTo>
                    <a:pt x="42" y="84"/>
                  </a:lnTo>
                  <a:lnTo>
                    <a:pt x="32" y="94"/>
                  </a:lnTo>
                  <a:lnTo>
                    <a:pt x="91" y="9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61BAC77E-7A4C-9F49-9A1B-2AD17D9AF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0675" y="5150993"/>
              <a:ext cx="120678" cy="102931"/>
            </a:xfrm>
            <a:custGeom>
              <a:avLst/>
              <a:gdLst>
                <a:gd name="T0" fmla="*/ 102 w 102"/>
                <a:gd name="T1" fmla="*/ 43 h 87"/>
                <a:gd name="T2" fmla="*/ 62 w 102"/>
                <a:gd name="T3" fmla="*/ 0 h 87"/>
                <a:gd name="T4" fmla="*/ 62 w 102"/>
                <a:gd name="T5" fmla="*/ 15 h 87"/>
                <a:gd name="T6" fmla="*/ 0 w 102"/>
                <a:gd name="T7" fmla="*/ 15 h 87"/>
                <a:gd name="T8" fmla="*/ 0 w 102"/>
                <a:gd name="T9" fmla="*/ 75 h 87"/>
                <a:gd name="T10" fmla="*/ 62 w 102"/>
                <a:gd name="T11" fmla="*/ 75 h 87"/>
                <a:gd name="T12" fmla="*/ 62 w 102"/>
                <a:gd name="T13" fmla="*/ 87 h 87"/>
                <a:gd name="T14" fmla="*/ 102 w 102"/>
                <a:gd name="T15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87">
                  <a:moveTo>
                    <a:pt x="102" y="43"/>
                  </a:moveTo>
                  <a:lnTo>
                    <a:pt x="62" y="0"/>
                  </a:lnTo>
                  <a:lnTo>
                    <a:pt x="62" y="15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62" y="75"/>
                  </a:lnTo>
                  <a:lnTo>
                    <a:pt x="62" y="87"/>
                  </a:lnTo>
                  <a:lnTo>
                    <a:pt x="102" y="4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52F3D70-01CE-5049-B031-233DAA01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265" y="4846933"/>
              <a:ext cx="111213" cy="111213"/>
            </a:xfrm>
            <a:custGeom>
              <a:avLst/>
              <a:gdLst>
                <a:gd name="T0" fmla="*/ 91 w 94"/>
                <a:gd name="T1" fmla="*/ 2 h 94"/>
                <a:gd name="T2" fmla="*/ 32 w 94"/>
                <a:gd name="T3" fmla="*/ 0 h 94"/>
                <a:gd name="T4" fmla="*/ 42 w 94"/>
                <a:gd name="T5" fmla="*/ 10 h 94"/>
                <a:gd name="T6" fmla="*/ 0 w 94"/>
                <a:gd name="T7" fmla="*/ 52 h 94"/>
                <a:gd name="T8" fmla="*/ 42 w 94"/>
                <a:gd name="T9" fmla="*/ 94 h 94"/>
                <a:gd name="T10" fmla="*/ 84 w 94"/>
                <a:gd name="T11" fmla="*/ 52 h 94"/>
                <a:gd name="T12" fmla="*/ 94 w 94"/>
                <a:gd name="T13" fmla="*/ 62 h 94"/>
                <a:gd name="T14" fmla="*/ 91 w 94"/>
                <a:gd name="T15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4">
                  <a:moveTo>
                    <a:pt x="91" y="2"/>
                  </a:moveTo>
                  <a:lnTo>
                    <a:pt x="32" y="0"/>
                  </a:lnTo>
                  <a:lnTo>
                    <a:pt x="42" y="10"/>
                  </a:lnTo>
                  <a:lnTo>
                    <a:pt x="0" y="52"/>
                  </a:lnTo>
                  <a:lnTo>
                    <a:pt x="42" y="94"/>
                  </a:lnTo>
                  <a:lnTo>
                    <a:pt x="84" y="52"/>
                  </a:lnTo>
                  <a:lnTo>
                    <a:pt x="94" y="62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D87F7E48-C72F-DC4C-BCB8-107F9D26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636" y="4896624"/>
              <a:ext cx="105297" cy="102931"/>
            </a:xfrm>
            <a:custGeom>
              <a:avLst/>
              <a:gdLst>
                <a:gd name="T0" fmla="*/ 4 w 36"/>
                <a:gd name="T1" fmla="*/ 35 h 35"/>
                <a:gd name="T2" fmla="*/ 2 w 36"/>
                <a:gd name="T3" fmla="*/ 34 h 35"/>
                <a:gd name="T4" fmla="*/ 2 w 36"/>
                <a:gd name="T5" fmla="*/ 29 h 35"/>
                <a:gd name="T6" fmla="*/ 29 w 36"/>
                <a:gd name="T7" fmla="*/ 1 h 35"/>
                <a:gd name="T8" fmla="*/ 34 w 36"/>
                <a:gd name="T9" fmla="*/ 1 h 35"/>
                <a:gd name="T10" fmla="*/ 34 w 36"/>
                <a:gd name="T11" fmla="*/ 6 h 35"/>
                <a:gd name="T12" fmla="*/ 7 w 36"/>
                <a:gd name="T13" fmla="*/ 34 h 35"/>
                <a:gd name="T14" fmla="*/ 4 w 3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4" y="35"/>
                  </a:moveTo>
                  <a:cubicBezTo>
                    <a:pt x="3" y="35"/>
                    <a:pt x="3" y="34"/>
                    <a:pt x="2" y="34"/>
                  </a:cubicBezTo>
                  <a:cubicBezTo>
                    <a:pt x="0" y="32"/>
                    <a:pt x="0" y="30"/>
                    <a:pt x="2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4" y="1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4"/>
                    <a:pt x="5" y="35"/>
                    <a:pt x="4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ADADE133-E598-F54D-9416-F968FBC6E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636" y="4896624"/>
              <a:ext cx="105297" cy="102931"/>
            </a:xfrm>
            <a:custGeom>
              <a:avLst/>
              <a:gdLst>
                <a:gd name="T0" fmla="*/ 32 w 36"/>
                <a:gd name="T1" fmla="*/ 35 h 35"/>
                <a:gd name="T2" fmla="*/ 29 w 36"/>
                <a:gd name="T3" fmla="*/ 34 h 35"/>
                <a:gd name="T4" fmla="*/ 2 w 36"/>
                <a:gd name="T5" fmla="*/ 6 h 35"/>
                <a:gd name="T6" fmla="*/ 2 w 36"/>
                <a:gd name="T7" fmla="*/ 1 h 35"/>
                <a:gd name="T8" fmla="*/ 7 w 36"/>
                <a:gd name="T9" fmla="*/ 1 h 35"/>
                <a:gd name="T10" fmla="*/ 34 w 36"/>
                <a:gd name="T11" fmla="*/ 29 h 35"/>
                <a:gd name="T12" fmla="*/ 34 w 36"/>
                <a:gd name="T13" fmla="*/ 34 h 35"/>
                <a:gd name="T14" fmla="*/ 32 w 3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32" y="35"/>
                  </a:moveTo>
                  <a:cubicBezTo>
                    <a:pt x="31" y="35"/>
                    <a:pt x="30" y="34"/>
                    <a:pt x="29" y="3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4" y="34"/>
                  </a:cubicBezTo>
                  <a:cubicBezTo>
                    <a:pt x="34" y="34"/>
                    <a:pt x="33" y="35"/>
                    <a:pt x="32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E69FC76B-6DF9-5C4D-B929-C4AF8CF73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455" y="4896624"/>
              <a:ext cx="105297" cy="102931"/>
            </a:xfrm>
            <a:custGeom>
              <a:avLst/>
              <a:gdLst>
                <a:gd name="T0" fmla="*/ 4 w 36"/>
                <a:gd name="T1" fmla="*/ 35 h 35"/>
                <a:gd name="T2" fmla="*/ 2 w 36"/>
                <a:gd name="T3" fmla="*/ 34 h 35"/>
                <a:gd name="T4" fmla="*/ 2 w 36"/>
                <a:gd name="T5" fmla="*/ 29 h 35"/>
                <a:gd name="T6" fmla="*/ 29 w 36"/>
                <a:gd name="T7" fmla="*/ 1 h 35"/>
                <a:gd name="T8" fmla="*/ 34 w 36"/>
                <a:gd name="T9" fmla="*/ 1 h 35"/>
                <a:gd name="T10" fmla="*/ 34 w 36"/>
                <a:gd name="T11" fmla="*/ 6 h 35"/>
                <a:gd name="T12" fmla="*/ 7 w 36"/>
                <a:gd name="T13" fmla="*/ 34 h 35"/>
                <a:gd name="T14" fmla="*/ 4 w 3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4" y="35"/>
                  </a:moveTo>
                  <a:cubicBezTo>
                    <a:pt x="3" y="35"/>
                    <a:pt x="2" y="34"/>
                    <a:pt x="2" y="34"/>
                  </a:cubicBezTo>
                  <a:cubicBezTo>
                    <a:pt x="0" y="32"/>
                    <a:pt x="0" y="30"/>
                    <a:pt x="2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4" y="1"/>
                  </a:cubicBezTo>
                  <a:cubicBezTo>
                    <a:pt x="36" y="3"/>
                    <a:pt x="36" y="5"/>
                    <a:pt x="34" y="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4"/>
                    <a:pt x="5" y="35"/>
                    <a:pt x="4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E50F1DC8-B3F0-5E48-9BD5-C9187ACE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455" y="4896624"/>
              <a:ext cx="105297" cy="102931"/>
            </a:xfrm>
            <a:custGeom>
              <a:avLst/>
              <a:gdLst>
                <a:gd name="T0" fmla="*/ 32 w 36"/>
                <a:gd name="T1" fmla="*/ 35 h 35"/>
                <a:gd name="T2" fmla="*/ 29 w 36"/>
                <a:gd name="T3" fmla="*/ 34 h 35"/>
                <a:gd name="T4" fmla="*/ 2 w 36"/>
                <a:gd name="T5" fmla="*/ 6 h 35"/>
                <a:gd name="T6" fmla="*/ 2 w 36"/>
                <a:gd name="T7" fmla="*/ 1 h 35"/>
                <a:gd name="T8" fmla="*/ 7 w 36"/>
                <a:gd name="T9" fmla="*/ 1 h 35"/>
                <a:gd name="T10" fmla="*/ 34 w 36"/>
                <a:gd name="T11" fmla="*/ 29 h 35"/>
                <a:gd name="T12" fmla="*/ 34 w 36"/>
                <a:gd name="T13" fmla="*/ 34 h 35"/>
                <a:gd name="T14" fmla="*/ 32 w 3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32" y="35"/>
                  </a:moveTo>
                  <a:cubicBezTo>
                    <a:pt x="31" y="35"/>
                    <a:pt x="30" y="34"/>
                    <a:pt x="29" y="3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4" y="34"/>
                  </a:cubicBezTo>
                  <a:cubicBezTo>
                    <a:pt x="34" y="34"/>
                    <a:pt x="33" y="35"/>
                    <a:pt x="32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6C757F75-B9D5-694A-8902-774AD7891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183" y="4896624"/>
              <a:ext cx="102931" cy="102931"/>
            </a:xfrm>
            <a:custGeom>
              <a:avLst/>
              <a:gdLst>
                <a:gd name="T0" fmla="*/ 3 w 35"/>
                <a:gd name="T1" fmla="*/ 35 h 35"/>
                <a:gd name="T2" fmla="*/ 1 w 35"/>
                <a:gd name="T3" fmla="*/ 34 h 35"/>
                <a:gd name="T4" fmla="*/ 1 w 35"/>
                <a:gd name="T5" fmla="*/ 29 h 35"/>
                <a:gd name="T6" fmla="*/ 29 w 35"/>
                <a:gd name="T7" fmla="*/ 1 h 35"/>
                <a:gd name="T8" fmla="*/ 34 w 35"/>
                <a:gd name="T9" fmla="*/ 1 h 35"/>
                <a:gd name="T10" fmla="*/ 34 w 35"/>
                <a:gd name="T11" fmla="*/ 6 h 35"/>
                <a:gd name="T12" fmla="*/ 6 w 35"/>
                <a:gd name="T13" fmla="*/ 34 h 35"/>
                <a:gd name="T14" fmla="*/ 3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3" y="35"/>
                  </a:moveTo>
                  <a:cubicBezTo>
                    <a:pt x="3" y="35"/>
                    <a:pt x="2" y="34"/>
                    <a:pt x="1" y="34"/>
                  </a:cubicBezTo>
                  <a:cubicBezTo>
                    <a:pt x="0" y="32"/>
                    <a:pt x="0" y="30"/>
                    <a:pt x="1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2" y="0"/>
                    <a:pt x="34" y="1"/>
                  </a:cubicBezTo>
                  <a:cubicBezTo>
                    <a:pt x="35" y="3"/>
                    <a:pt x="35" y="5"/>
                    <a:pt x="34" y="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4" y="35"/>
                    <a:pt x="3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2C17CC8E-60AD-BC4B-95D0-F3AB33BC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183" y="4896624"/>
              <a:ext cx="102931" cy="102931"/>
            </a:xfrm>
            <a:custGeom>
              <a:avLst/>
              <a:gdLst>
                <a:gd name="T0" fmla="*/ 31 w 35"/>
                <a:gd name="T1" fmla="*/ 35 h 35"/>
                <a:gd name="T2" fmla="*/ 29 w 35"/>
                <a:gd name="T3" fmla="*/ 34 h 35"/>
                <a:gd name="T4" fmla="*/ 1 w 35"/>
                <a:gd name="T5" fmla="*/ 6 h 35"/>
                <a:gd name="T6" fmla="*/ 1 w 35"/>
                <a:gd name="T7" fmla="*/ 1 h 35"/>
                <a:gd name="T8" fmla="*/ 6 w 35"/>
                <a:gd name="T9" fmla="*/ 1 h 35"/>
                <a:gd name="T10" fmla="*/ 34 w 35"/>
                <a:gd name="T11" fmla="*/ 29 h 35"/>
                <a:gd name="T12" fmla="*/ 34 w 35"/>
                <a:gd name="T13" fmla="*/ 34 h 35"/>
                <a:gd name="T14" fmla="*/ 31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31" y="35"/>
                  </a:moveTo>
                  <a:cubicBezTo>
                    <a:pt x="30" y="35"/>
                    <a:pt x="29" y="34"/>
                    <a:pt x="29" y="3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5" y="0"/>
                    <a:pt x="6" y="1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30"/>
                    <a:pt x="35" y="32"/>
                    <a:pt x="34" y="34"/>
                  </a:cubicBezTo>
                  <a:cubicBezTo>
                    <a:pt x="33" y="34"/>
                    <a:pt x="32" y="35"/>
                    <a:pt x="31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AD614000-3EA7-054A-8D6E-A34AA04CD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473" y="3369225"/>
              <a:ext cx="580909" cy="729981"/>
            </a:xfrm>
            <a:custGeom>
              <a:avLst/>
              <a:gdLst>
                <a:gd name="T0" fmla="*/ 164 w 491"/>
                <a:gd name="T1" fmla="*/ 136 h 617"/>
                <a:gd name="T2" fmla="*/ 0 w 491"/>
                <a:gd name="T3" fmla="*/ 136 h 617"/>
                <a:gd name="T4" fmla="*/ 0 w 491"/>
                <a:gd name="T5" fmla="*/ 0 h 617"/>
                <a:gd name="T6" fmla="*/ 491 w 491"/>
                <a:gd name="T7" fmla="*/ 0 h 617"/>
                <a:gd name="T8" fmla="*/ 491 w 491"/>
                <a:gd name="T9" fmla="*/ 136 h 617"/>
                <a:gd name="T10" fmla="*/ 327 w 491"/>
                <a:gd name="T11" fmla="*/ 136 h 617"/>
                <a:gd name="T12" fmla="*/ 327 w 491"/>
                <a:gd name="T13" fmla="*/ 617 h 617"/>
                <a:gd name="T14" fmla="*/ 164 w 491"/>
                <a:gd name="T15" fmla="*/ 617 h 617"/>
                <a:gd name="T16" fmla="*/ 164 w 491"/>
                <a:gd name="T17" fmla="*/ 13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617">
                  <a:moveTo>
                    <a:pt x="164" y="136"/>
                  </a:moveTo>
                  <a:lnTo>
                    <a:pt x="0" y="136"/>
                  </a:lnTo>
                  <a:lnTo>
                    <a:pt x="0" y="0"/>
                  </a:lnTo>
                  <a:lnTo>
                    <a:pt x="491" y="0"/>
                  </a:lnTo>
                  <a:lnTo>
                    <a:pt x="491" y="136"/>
                  </a:lnTo>
                  <a:lnTo>
                    <a:pt x="327" y="136"/>
                  </a:lnTo>
                  <a:lnTo>
                    <a:pt x="327" y="617"/>
                  </a:lnTo>
                  <a:lnTo>
                    <a:pt x="164" y="617"/>
                  </a:lnTo>
                  <a:lnTo>
                    <a:pt x="164" y="13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DF6CEECD-BC8E-AE49-A481-1F7DB4209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7228" y="3369225"/>
              <a:ext cx="603388" cy="729981"/>
            </a:xfrm>
            <a:custGeom>
              <a:avLst/>
              <a:gdLst>
                <a:gd name="T0" fmla="*/ 0 w 510"/>
                <a:gd name="T1" fmla="*/ 0 h 617"/>
                <a:gd name="T2" fmla="*/ 163 w 510"/>
                <a:gd name="T3" fmla="*/ 0 h 617"/>
                <a:gd name="T4" fmla="*/ 163 w 510"/>
                <a:gd name="T5" fmla="*/ 228 h 617"/>
                <a:gd name="T6" fmla="*/ 347 w 510"/>
                <a:gd name="T7" fmla="*/ 228 h 617"/>
                <a:gd name="T8" fmla="*/ 347 w 510"/>
                <a:gd name="T9" fmla="*/ 0 h 617"/>
                <a:gd name="T10" fmla="*/ 510 w 510"/>
                <a:gd name="T11" fmla="*/ 0 h 617"/>
                <a:gd name="T12" fmla="*/ 510 w 510"/>
                <a:gd name="T13" fmla="*/ 617 h 617"/>
                <a:gd name="T14" fmla="*/ 347 w 510"/>
                <a:gd name="T15" fmla="*/ 617 h 617"/>
                <a:gd name="T16" fmla="*/ 347 w 510"/>
                <a:gd name="T17" fmla="*/ 371 h 617"/>
                <a:gd name="T18" fmla="*/ 163 w 510"/>
                <a:gd name="T19" fmla="*/ 371 h 617"/>
                <a:gd name="T20" fmla="*/ 163 w 510"/>
                <a:gd name="T21" fmla="*/ 617 h 617"/>
                <a:gd name="T22" fmla="*/ 0 w 510"/>
                <a:gd name="T23" fmla="*/ 617 h 617"/>
                <a:gd name="T24" fmla="*/ 0 w 510"/>
                <a:gd name="T25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617">
                  <a:moveTo>
                    <a:pt x="0" y="0"/>
                  </a:moveTo>
                  <a:lnTo>
                    <a:pt x="163" y="0"/>
                  </a:lnTo>
                  <a:lnTo>
                    <a:pt x="163" y="228"/>
                  </a:lnTo>
                  <a:lnTo>
                    <a:pt x="347" y="228"/>
                  </a:lnTo>
                  <a:lnTo>
                    <a:pt x="347" y="0"/>
                  </a:lnTo>
                  <a:lnTo>
                    <a:pt x="510" y="0"/>
                  </a:lnTo>
                  <a:lnTo>
                    <a:pt x="510" y="617"/>
                  </a:lnTo>
                  <a:lnTo>
                    <a:pt x="347" y="617"/>
                  </a:lnTo>
                  <a:lnTo>
                    <a:pt x="347" y="371"/>
                  </a:lnTo>
                  <a:lnTo>
                    <a:pt x="163" y="371"/>
                  </a:lnTo>
                  <a:lnTo>
                    <a:pt x="163" y="617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6">
              <a:extLst>
                <a:ext uri="{FF2B5EF4-FFF2-40B4-BE49-F238E27FC236}">
                  <a16:creationId xmlns:a16="http://schemas.microsoft.com/office/drawing/2014/main" id="{06805A9A-C033-2449-BBF5-8F14A27CA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2702" y="3369225"/>
              <a:ext cx="192847" cy="7299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BC6AB5FE-8FC2-734C-B1A3-3105B5957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636" y="3369225"/>
              <a:ext cx="591557" cy="729981"/>
            </a:xfrm>
            <a:custGeom>
              <a:avLst/>
              <a:gdLst>
                <a:gd name="T0" fmla="*/ 0 w 500"/>
                <a:gd name="T1" fmla="*/ 0 h 617"/>
                <a:gd name="T2" fmla="*/ 143 w 500"/>
                <a:gd name="T3" fmla="*/ 0 h 617"/>
                <a:gd name="T4" fmla="*/ 357 w 500"/>
                <a:gd name="T5" fmla="*/ 366 h 617"/>
                <a:gd name="T6" fmla="*/ 357 w 500"/>
                <a:gd name="T7" fmla="*/ 0 h 617"/>
                <a:gd name="T8" fmla="*/ 500 w 500"/>
                <a:gd name="T9" fmla="*/ 0 h 617"/>
                <a:gd name="T10" fmla="*/ 500 w 500"/>
                <a:gd name="T11" fmla="*/ 617 h 617"/>
                <a:gd name="T12" fmla="*/ 357 w 500"/>
                <a:gd name="T13" fmla="*/ 617 h 617"/>
                <a:gd name="T14" fmla="*/ 143 w 500"/>
                <a:gd name="T15" fmla="*/ 247 h 617"/>
                <a:gd name="T16" fmla="*/ 143 w 500"/>
                <a:gd name="T17" fmla="*/ 617 h 617"/>
                <a:gd name="T18" fmla="*/ 0 w 500"/>
                <a:gd name="T19" fmla="*/ 617 h 617"/>
                <a:gd name="T20" fmla="*/ 0 w 500"/>
                <a:gd name="T2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0" h="617">
                  <a:moveTo>
                    <a:pt x="0" y="0"/>
                  </a:moveTo>
                  <a:lnTo>
                    <a:pt x="143" y="0"/>
                  </a:lnTo>
                  <a:lnTo>
                    <a:pt x="357" y="366"/>
                  </a:lnTo>
                  <a:lnTo>
                    <a:pt x="357" y="0"/>
                  </a:lnTo>
                  <a:lnTo>
                    <a:pt x="500" y="0"/>
                  </a:lnTo>
                  <a:lnTo>
                    <a:pt x="500" y="617"/>
                  </a:lnTo>
                  <a:lnTo>
                    <a:pt x="357" y="617"/>
                  </a:lnTo>
                  <a:lnTo>
                    <a:pt x="143" y="247"/>
                  </a:lnTo>
                  <a:lnTo>
                    <a:pt x="143" y="617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07281C0F-5128-E843-B29D-0704E7CD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279" y="3369225"/>
              <a:ext cx="636515" cy="729981"/>
            </a:xfrm>
            <a:custGeom>
              <a:avLst/>
              <a:gdLst>
                <a:gd name="T0" fmla="*/ 0 w 538"/>
                <a:gd name="T1" fmla="*/ 0 h 617"/>
                <a:gd name="T2" fmla="*/ 163 w 538"/>
                <a:gd name="T3" fmla="*/ 0 h 617"/>
                <a:gd name="T4" fmla="*/ 163 w 538"/>
                <a:gd name="T5" fmla="*/ 228 h 617"/>
                <a:gd name="T6" fmla="*/ 168 w 538"/>
                <a:gd name="T7" fmla="*/ 228 h 617"/>
                <a:gd name="T8" fmla="*/ 324 w 538"/>
                <a:gd name="T9" fmla="*/ 0 h 617"/>
                <a:gd name="T10" fmla="*/ 503 w 538"/>
                <a:gd name="T11" fmla="*/ 0 h 617"/>
                <a:gd name="T12" fmla="*/ 317 w 538"/>
                <a:gd name="T13" fmla="*/ 250 h 617"/>
                <a:gd name="T14" fmla="*/ 538 w 538"/>
                <a:gd name="T15" fmla="*/ 617 h 617"/>
                <a:gd name="T16" fmla="*/ 359 w 538"/>
                <a:gd name="T17" fmla="*/ 617 h 617"/>
                <a:gd name="T18" fmla="*/ 223 w 538"/>
                <a:gd name="T19" fmla="*/ 379 h 617"/>
                <a:gd name="T20" fmla="*/ 163 w 538"/>
                <a:gd name="T21" fmla="*/ 463 h 617"/>
                <a:gd name="T22" fmla="*/ 163 w 538"/>
                <a:gd name="T23" fmla="*/ 617 h 617"/>
                <a:gd name="T24" fmla="*/ 0 w 538"/>
                <a:gd name="T25" fmla="*/ 617 h 617"/>
                <a:gd name="T26" fmla="*/ 0 w 538"/>
                <a:gd name="T2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617">
                  <a:moveTo>
                    <a:pt x="0" y="0"/>
                  </a:moveTo>
                  <a:lnTo>
                    <a:pt x="163" y="0"/>
                  </a:lnTo>
                  <a:lnTo>
                    <a:pt x="163" y="228"/>
                  </a:lnTo>
                  <a:lnTo>
                    <a:pt x="168" y="228"/>
                  </a:lnTo>
                  <a:lnTo>
                    <a:pt x="324" y="0"/>
                  </a:lnTo>
                  <a:lnTo>
                    <a:pt x="503" y="0"/>
                  </a:lnTo>
                  <a:lnTo>
                    <a:pt x="317" y="250"/>
                  </a:lnTo>
                  <a:lnTo>
                    <a:pt x="538" y="617"/>
                  </a:lnTo>
                  <a:lnTo>
                    <a:pt x="359" y="617"/>
                  </a:lnTo>
                  <a:lnTo>
                    <a:pt x="223" y="379"/>
                  </a:lnTo>
                  <a:lnTo>
                    <a:pt x="163" y="463"/>
                  </a:lnTo>
                  <a:lnTo>
                    <a:pt x="163" y="617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9">
              <a:extLst>
                <a:ext uri="{FF2B5EF4-FFF2-40B4-BE49-F238E27FC236}">
                  <a16:creationId xmlns:a16="http://schemas.microsoft.com/office/drawing/2014/main" id="{FF9E951C-173D-194B-89A0-FE45C4C9D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7598" y="3369225"/>
              <a:ext cx="194031" cy="7299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28EF4C51-E3C9-104C-A2F1-3626722D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532" y="3369225"/>
              <a:ext cx="592740" cy="729981"/>
            </a:xfrm>
            <a:custGeom>
              <a:avLst/>
              <a:gdLst>
                <a:gd name="T0" fmla="*/ 0 w 501"/>
                <a:gd name="T1" fmla="*/ 0 h 617"/>
                <a:gd name="T2" fmla="*/ 144 w 501"/>
                <a:gd name="T3" fmla="*/ 0 h 617"/>
                <a:gd name="T4" fmla="*/ 357 w 501"/>
                <a:gd name="T5" fmla="*/ 366 h 617"/>
                <a:gd name="T6" fmla="*/ 357 w 501"/>
                <a:gd name="T7" fmla="*/ 0 h 617"/>
                <a:gd name="T8" fmla="*/ 501 w 501"/>
                <a:gd name="T9" fmla="*/ 0 h 617"/>
                <a:gd name="T10" fmla="*/ 501 w 501"/>
                <a:gd name="T11" fmla="*/ 617 h 617"/>
                <a:gd name="T12" fmla="*/ 357 w 501"/>
                <a:gd name="T13" fmla="*/ 617 h 617"/>
                <a:gd name="T14" fmla="*/ 144 w 501"/>
                <a:gd name="T15" fmla="*/ 247 h 617"/>
                <a:gd name="T16" fmla="*/ 144 w 501"/>
                <a:gd name="T17" fmla="*/ 617 h 617"/>
                <a:gd name="T18" fmla="*/ 0 w 501"/>
                <a:gd name="T19" fmla="*/ 617 h 617"/>
                <a:gd name="T20" fmla="*/ 0 w 501"/>
                <a:gd name="T2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617">
                  <a:moveTo>
                    <a:pt x="0" y="0"/>
                  </a:moveTo>
                  <a:lnTo>
                    <a:pt x="144" y="0"/>
                  </a:lnTo>
                  <a:lnTo>
                    <a:pt x="357" y="366"/>
                  </a:lnTo>
                  <a:lnTo>
                    <a:pt x="357" y="0"/>
                  </a:lnTo>
                  <a:lnTo>
                    <a:pt x="501" y="0"/>
                  </a:lnTo>
                  <a:lnTo>
                    <a:pt x="501" y="617"/>
                  </a:lnTo>
                  <a:lnTo>
                    <a:pt x="357" y="617"/>
                  </a:lnTo>
                  <a:lnTo>
                    <a:pt x="144" y="247"/>
                  </a:lnTo>
                  <a:lnTo>
                    <a:pt x="144" y="617"/>
                  </a:lnTo>
                  <a:lnTo>
                    <a:pt x="0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19C25BEA-B0BB-8F43-B76B-8BA3468EC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597" y="3339647"/>
              <a:ext cx="616402" cy="759559"/>
            </a:xfrm>
            <a:custGeom>
              <a:avLst/>
              <a:gdLst>
                <a:gd name="T0" fmla="*/ 125 w 210"/>
                <a:gd name="T1" fmla="*/ 0 h 259"/>
                <a:gd name="T2" fmla="*/ 205 w 210"/>
                <a:gd name="T3" fmla="*/ 33 h 259"/>
                <a:gd name="T4" fmla="*/ 169 w 210"/>
                <a:gd name="T5" fmla="*/ 74 h 259"/>
                <a:gd name="T6" fmla="*/ 126 w 210"/>
                <a:gd name="T7" fmla="*/ 57 h 259"/>
                <a:gd name="T8" fmla="*/ 67 w 210"/>
                <a:gd name="T9" fmla="*/ 129 h 259"/>
                <a:gd name="T10" fmla="*/ 132 w 210"/>
                <a:gd name="T11" fmla="*/ 202 h 259"/>
                <a:gd name="T12" fmla="*/ 151 w 210"/>
                <a:gd name="T13" fmla="*/ 197 h 259"/>
                <a:gd name="T14" fmla="*/ 151 w 210"/>
                <a:gd name="T15" fmla="*/ 163 h 259"/>
                <a:gd name="T16" fmla="*/ 115 w 210"/>
                <a:gd name="T17" fmla="*/ 163 h 259"/>
                <a:gd name="T18" fmla="*/ 115 w 210"/>
                <a:gd name="T19" fmla="*/ 109 h 259"/>
                <a:gd name="T20" fmla="*/ 210 w 210"/>
                <a:gd name="T21" fmla="*/ 109 h 259"/>
                <a:gd name="T22" fmla="*/ 210 w 210"/>
                <a:gd name="T23" fmla="*/ 228 h 259"/>
                <a:gd name="T24" fmla="*/ 124 w 210"/>
                <a:gd name="T25" fmla="*/ 259 h 259"/>
                <a:gd name="T26" fmla="*/ 0 w 210"/>
                <a:gd name="T27" fmla="*/ 131 h 259"/>
                <a:gd name="T28" fmla="*/ 125 w 210"/>
                <a:gd name="T2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59">
                  <a:moveTo>
                    <a:pt x="125" y="0"/>
                  </a:moveTo>
                  <a:cubicBezTo>
                    <a:pt x="161" y="0"/>
                    <a:pt x="187" y="16"/>
                    <a:pt x="205" y="33"/>
                  </a:cubicBezTo>
                  <a:cubicBezTo>
                    <a:pt x="169" y="74"/>
                    <a:pt x="169" y="74"/>
                    <a:pt x="169" y="74"/>
                  </a:cubicBezTo>
                  <a:cubicBezTo>
                    <a:pt x="157" y="63"/>
                    <a:pt x="146" y="57"/>
                    <a:pt x="126" y="57"/>
                  </a:cubicBezTo>
                  <a:cubicBezTo>
                    <a:pt x="92" y="57"/>
                    <a:pt x="67" y="84"/>
                    <a:pt x="67" y="129"/>
                  </a:cubicBezTo>
                  <a:cubicBezTo>
                    <a:pt x="67" y="176"/>
                    <a:pt x="88" y="202"/>
                    <a:pt x="132" y="202"/>
                  </a:cubicBezTo>
                  <a:cubicBezTo>
                    <a:pt x="139" y="202"/>
                    <a:pt x="147" y="200"/>
                    <a:pt x="151" y="197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210" y="109"/>
                    <a:pt x="210" y="109"/>
                    <a:pt x="210" y="109"/>
                  </a:cubicBezTo>
                  <a:cubicBezTo>
                    <a:pt x="210" y="228"/>
                    <a:pt x="210" y="228"/>
                    <a:pt x="210" y="228"/>
                  </a:cubicBezTo>
                  <a:cubicBezTo>
                    <a:pt x="191" y="245"/>
                    <a:pt x="159" y="259"/>
                    <a:pt x="124" y="259"/>
                  </a:cubicBezTo>
                  <a:cubicBezTo>
                    <a:pt x="56" y="259"/>
                    <a:pt x="0" y="217"/>
                    <a:pt x="0" y="131"/>
                  </a:cubicBezTo>
                  <a:cubicBezTo>
                    <a:pt x="0" y="48"/>
                    <a:pt x="57" y="0"/>
                    <a:pt x="1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D55D761F-CF6E-5347-BC5F-ECB9E6CC4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4823" y="3036770"/>
              <a:ext cx="333638" cy="1070717"/>
            </a:xfrm>
            <a:custGeom>
              <a:avLst/>
              <a:gdLst>
                <a:gd name="T0" fmla="*/ 86 w 114"/>
                <a:gd name="T1" fmla="*/ 365 h 365"/>
                <a:gd name="T2" fmla="*/ 82 w 114"/>
                <a:gd name="T3" fmla="*/ 362 h 365"/>
                <a:gd name="T4" fmla="*/ 82 w 114"/>
                <a:gd name="T5" fmla="*/ 87 h 365"/>
                <a:gd name="T6" fmla="*/ 86 w 114"/>
                <a:gd name="T7" fmla="*/ 84 h 365"/>
                <a:gd name="T8" fmla="*/ 104 w 114"/>
                <a:gd name="T9" fmla="*/ 84 h 365"/>
                <a:gd name="T10" fmla="*/ 57 w 114"/>
                <a:gd name="T11" fmla="*/ 10 h 365"/>
                <a:gd name="T12" fmla="*/ 10 w 114"/>
                <a:gd name="T13" fmla="*/ 84 h 365"/>
                <a:gd name="T14" fmla="*/ 27 w 114"/>
                <a:gd name="T15" fmla="*/ 84 h 365"/>
                <a:gd name="T16" fmla="*/ 30 w 114"/>
                <a:gd name="T17" fmla="*/ 87 h 365"/>
                <a:gd name="T18" fmla="*/ 30 w 114"/>
                <a:gd name="T19" fmla="*/ 261 h 365"/>
                <a:gd name="T20" fmla="*/ 27 w 114"/>
                <a:gd name="T21" fmla="*/ 264 h 365"/>
                <a:gd name="T22" fmla="*/ 23 w 114"/>
                <a:gd name="T23" fmla="*/ 261 h 365"/>
                <a:gd name="T24" fmla="*/ 23 w 114"/>
                <a:gd name="T25" fmla="*/ 91 h 365"/>
                <a:gd name="T26" fmla="*/ 3 w 114"/>
                <a:gd name="T27" fmla="*/ 91 h 365"/>
                <a:gd name="T28" fmla="*/ 0 w 114"/>
                <a:gd name="T29" fmla="*/ 89 h 365"/>
                <a:gd name="T30" fmla="*/ 0 w 114"/>
                <a:gd name="T31" fmla="*/ 85 h 365"/>
                <a:gd name="T32" fmla="*/ 54 w 114"/>
                <a:gd name="T33" fmla="*/ 2 h 365"/>
                <a:gd name="T34" fmla="*/ 60 w 114"/>
                <a:gd name="T35" fmla="*/ 2 h 365"/>
                <a:gd name="T36" fmla="*/ 113 w 114"/>
                <a:gd name="T37" fmla="*/ 85 h 365"/>
                <a:gd name="T38" fmla="*/ 113 w 114"/>
                <a:gd name="T39" fmla="*/ 89 h 365"/>
                <a:gd name="T40" fmla="*/ 110 w 114"/>
                <a:gd name="T41" fmla="*/ 91 h 365"/>
                <a:gd name="T42" fmla="*/ 89 w 114"/>
                <a:gd name="T43" fmla="*/ 91 h 365"/>
                <a:gd name="T44" fmla="*/ 89 w 114"/>
                <a:gd name="T45" fmla="*/ 362 h 365"/>
                <a:gd name="T46" fmla="*/ 86 w 114"/>
                <a:gd name="T4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365">
                  <a:moveTo>
                    <a:pt x="86" y="365"/>
                  </a:moveTo>
                  <a:cubicBezTo>
                    <a:pt x="84" y="365"/>
                    <a:pt x="82" y="364"/>
                    <a:pt x="82" y="362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85"/>
                    <a:pt x="84" y="84"/>
                    <a:pt x="8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4"/>
                    <a:pt x="30" y="85"/>
                    <a:pt x="30" y="87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30" y="263"/>
                    <a:pt x="29" y="264"/>
                    <a:pt x="27" y="264"/>
                  </a:cubicBezTo>
                  <a:cubicBezTo>
                    <a:pt x="25" y="264"/>
                    <a:pt x="23" y="263"/>
                    <a:pt x="23" y="26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1" y="90"/>
                    <a:pt x="0" y="89"/>
                  </a:cubicBezTo>
                  <a:cubicBezTo>
                    <a:pt x="0" y="88"/>
                    <a:pt x="0" y="86"/>
                    <a:pt x="0" y="8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0"/>
                    <a:pt x="58" y="0"/>
                    <a:pt x="60" y="2"/>
                  </a:cubicBezTo>
                  <a:cubicBezTo>
                    <a:pt x="113" y="85"/>
                    <a:pt x="113" y="85"/>
                    <a:pt x="113" y="85"/>
                  </a:cubicBezTo>
                  <a:cubicBezTo>
                    <a:pt x="114" y="86"/>
                    <a:pt x="114" y="88"/>
                    <a:pt x="113" y="89"/>
                  </a:cubicBezTo>
                  <a:cubicBezTo>
                    <a:pt x="113" y="90"/>
                    <a:pt x="111" y="91"/>
                    <a:pt x="110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89" y="362"/>
                    <a:pt x="89" y="362"/>
                    <a:pt x="89" y="362"/>
                  </a:cubicBezTo>
                  <a:cubicBezTo>
                    <a:pt x="89" y="364"/>
                    <a:pt x="88" y="365"/>
                    <a:pt x="86" y="3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33">
              <a:extLst>
                <a:ext uri="{FF2B5EF4-FFF2-40B4-BE49-F238E27FC236}">
                  <a16:creationId xmlns:a16="http://schemas.microsoft.com/office/drawing/2014/main" id="{BB7AC7E2-033C-B543-A0F9-2D2C6F6FB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8494" y="3357394"/>
              <a:ext cx="370314" cy="1122774"/>
            </a:xfrm>
            <a:custGeom>
              <a:avLst/>
              <a:gdLst>
                <a:gd name="T0" fmla="*/ 63 w 126"/>
                <a:gd name="T1" fmla="*/ 383 h 383"/>
                <a:gd name="T2" fmla="*/ 60 w 126"/>
                <a:gd name="T3" fmla="*/ 382 h 383"/>
                <a:gd name="T4" fmla="*/ 1 w 126"/>
                <a:gd name="T5" fmla="*/ 298 h 383"/>
                <a:gd name="T6" fmla="*/ 1 w 126"/>
                <a:gd name="T7" fmla="*/ 294 h 383"/>
                <a:gd name="T8" fmla="*/ 4 w 126"/>
                <a:gd name="T9" fmla="*/ 292 h 383"/>
                <a:gd name="T10" fmla="*/ 26 w 126"/>
                <a:gd name="T11" fmla="*/ 292 h 383"/>
                <a:gd name="T12" fmla="*/ 26 w 126"/>
                <a:gd name="T13" fmla="*/ 4 h 383"/>
                <a:gd name="T14" fmla="*/ 30 w 126"/>
                <a:gd name="T15" fmla="*/ 0 h 383"/>
                <a:gd name="T16" fmla="*/ 33 w 126"/>
                <a:gd name="T17" fmla="*/ 4 h 383"/>
                <a:gd name="T18" fmla="*/ 33 w 126"/>
                <a:gd name="T19" fmla="*/ 296 h 383"/>
                <a:gd name="T20" fmla="*/ 30 w 126"/>
                <a:gd name="T21" fmla="*/ 299 h 383"/>
                <a:gd name="T22" fmla="*/ 11 w 126"/>
                <a:gd name="T23" fmla="*/ 299 h 383"/>
                <a:gd name="T24" fmla="*/ 63 w 126"/>
                <a:gd name="T25" fmla="*/ 374 h 383"/>
                <a:gd name="T26" fmla="*/ 116 w 126"/>
                <a:gd name="T27" fmla="*/ 299 h 383"/>
                <a:gd name="T28" fmla="*/ 95 w 126"/>
                <a:gd name="T29" fmla="*/ 299 h 383"/>
                <a:gd name="T30" fmla="*/ 92 w 126"/>
                <a:gd name="T31" fmla="*/ 296 h 383"/>
                <a:gd name="T32" fmla="*/ 92 w 126"/>
                <a:gd name="T33" fmla="*/ 154 h 383"/>
                <a:gd name="T34" fmla="*/ 95 w 126"/>
                <a:gd name="T35" fmla="*/ 150 h 383"/>
                <a:gd name="T36" fmla="*/ 99 w 126"/>
                <a:gd name="T37" fmla="*/ 154 h 383"/>
                <a:gd name="T38" fmla="*/ 99 w 126"/>
                <a:gd name="T39" fmla="*/ 292 h 383"/>
                <a:gd name="T40" fmla="*/ 122 w 126"/>
                <a:gd name="T41" fmla="*/ 292 h 383"/>
                <a:gd name="T42" fmla="*/ 126 w 126"/>
                <a:gd name="T43" fmla="*/ 294 h 383"/>
                <a:gd name="T44" fmla="*/ 125 w 126"/>
                <a:gd name="T45" fmla="*/ 298 h 383"/>
                <a:gd name="T46" fmla="*/ 66 w 126"/>
                <a:gd name="T47" fmla="*/ 382 h 383"/>
                <a:gd name="T48" fmla="*/ 63 w 126"/>
                <a:gd name="T4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383">
                  <a:moveTo>
                    <a:pt x="63" y="383"/>
                  </a:moveTo>
                  <a:cubicBezTo>
                    <a:pt x="62" y="383"/>
                    <a:pt x="61" y="383"/>
                    <a:pt x="60" y="382"/>
                  </a:cubicBezTo>
                  <a:cubicBezTo>
                    <a:pt x="1" y="298"/>
                    <a:pt x="1" y="298"/>
                    <a:pt x="1" y="298"/>
                  </a:cubicBezTo>
                  <a:cubicBezTo>
                    <a:pt x="0" y="297"/>
                    <a:pt x="0" y="296"/>
                    <a:pt x="1" y="294"/>
                  </a:cubicBezTo>
                  <a:cubicBezTo>
                    <a:pt x="1" y="293"/>
                    <a:pt x="3" y="292"/>
                    <a:pt x="4" y="292"/>
                  </a:cubicBezTo>
                  <a:cubicBezTo>
                    <a:pt x="26" y="292"/>
                    <a:pt x="26" y="292"/>
                    <a:pt x="26" y="29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8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cubicBezTo>
                    <a:pt x="33" y="296"/>
                    <a:pt x="33" y="296"/>
                    <a:pt x="33" y="296"/>
                  </a:cubicBezTo>
                  <a:cubicBezTo>
                    <a:pt x="33" y="298"/>
                    <a:pt x="32" y="299"/>
                    <a:pt x="30" y="299"/>
                  </a:cubicBezTo>
                  <a:cubicBezTo>
                    <a:pt x="11" y="299"/>
                    <a:pt x="11" y="299"/>
                    <a:pt x="11" y="299"/>
                  </a:cubicBezTo>
                  <a:cubicBezTo>
                    <a:pt x="63" y="374"/>
                    <a:pt x="63" y="374"/>
                    <a:pt x="63" y="374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3" y="299"/>
                    <a:pt x="92" y="298"/>
                    <a:pt x="92" y="296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2"/>
                    <a:pt x="93" y="150"/>
                    <a:pt x="95" y="150"/>
                  </a:cubicBezTo>
                  <a:cubicBezTo>
                    <a:pt x="97" y="150"/>
                    <a:pt x="99" y="152"/>
                    <a:pt x="99" y="154"/>
                  </a:cubicBezTo>
                  <a:cubicBezTo>
                    <a:pt x="99" y="292"/>
                    <a:pt x="99" y="292"/>
                    <a:pt x="99" y="292"/>
                  </a:cubicBezTo>
                  <a:cubicBezTo>
                    <a:pt x="122" y="292"/>
                    <a:pt x="122" y="292"/>
                    <a:pt x="122" y="292"/>
                  </a:cubicBezTo>
                  <a:cubicBezTo>
                    <a:pt x="124" y="292"/>
                    <a:pt x="125" y="293"/>
                    <a:pt x="126" y="294"/>
                  </a:cubicBezTo>
                  <a:cubicBezTo>
                    <a:pt x="126" y="296"/>
                    <a:pt x="126" y="297"/>
                    <a:pt x="125" y="298"/>
                  </a:cubicBezTo>
                  <a:cubicBezTo>
                    <a:pt x="66" y="382"/>
                    <a:pt x="66" y="382"/>
                    <a:pt x="66" y="382"/>
                  </a:cubicBezTo>
                  <a:cubicBezTo>
                    <a:pt x="65" y="383"/>
                    <a:pt x="64" y="383"/>
                    <a:pt x="63" y="38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0E345086-7FC2-BD49-A13E-554C337B1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1879" y="2943304"/>
              <a:ext cx="331272" cy="331272"/>
            </a:xfrm>
            <a:custGeom>
              <a:avLst/>
              <a:gdLst>
                <a:gd name="T0" fmla="*/ 113 w 113"/>
                <a:gd name="T1" fmla="*/ 57 h 113"/>
                <a:gd name="T2" fmla="*/ 57 w 113"/>
                <a:gd name="T3" fmla="*/ 0 h 113"/>
                <a:gd name="T4" fmla="*/ 0 w 113"/>
                <a:gd name="T5" fmla="*/ 57 h 113"/>
                <a:gd name="T6" fmla="*/ 57 w 113"/>
                <a:gd name="T7" fmla="*/ 113 h 113"/>
                <a:gd name="T8" fmla="*/ 113 w 113"/>
                <a:gd name="T9" fmla="*/ 57 h 113"/>
                <a:gd name="T10" fmla="*/ 7 w 113"/>
                <a:gd name="T11" fmla="*/ 57 h 113"/>
                <a:gd name="T12" fmla="*/ 57 w 113"/>
                <a:gd name="T13" fmla="*/ 7 h 113"/>
                <a:gd name="T14" fmla="*/ 106 w 113"/>
                <a:gd name="T15" fmla="*/ 57 h 113"/>
                <a:gd name="T16" fmla="*/ 57 w 113"/>
                <a:gd name="T17" fmla="*/ 106 h 113"/>
                <a:gd name="T18" fmla="*/ 7 w 113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113" y="57"/>
                  </a:moveTo>
                  <a:cubicBezTo>
                    <a:pt x="113" y="25"/>
                    <a:pt x="88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3" y="88"/>
                    <a:pt x="113" y="57"/>
                  </a:cubicBezTo>
                  <a:close/>
                  <a:moveTo>
                    <a:pt x="7" y="57"/>
                  </a:moveTo>
                  <a:cubicBezTo>
                    <a:pt x="7" y="29"/>
                    <a:pt x="29" y="7"/>
                    <a:pt x="57" y="7"/>
                  </a:cubicBezTo>
                  <a:cubicBezTo>
                    <a:pt x="84" y="7"/>
                    <a:pt x="106" y="29"/>
                    <a:pt x="106" y="57"/>
                  </a:cubicBezTo>
                  <a:cubicBezTo>
                    <a:pt x="106" y="84"/>
                    <a:pt x="84" y="106"/>
                    <a:pt x="57" y="106"/>
                  </a:cubicBezTo>
                  <a:cubicBezTo>
                    <a:pt x="29" y="106"/>
                    <a:pt x="7" y="84"/>
                    <a:pt x="7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387677BF-F7DF-B443-A7A9-EF96EA43A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1147" y="3058066"/>
              <a:ext cx="169185" cy="146706"/>
            </a:xfrm>
            <a:custGeom>
              <a:avLst/>
              <a:gdLst>
                <a:gd name="T0" fmla="*/ 143 w 143"/>
                <a:gd name="T1" fmla="*/ 0 h 124"/>
                <a:gd name="T2" fmla="*/ 71 w 143"/>
                <a:gd name="T3" fmla="*/ 124 h 124"/>
                <a:gd name="T4" fmla="*/ 0 w 143"/>
                <a:gd name="T5" fmla="*/ 0 h 124"/>
                <a:gd name="T6" fmla="*/ 143 w 143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24">
                  <a:moveTo>
                    <a:pt x="143" y="0"/>
                  </a:moveTo>
                  <a:lnTo>
                    <a:pt x="71" y="124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2E53E029-84FD-164A-8E02-48900D410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8948" y="2356480"/>
              <a:ext cx="351385" cy="771390"/>
            </a:xfrm>
            <a:custGeom>
              <a:avLst/>
              <a:gdLst>
                <a:gd name="T0" fmla="*/ 104 w 120"/>
                <a:gd name="T1" fmla="*/ 253 h 263"/>
                <a:gd name="T2" fmla="*/ 104 w 120"/>
                <a:gd name="T3" fmla="*/ 191 h 263"/>
                <a:gd name="T4" fmla="*/ 104 w 120"/>
                <a:gd name="T5" fmla="*/ 184 h 263"/>
                <a:gd name="T6" fmla="*/ 104 w 120"/>
                <a:gd name="T7" fmla="*/ 184 h 263"/>
                <a:gd name="T8" fmla="*/ 104 w 120"/>
                <a:gd name="T9" fmla="*/ 184 h 263"/>
                <a:gd name="T10" fmla="*/ 104 w 120"/>
                <a:gd name="T11" fmla="*/ 184 h 263"/>
                <a:gd name="T12" fmla="*/ 108 w 120"/>
                <a:gd name="T13" fmla="*/ 178 h 263"/>
                <a:gd name="T14" fmla="*/ 108 w 120"/>
                <a:gd name="T15" fmla="*/ 178 h 263"/>
                <a:gd name="T16" fmla="*/ 108 w 120"/>
                <a:gd name="T17" fmla="*/ 178 h 263"/>
                <a:gd name="T18" fmla="*/ 120 w 120"/>
                <a:gd name="T19" fmla="*/ 143 h 263"/>
                <a:gd name="T20" fmla="*/ 94 w 120"/>
                <a:gd name="T21" fmla="*/ 73 h 263"/>
                <a:gd name="T22" fmla="*/ 93 w 120"/>
                <a:gd name="T23" fmla="*/ 69 h 263"/>
                <a:gd name="T24" fmla="*/ 94 w 120"/>
                <a:gd name="T25" fmla="*/ 64 h 263"/>
                <a:gd name="T26" fmla="*/ 95 w 120"/>
                <a:gd name="T27" fmla="*/ 0 h 263"/>
                <a:gd name="T28" fmla="*/ 21 w 120"/>
                <a:gd name="T29" fmla="*/ 0 h 263"/>
                <a:gd name="T30" fmla="*/ 22 w 120"/>
                <a:gd name="T31" fmla="*/ 64 h 263"/>
                <a:gd name="T32" fmla="*/ 22 w 120"/>
                <a:gd name="T33" fmla="*/ 69 h 263"/>
                <a:gd name="T34" fmla="*/ 22 w 120"/>
                <a:gd name="T35" fmla="*/ 73 h 263"/>
                <a:gd name="T36" fmla="*/ 4 w 120"/>
                <a:gd name="T37" fmla="*/ 126 h 263"/>
                <a:gd name="T38" fmla="*/ 1 w 120"/>
                <a:gd name="T39" fmla="*/ 148 h 263"/>
                <a:gd name="T40" fmla="*/ 1 w 120"/>
                <a:gd name="T41" fmla="*/ 148 h 263"/>
                <a:gd name="T42" fmla="*/ 1 w 120"/>
                <a:gd name="T43" fmla="*/ 178 h 263"/>
                <a:gd name="T44" fmla="*/ 11 w 120"/>
                <a:gd name="T45" fmla="*/ 188 h 263"/>
                <a:gd name="T46" fmla="*/ 17 w 120"/>
                <a:gd name="T47" fmla="*/ 188 h 263"/>
                <a:gd name="T48" fmla="*/ 25 w 120"/>
                <a:gd name="T49" fmla="*/ 183 h 263"/>
                <a:gd name="T50" fmla="*/ 25 w 120"/>
                <a:gd name="T51" fmla="*/ 183 h 263"/>
                <a:gd name="T52" fmla="*/ 27 w 120"/>
                <a:gd name="T53" fmla="*/ 183 h 263"/>
                <a:gd name="T54" fmla="*/ 27 w 120"/>
                <a:gd name="T55" fmla="*/ 183 h 263"/>
                <a:gd name="T56" fmla="*/ 27 w 120"/>
                <a:gd name="T57" fmla="*/ 188 h 263"/>
                <a:gd name="T58" fmla="*/ 37 w 120"/>
                <a:gd name="T59" fmla="*/ 198 h 263"/>
                <a:gd name="T60" fmla="*/ 42 w 120"/>
                <a:gd name="T61" fmla="*/ 198 h 263"/>
                <a:gd name="T62" fmla="*/ 51 w 120"/>
                <a:gd name="T63" fmla="*/ 194 h 263"/>
                <a:gd name="T64" fmla="*/ 51 w 120"/>
                <a:gd name="T65" fmla="*/ 194 h 263"/>
                <a:gd name="T66" fmla="*/ 53 w 120"/>
                <a:gd name="T67" fmla="*/ 194 h 263"/>
                <a:gd name="T68" fmla="*/ 53 w 120"/>
                <a:gd name="T69" fmla="*/ 195 h 263"/>
                <a:gd name="T70" fmla="*/ 63 w 120"/>
                <a:gd name="T71" fmla="*/ 205 h 263"/>
                <a:gd name="T72" fmla="*/ 68 w 120"/>
                <a:gd name="T73" fmla="*/ 205 h 263"/>
                <a:gd name="T74" fmla="*/ 78 w 120"/>
                <a:gd name="T75" fmla="*/ 199 h 263"/>
                <a:gd name="T76" fmla="*/ 78 w 120"/>
                <a:gd name="T77" fmla="*/ 199 h 263"/>
                <a:gd name="T78" fmla="*/ 79 w 120"/>
                <a:gd name="T79" fmla="*/ 199 h 263"/>
                <a:gd name="T80" fmla="*/ 79 w 120"/>
                <a:gd name="T81" fmla="*/ 254 h 263"/>
                <a:gd name="T82" fmla="*/ 89 w 120"/>
                <a:gd name="T83" fmla="*/ 263 h 263"/>
                <a:gd name="T84" fmla="*/ 94 w 120"/>
                <a:gd name="T85" fmla="*/ 263 h 263"/>
                <a:gd name="T86" fmla="*/ 104 w 120"/>
                <a:gd name="T87" fmla="*/ 253 h 263"/>
                <a:gd name="T88" fmla="*/ 78 w 120"/>
                <a:gd name="T89" fmla="*/ 195 h 263"/>
                <a:gd name="T90" fmla="*/ 79 w 120"/>
                <a:gd name="T91" fmla="*/ 195 h 263"/>
                <a:gd name="T92" fmla="*/ 79 w 120"/>
                <a:gd name="T93" fmla="*/ 197 h 263"/>
                <a:gd name="T94" fmla="*/ 78 w 120"/>
                <a:gd name="T95" fmla="*/ 19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263">
                  <a:moveTo>
                    <a:pt x="104" y="253"/>
                  </a:moveTo>
                  <a:cubicBezTo>
                    <a:pt x="104" y="191"/>
                    <a:pt x="104" y="191"/>
                    <a:pt x="104" y="191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5"/>
                    <a:pt x="108" y="178"/>
                    <a:pt x="108" y="178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15" y="168"/>
                    <a:pt x="119" y="156"/>
                    <a:pt x="120" y="143"/>
                  </a:cubicBezTo>
                  <a:cubicBezTo>
                    <a:pt x="120" y="121"/>
                    <a:pt x="97" y="98"/>
                    <a:pt x="94" y="73"/>
                  </a:cubicBezTo>
                  <a:cubicBezTo>
                    <a:pt x="94" y="71"/>
                    <a:pt x="94" y="70"/>
                    <a:pt x="93" y="69"/>
                  </a:cubicBezTo>
                  <a:cubicBezTo>
                    <a:pt x="93" y="67"/>
                    <a:pt x="93" y="65"/>
                    <a:pt x="94" y="6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2" y="69"/>
                  </a:cubicBezTo>
                  <a:cubicBezTo>
                    <a:pt x="22" y="70"/>
                    <a:pt x="22" y="71"/>
                    <a:pt x="22" y="73"/>
                  </a:cubicBezTo>
                  <a:cubicBezTo>
                    <a:pt x="20" y="104"/>
                    <a:pt x="6" y="116"/>
                    <a:pt x="4" y="126"/>
                  </a:cubicBezTo>
                  <a:cubicBezTo>
                    <a:pt x="0" y="141"/>
                    <a:pt x="1" y="148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83"/>
                    <a:pt x="6" y="188"/>
                    <a:pt x="11" y="188"/>
                  </a:cubicBezTo>
                  <a:cubicBezTo>
                    <a:pt x="17" y="188"/>
                    <a:pt x="17" y="188"/>
                    <a:pt x="17" y="188"/>
                  </a:cubicBezTo>
                  <a:cubicBezTo>
                    <a:pt x="20" y="188"/>
                    <a:pt x="24" y="186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6" y="183"/>
                    <a:pt x="26" y="182"/>
                    <a:pt x="27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7" y="194"/>
                    <a:pt x="32" y="198"/>
                    <a:pt x="37" y="198"/>
                  </a:cubicBezTo>
                  <a:cubicBezTo>
                    <a:pt x="42" y="198"/>
                    <a:pt x="42" y="198"/>
                    <a:pt x="42" y="198"/>
                  </a:cubicBezTo>
                  <a:cubicBezTo>
                    <a:pt x="46" y="198"/>
                    <a:pt x="49" y="197"/>
                    <a:pt x="51" y="194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193"/>
                    <a:pt x="52" y="193"/>
                    <a:pt x="53" y="194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53" y="201"/>
                    <a:pt x="57" y="205"/>
                    <a:pt x="63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73" y="205"/>
                    <a:pt x="76" y="203"/>
                    <a:pt x="78" y="199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9"/>
                    <a:pt x="78" y="198"/>
                    <a:pt x="79" y="199"/>
                  </a:cubicBezTo>
                  <a:cubicBezTo>
                    <a:pt x="79" y="254"/>
                    <a:pt x="79" y="254"/>
                    <a:pt x="79" y="254"/>
                  </a:cubicBezTo>
                  <a:cubicBezTo>
                    <a:pt x="79" y="260"/>
                    <a:pt x="83" y="263"/>
                    <a:pt x="89" y="263"/>
                  </a:cubicBezTo>
                  <a:cubicBezTo>
                    <a:pt x="94" y="263"/>
                    <a:pt x="94" y="263"/>
                    <a:pt x="94" y="263"/>
                  </a:cubicBezTo>
                  <a:cubicBezTo>
                    <a:pt x="100" y="263"/>
                    <a:pt x="104" y="259"/>
                    <a:pt x="104" y="253"/>
                  </a:cubicBezTo>
                  <a:close/>
                  <a:moveTo>
                    <a:pt x="78" y="195"/>
                  </a:moveTo>
                  <a:cubicBezTo>
                    <a:pt x="79" y="195"/>
                    <a:pt x="79" y="195"/>
                    <a:pt x="79" y="195"/>
                  </a:cubicBezTo>
                  <a:cubicBezTo>
                    <a:pt x="79" y="197"/>
                    <a:pt x="79" y="197"/>
                    <a:pt x="79" y="197"/>
                  </a:cubicBezTo>
                  <a:lnTo>
                    <a:pt x="78" y="19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84D6E6A9-897F-8A42-AFEF-358585CE3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363" y="3861400"/>
              <a:ext cx="325356" cy="17747"/>
            </a:xfrm>
            <a:custGeom>
              <a:avLst/>
              <a:gdLst>
                <a:gd name="T0" fmla="*/ 108 w 111"/>
                <a:gd name="T1" fmla="*/ 6 h 6"/>
                <a:gd name="T2" fmla="*/ 3 w 111"/>
                <a:gd name="T3" fmla="*/ 6 h 6"/>
                <a:gd name="T4" fmla="*/ 0 w 111"/>
                <a:gd name="T5" fmla="*/ 3 h 6"/>
                <a:gd name="T6" fmla="*/ 3 w 111"/>
                <a:gd name="T7" fmla="*/ 0 h 6"/>
                <a:gd name="T8" fmla="*/ 108 w 111"/>
                <a:gd name="T9" fmla="*/ 0 h 6"/>
                <a:gd name="T10" fmla="*/ 111 w 111"/>
                <a:gd name="T11" fmla="*/ 3 h 6"/>
                <a:gd name="T12" fmla="*/ 108 w 11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6">
                  <a:moveTo>
                    <a:pt x="108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1" y="1"/>
                    <a:pt x="111" y="3"/>
                  </a:cubicBezTo>
                  <a:cubicBezTo>
                    <a:pt x="111" y="4"/>
                    <a:pt x="110" y="6"/>
                    <a:pt x="108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3573D5E4-2661-8D4F-967D-D214A9A55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363" y="3905175"/>
              <a:ext cx="269750" cy="17747"/>
            </a:xfrm>
            <a:custGeom>
              <a:avLst/>
              <a:gdLst>
                <a:gd name="T0" fmla="*/ 89 w 92"/>
                <a:gd name="T1" fmla="*/ 6 h 6"/>
                <a:gd name="T2" fmla="*/ 3 w 92"/>
                <a:gd name="T3" fmla="*/ 6 h 6"/>
                <a:gd name="T4" fmla="*/ 0 w 92"/>
                <a:gd name="T5" fmla="*/ 3 h 6"/>
                <a:gd name="T6" fmla="*/ 3 w 92"/>
                <a:gd name="T7" fmla="*/ 0 h 6"/>
                <a:gd name="T8" fmla="*/ 89 w 92"/>
                <a:gd name="T9" fmla="*/ 0 h 6"/>
                <a:gd name="T10" fmla="*/ 92 w 92"/>
                <a:gd name="T11" fmla="*/ 3 h 6"/>
                <a:gd name="T12" fmla="*/ 89 w 9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">
                  <a:moveTo>
                    <a:pt x="8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2" y="1"/>
                    <a:pt x="92" y="3"/>
                  </a:cubicBezTo>
                  <a:cubicBezTo>
                    <a:pt x="92" y="5"/>
                    <a:pt x="90" y="6"/>
                    <a:pt x="8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5883A3A7-9649-534E-AC86-AE8569881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363" y="3952500"/>
              <a:ext cx="325356" cy="17747"/>
            </a:xfrm>
            <a:custGeom>
              <a:avLst/>
              <a:gdLst>
                <a:gd name="T0" fmla="*/ 108 w 111"/>
                <a:gd name="T1" fmla="*/ 6 h 6"/>
                <a:gd name="T2" fmla="*/ 3 w 111"/>
                <a:gd name="T3" fmla="*/ 6 h 6"/>
                <a:gd name="T4" fmla="*/ 0 w 111"/>
                <a:gd name="T5" fmla="*/ 3 h 6"/>
                <a:gd name="T6" fmla="*/ 3 w 111"/>
                <a:gd name="T7" fmla="*/ 0 h 6"/>
                <a:gd name="T8" fmla="*/ 108 w 111"/>
                <a:gd name="T9" fmla="*/ 0 h 6"/>
                <a:gd name="T10" fmla="*/ 111 w 111"/>
                <a:gd name="T11" fmla="*/ 3 h 6"/>
                <a:gd name="T12" fmla="*/ 108 w 11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6">
                  <a:moveTo>
                    <a:pt x="108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1" y="1"/>
                    <a:pt x="111" y="3"/>
                  </a:cubicBezTo>
                  <a:cubicBezTo>
                    <a:pt x="111" y="4"/>
                    <a:pt x="110" y="6"/>
                    <a:pt x="108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A913AD0C-ECE2-E643-BD66-5B92922D9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363" y="3996275"/>
              <a:ext cx="269750" cy="17747"/>
            </a:xfrm>
            <a:custGeom>
              <a:avLst/>
              <a:gdLst>
                <a:gd name="T0" fmla="*/ 89 w 92"/>
                <a:gd name="T1" fmla="*/ 6 h 6"/>
                <a:gd name="T2" fmla="*/ 3 w 92"/>
                <a:gd name="T3" fmla="*/ 6 h 6"/>
                <a:gd name="T4" fmla="*/ 0 w 92"/>
                <a:gd name="T5" fmla="*/ 3 h 6"/>
                <a:gd name="T6" fmla="*/ 3 w 92"/>
                <a:gd name="T7" fmla="*/ 0 h 6"/>
                <a:gd name="T8" fmla="*/ 89 w 92"/>
                <a:gd name="T9" fmla="*/ 0 h 6"/>
                <a:gd name="T10" fmla="*/ 92 w 92"/>
                <a:gd name="T11" fmla="*/ 3 h 6"/>
                <a:gd name="T12" fmla="*/ 89 w 9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">
                  <a:moveTo>
                    <a:pt x="8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2" y="2"/>
                    <a:pt x="92" y="3"/>
                  </a:cubicBezTo>
                  <a:cubicBezTo>
                    <a:pt x="92" y="5"/>
                    <a:pt x="90" y="6"/>
                    <a:pt x="8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43133C42-8FB3-174B-A599-F934644E4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363" y="4043599"/>
              <a:ext cx="325356" cy="16564"/>
            </a:xfrm>
            <a:custGeom>
              <a:avLst/>
              <a:gdLst>
                <a:gd name="T0" fmla="*/ 108 w 111"/>
                <a:gd name="T1" fmla="*/ 6 h 6"/>
                <a:gd name="T2" fmla="*/ 3 w 111"/>
                <a:gd name="T3" fmla="*/ 6 h 6"/>
                <a:gd name="T4" fmla="*/ 0 w 111"/>
                <a:gd name="T5" fmla="*/ 3 h 6"/>
                <a:gd name="T6" fmla="*/ 3 w 111"/>
                <a:gd name="T7" fmla="*/ 0 h 6"/>
                <a:gd name="T8" fmla="*/ 108 w 111"/>
                <a:gd name="T9" fmla="*/ 0 h 6"/>
                <a:gd name="T10" fmla="*/ 111 w 111"/>
                <a:gd name="T11" fmla="*/ 3 h 6"/>
                <a:gd name="T12" fmla="*/ 108 w 11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6">
                  <a:moveTo>
                    <a:pt x="108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1" y="1"/>
                    <a:pt x="111" y="3"/>
                  </a:cubicBezTo>
                  <a:cubicBezTo>
                    <a:pt x="111" y="5"/>
                    <a:pt x="110" y="6"/>
                    <a:pt x="108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251D06CA-27F6-8946-98AF-5487CE8E7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0041" y="4954596"/>
              <a:ext cx="569077" cy="451949"/>
            </a:xfrm>
            <a:custGeom>
              <a:avLst/>
              <a:gdLst>
                <a:gd name="T0" fmla="*/ 149 w 194"/>
                <a:gd name="T1" fmla="*/ 154 h 154"/>
                <a:gd name="T2" fmla="*/ 0 w 194"/>
                <a:gd name="T3" fmla="*/ 5 h 154"/>
                <a:gd name="T4" fmla="*/ 5 w 194"/>
                <a:gd name="T5" fmla="*/ 0 h 154"/>
                <a:gd name="T6" fmla="*/ 10 w 194"/>
                <a:gd name="T7" fmla="*/ 5 h 154"/>
                <a:gd name="T8" fmla="*/ 149 w 194"/>
                <a:gd name="T9" fmla="*/ 144 h 154"/>
                <a:gd name="T10" fmla="*/ 187 w 194"/>
                <a:gd name="T11" fmla="*/ 139 h 154"/>
                <a:gd name="T12" fmla="*/ 193 w 194"/>
                <a:gd name="T13" fmla="*/ 142 h 154"/>
                <a:gd name="T14" fmla="*/ 190 w 194"/>
                <a:gd name="T15" fmla="*/ 148 h 154"/>
                <a:gd name="T16" fmla="*/ 149 w 194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54">
                  <a:moveTo>
                    <a:pt x="149" y="154"/>
                  </a:moveTo>
                  <a:cubicBezTo>
                    <a:pt x="67" y="154"/>
                    <a:pt x="0" y="87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2"/>
                    <a:pt x="73" y="144"/>
                    <a:pt x="149" y="144"/>
                  </a:cubicBezTo>
                  <a:cubicBezTo>
                    <a:pt x="162" y="144"/>
                    <a:pt x="175" y="143"/>
                    <a:pt x="187" y="139"/>
                  </a:cubicBezTo>
                  <a:cubicBezTo>
                    <a:pt x="190" y="138"/>
                    <a:pt x="193" y="140"/>
                    <a:pt x="193" y="142"/>
                  </a:cubicBezTo>
                  <a:cubicBezTo>
                    <a:pt x="194" y="145"/>
                    <a:pt x="193" y="148"/>
                    <a:pt x="190" y="148"/>
                  </a:cubicBezTo>
                  <a:cubicBezTo>
                    <a:pt x="177" y="152"/>
                    <a:pt x="163" y="154"/>
                    <a:pt x="149" y="1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133DC906-1DBF-A140-AAEC-A1B9FD114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963" y="5324911"/>
              <a:ext cx="154988" cy="95832"/>
            </a:xfrm>
            <a:custGeom>
              <a:avLst/>
              <a:gdLst>
                <a:gd name="T0" fmla="*/ 27 w 131"/>
                <a:gd name="T1" fmla="*/ 81 h 81"/>
                <a:gd name="T2" fmla="*/ 131 w 131"/>
                <a:gd name="T3" fmla="*/ 0 h 81"/>
                <a:gd name="T4" fmla="*/ 0 w 131"/>
                <a:gd name="T5" fmla="*/ 17 h 81"/>
                <a:gd name="T6" fmla="*/ 27 w 131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81">
                  <a:moveTo>
                    <a:pt x="27" y="81"/>
                  </a:moveTo>
                  <a:lnTo>
                    <a:pt x="131" y="0"/>
                  </a:lnTo>
                  <a:lnTo>
                    <a:pt x="0" y="17"/>
                  </a:lnTo>
                  <a:lnTo>
                    <a:pt x="27" y="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866809EB-C2A0-6441-9DB1-4E19BB15E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26" y="4533408"/>
              <a:ext cx="606937" cy="371498"/>
            </a:xfrm>
            <a:custGeom>
              <a:avLst/>
              <a:gdLst>
                <a:gd name="T0" fmla="*/ 202 w 207"/>
                <a:gd name="T1" fmla="*/ 127 h 127"/>
                <a:gd name="T2" fmla="*/ 198 w 207"/>
                <a:gd name="T3" fmla="*/ 123 h 127"/>
                <a:gd name="T4" fmla="*/ 60 w 207"/>
                <a:gd name="T5" fmla="*/ 10 h 127"/>
                <a:gd name="T6" fmla="*/ 7 w 207"/>
                <a:gd name="T7" fmla="*/ 20 h 127"/>
                <a:gd name="T8" fmla="*/ 1 w 207"/>
                <a:gd name="T9" fmla="*/ 17 h 127"/>
                <a:gd name="T10" fmla="*/ 4 w 207"/>
                <a:gd name="T11" fmla="*/ 11 h 127"/>
                <a:gd name="T12" fmla="*/ 60 w 207"/>
                <a:gd name="T13" fmla="*/ 0 h 127"/>
                <a:gd name="T14" fmla="*/ 207 w 207"/>
                <a:gd name="T15" fmla="*/ 122 h 127"/>
                <a:gd name="T16" fmla="*/ 203 w 207"/>
                <a:gd name="T17" fmla="*/ 127 h 127"/>
                <a:gd name="T18" fmla="*/ 202 w 207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7" h="127">
                  <a:moveTo>
                    <a:pt x="202" y="127"/>
                  </a:moveTo>
                  <a:cubicBezTo>
                    <a:pt x="200" y="127"/>
                    <a:pt x="198" y="126"/>
                    <a:pt x="198" y="123"/>
                  </a:cubicBezTo>
                  <a:cubicBezTo>
                    <a:pt x="185" y="57"/>
                    <a:pt x="128" y="10"/>
                    <a:pt x="60" y="10"/>
                  </a:cubicBezTo>
                  <a:cubicBezTo>
                    <a:pt x="42" y="10"/>
                    <a:pt x="24" y="13"/>
                    <a:pt x="7" y="20"/>
                  </a:cubicBezTo>
                  <a:cubicBezTo>
                    <a:pt x="5" y="21"/>
                    <a:pt x="2" y="20"/>
                    <a:pt x="1" y="17"/>
                  </a:cubicBezTo>
                  <a:cubicBezTo>
                    <a:pt x="0" y="15"/>
                    <a:pt x="1" y="12"/>
                    <a:pt x="4" y="11"/>
                  </a:cubicBezTo>
                  <a:cubicBezTo>
                    <a:pt x="22" y="4"/>
                    <a:pt x="41" y="0"/>
                    <a:pt x="60" y="0"/>
                  </a:cubicBezTo>
                  <a:cubicBezTo>
                    <a:pt x="132" y="0"/>
                    <a:pt x="194" y="51"/>
                    <a:pt x="207" y="122"/>
                  </a:cubicBezTo>
                  <a:cubicBezTo>
                    <a:pt x="207" y="124"/>
                    <a:pt x="206" y="127"/>
                    <a:pt x="203" y="127"/>
                  </a:cubicBezTo>
                  <a:cubicBezTo>
                    <a:pt x="203" y="127"/>
                    <a:pt x="203" y="127"/>
                    <a:pt x="202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5">
              <a:extLst>
                <a:ext uri="{FF2B5EF4-FFF2-40B4-BE49-F238E27FC236}">
                  <a16:creationId xmlns:a16="http://schemas.microsoft.com/office/drawing/2014/main" id="{F545F559-F2D1-EE41-93CB-16F6BC7D7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226" y="4533408"/>
              <a:ext cx="152622" cy="111213"/>
            </a:xfrm>
            <a:custGeom>
              <a:avLst/>
              <a:gdLst>
                <a:gd name="T0" fmla="*/ 97 w 129"/>
                <a:gd name="T1" fmla="*/ 0 h 94"/>
                <a:gd name="T2" fmla="*/ 0 w 129"/>
                <a:gd name="T3" fmla="*/ 94 h 94"/>
                <a:gd name="T4" fmla="*/ 129 w 129"/>
                <a:gd name="T5" fmla="*/ 59 h 94"/>
                <a:gd name="T6" fmla="*/ 97 w 129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94">
                  <a:moveTo>
                    <a:pt x="97" y="0"/>
                  </a:moveTo>
                  <a:lnTo>
                    <a:pt x="0" y="94"/>
                  </a:lnTo>
                  <a:lnTo>
                    <a:pt x="129" y="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58EFB00-96ED-B347-AA36-E3F12AADD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778" y="4662368"/>
              <a:ext cx="287497" cy="618768"/>
            </a:xfrm>
            <a:custGeom>
              <a:avLst/>
              <a:gdLst>
                <a:gd name="T0" fmla="*/ 14 w 98"/>
                <a:gd name="T1" fmla="*/ 5 h 211"/>
                <a:gd name="T2" fmla="*/ 40 w 98"/>
                <a:gd name="T3" fmla="*/ 8 h 211"/>
                <a:gd name="T4" fmla="*/ 68 w 98"/>
                <a:gd name="T5" fmla="*/ 33 h 211"/>
                <a:gd name="T6" fmla="*/ 80 w 98"/>
                <a:gd name="T7" fmla="*/ 59 h 211"/>
                <a:gd name="T8" fmla="*/ 91 w 98"/>
                <a:gd name="T9" fmla="*/ 94 h 211"/>
                <a:gd name="T10" fmla="*/ 87 w 98"/>
                <a:gd name="T11" fmla="*/ 133 h 211"/>
                <a:gd name="T12" fmla="*/ 77 w 98"/>
                <a:gd name="T13" fmla="*/ 166 h 211"/>
                <a:gd name="T14" fmla="*/ 56 w 98"/>
                <a:gd name="T15" fmla="*/ 193 h 211"/>
                <a:gd name="T16" fmla="*/ 26 w 98"/>
                <a:gd name="T17" fmla="*/ 206 h 211"/>
                <a:gd name="T18" fmla="*/ 10 w 98"/>
                <a:gd name="T19" fmla="*/ 189 h 211"/>
                <a:gd name="T20" fmla="*/ 10 w 98"/>
                <a:gd name="T21" fmla="*/ 159 h 211"/>
                <a:gd name="T22" fmla="*/ 10 w 98"/>
                <a:gd name="T23" fmla="*/ 128 h 211"/>
                <a:gd name="T24" fmla="*/ 10 w 98"/>
                <a:gd name="T25" fmla="*/ 96 h 211"/>
                <a:gd name="T26" fmla="*/ 10 w 98"/>
                <a:gd name="T27" fmla="*/ 65 h 211"/>
                <a:gd name="T28" fmla="*/ 8 w 98"/>
                <a:gd name="T29" fmla="*/ 35 h 211"/>
                <a:gd name="T30" fmla="*/ 14 w 98"/>
                <a:gd name="T31" fmla="*/ 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11">
                  <a:moveTo>
                    <a:pt x="14" y="5"/>
                  </a:moveTo>
                  <a:cubicBezTo>
                    <a:pt x="19" y="1"/>
                    <a:pt x="36" y="0"/>
                    <a:pt x="40" y="8"/>
                  </a:cubicBezTo>
                  <a:cubicBezTo>
                    <a:pt x="56" y="7"/>
                    <a:pt x="70" y="19"/>
                    <a:pt x="68" y="33"/>
                  </a:cubicBezTo>
                  <a:cubicBezTo>
                    <a:pt x="78" y="35"/>
                    <a:pt x="85" y="54"/>
                    <a:pt x="80" y="59"/>
                  </a:cubicBezTo>
                  <a:cubicBezTo>
                    <a:pt x="87" y="61"/>
                    <a:pt x="98" y="82"/>
                    <a:pt x="91" y="94"/>
                  </a:cubicBezTo>
                  <a:cubicBezTo>
                    <a:pt x="98" y="99"/>
                    <a:pt x="97" y="128"/>
                    <a:pt x="87" y="133"/>
                  </a:cubicBezTo>
                  <a:cubicBezTo>
                    <a:pt x="93" y="149"/>
                    <a:pt x="87" y="165"/>
                    <a:pt x="77" y="166"/>
                  </a:cubicBezTo>
                  <a:cubicBezTo>
                    <a:pt x="80" y="174"/>
                    <a:pt x="70" y="192"/>
                    <a:pt x="56" y="193"/>
                  </a:cubicBezTo>
                  <a:cubicBezTo>
                    <a:pt x="55" y="207"/>
                    <a:pt x="32" y="211"/>
                    <a:pt x="26" y="206"/>
                  </a:cubicBezTo>
                  <a:cubicBezTo>
                    <a:pt x="22" y="210"/>
                    <a:pt x="8" y="202"/>
                    <a:pt x="10" y="189"/>
                  </a:cubicBezTo>
                  <a:cubicBezTo>
                    <a:pt x="3" y="189"/>
                    <a:pt x="2" y="161"/>
                    <a:pt x="10" y="159"/>
                  </a:cubicBezTo>
                  <a:cubicBezTo>
                    <a:pt x="3" y="155"/>
                    <a:pt x="0" y="135"/>
                    <a:pt x="10" y="128"/>
                  </a:cubicBezTo>
                  <a:cubicBezTo>
                    <a:pt x="3" y="124"/>
                    <a:pt x="0" y="101"/>
                    <a:pt x="10" y="96"/>
                  </a:cubicBezTo>
                  <a:cubicBezTo>
                    <a:pt x="1" y="92"/>
                    <a:pt x="1" y="73"/>
                    <a:pt x="10" y="65"/>
                  </a:cubicBezTo>
                  <a:cubicBezTo>
                    <a:pt x="4" y="61"/>
                    <a:pt x="0" y="46"/>
                    <a:pt x="8" y="35"/>
                  </a:cubicBezTo>
                  <a:cubicBezTo>
                    <a:pt x="4" y="31"/>
                    <a:pt x="2" y="15"/>
                    <a:pt x="14" y="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5A248928-5FDF-234F-8654-A23B1C11E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69" y="4987724"/>
              <a:ext cx="82818" cy="117128"/>
            </a:xfrm>
            <a:custGeom>
              <a:avLst/>
              <a:gdLst>
                <a:gd name="T0" fmla="*/ 2 w 28"/>
                <a:gd name="T1" fmla="*/ 40 h 40"/>
                <a:gd name="T2" fmla="*/ 0 w 28"/>
                <a:gd name="T3" fmla="*/ 39 h 40"/>
                <a:gd name="T4" fmla="*/ 1 w 28"/>
                <a:gd name="T5" fmla="*/ 37 h 40"/>
                <a:gd name="T6" fmla="*/ 18 w 28"/>
                <a:gd name="T7" fmla="*/ 2 h 40"/>
                <a:gd name="T8" fmla="*/ 19 w 28"/>
                <a:gd name="T9" fmla="*/ 0 h 40"/>
                <a:gd name="T10" fmla="*/ 20 w 28"/>
                <a:gd name="T11" fmla="*/ 1 h 40"/>
                <a:gd name="T12" fmla="*/ 2 w 28"/>
                <a:gd name="T13" fmla="*/ 40 h 40"/>
                <a:gd name="T14" fmla="*/ 2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" y="40"/>
                  </a:moveTo>
                  <a:cubicBezTo>
                    <a:pt x="1" y="40"/>
                    <a:pt x="1" y="39"/>
                    <a:pt x="0" y="39"/>
                  </a:cubicBezTo>
                  <a:cubicBezTo>
                    <a:pt x="0" y="38"/>
                    <a:pt x="0" y="38"/>
                    <a:pt x="1" y="37"/>
                  </a:cubicBezTo>
                  <a:cubicBezTo>
                    <a:pt x="20" y="29"/>
                    <a:pt x="25" y="18"/>
                    <a:pt x="18" y="2"/>
                  </a:cubicBezTo>
                  <a:cubicBezTo>
                    <a:pt x="18" y="1"/>
                    <a:pt x="18" y="0"/>
                    <a:pt x="19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8" y="19"/>
                    <a:pt x="23" y="3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DB81B08A-E01D-3045-8A61-11875F1CA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709" y="5045696"/>
              <a:ext cx="61522" cy="21296"/>
            </a:xfrm>
            <a:custGeom>
              <a:avLst/>
              <a:gdLst>
                <a:gd name="T0" fmla="*/ 1 w 21"/>
                <a:gd name="T1" fmla="*/ 7 h 7"/>
                <a:gd name="T2" fmla="*/ 0 w 21"/>
                <a:gd name="T3" fmla="*/ 6 h 7"/>
                <a:gd name="T4" fmla="*/ 0 w 21"/>
                <a:gd name="T5" fmla="*/ 5 h 7"/>
                <a:gd name="T6" fmla="*/ 20 w 21"/>
                <a:gd name="T7" fmla="*/ 1 h 7"/>
                <a:gd name="T8" fmla="*/ 21 w 21"/>
                <a:gd name="T9" fmla="*/ 2 h 7"/>
                <a:gd name="T10" fmla="*/ 20 w 21"/>
                <a:gd name="T11" fmla="*/ 3 h 7"/>
                <a:gd name="T12" fmla="*/ 2 w 21"/>
                <a:gd name="T13" fmla="*/ 7 h 7"/>
                <a:gd name="T14" fmla="*/ 1 w 2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7"/>
                  </a:move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5" y="1"/>
                    <a:pt x="12" y="0"/>
                    <a:pt x="20" y="1"/>
                  </a:cubicBezTo>
                  <a:cubicBezTo>
                    <a:pt x="21" y="1"/>
                    <a:pt x="21" y="2"/>
                    <a:pt x="21" y="2"/>
                  </a:cubicBezTo>
                  <a:cubicBezTo>
                    <a:pt x="21" y="3"/>
                    <a:pt x="21" y="4"/>
                    <a:pt x="20" y="3"/>
                  </a:cubicBezTo>
                  <a:cubicBezTo>
                    <a:pt x="13" y="3"/>
                    <a:pt x="6" y="4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19E74BBD-0BC3-0643-AC7C-56D368D40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187" y="4732171"/>
              <a:ext cx="119494" cy="146706"/>
            </a:xfrm>
            <a:custGeom>
              <a:avLst/>
              <a:gdLst>
                <a:gd name="T0" fmla="*/ 39 w 41"/>
                <a:gd name="T1" fmla="*/ 50 h 50"/>
                <a:gd name="T2" fmla="*/ 39 w 41"/>
                <a:gd name="T3" fmla="*/ 50 h 50"/>
                <a:gd name="T4" fmla="*/ 29 w 41"/>
                <a:gd name="T5" fmla="*/ 48 h 50"/>
                <a:gd name="T6" fmla="*/ 18 w 41"/>
                <a:gd name="T7" fmla="*/ 48 h 50"/>
                <a:gd name="T8" fmla="*/ 1 w 41"/>
                <a:gd name="T9" fmla="*/ 27 h 50"/>
                <a:gd name="T10" fmla="*/ 12 w 41"/>
                <a:gd name="T11" fmla="*/ 5 h 50"/>
                <a:gd name="T12" fmla="*/ 30 w 41"/>
                <a:gd name="T13" fmla="*/ 5 h 50"/>
                <a:gd name="T14" fmla="*/ 31 w 41"/>
                <a:gd name="T15" fmla="*/ 6 h 50"/>
                <a:gd name="T16" fmla="*/ 29 w 41"/>
                <a:gd name="T17" fmla="*/ 7 h 50"/>
                <a:gd name="T18" fmla="*/ 13 w 41"/>
                <a:gd name="T19" fmla="*/ 7 h 50"/>
                <a:gd name="T20" fmla="*/ 4 w 41"/>
                <a:gd name="T21" fmla="*/ 27 h 50"/>
                <a:gd name="T22" fmla="*/ 19 w 41"/>
                <a:gd name="T23" fmla="*/ 45 h 50"/>
                <a:gd name="T24" fmla="*/ 29 w 41"/>
                <a:gd name="T25" fmla="*/ 46 h 50"/>
                <a:gd name="T26" fmla="*/ 40 w 41"/>
                <a:gd name="T27" fmla="*/ 48 h 50"/>
                <a:gd name="T28" fmla="*/ 40 w 41"/>
                <a:gd name="T29" fmla="*/ 50 h 50"/>
                <a:gd name="T30" fmla="*/ 39 w 41"/>
                <a:gd name="T3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0">
                  <a:moveTo>
                    <a:pt x="39" y="50"/>
                  </a:moveTo>
                  <a:cubicBezTo>
                    <a:pt x="39" y="50"/>
                    <a:pt x="39" y="50"/>
                    <a:pt x="39" y="50"/>
                  </a:cubicBezTo>
                  <a:cubicBezTo>
                    <a:pt x="36" y="47"/>
                    <a:pt x="33" y="48"/>
                    <a:pt x="29" y="48"/>
                  </a:cubicBezTo>
                  <a:cubicBezTo>
                    <a:pt x="26" y="48"/>
                    <a:pt x="22" y="49"/>
                    <a:pt x="18" y="48"/>
                  </a:cubicBezTo>
                  <a:cubicBezTo>
                    <a:pt x="10" y="45"/>
                    <a:pt x="3" y="37"/>
                    <a:pt x="1" y="27"/>
                  </a:cubicBezTo>
                  <a:cubicBezTo>
                    <a:pt x="0" y="18"/>
                    <a:pt x="4" y="10"/>
                    <a:pt x="12" y="5"/>
                  </a:cubicBezTo>
                  <a:cubicBezTo>
                    <a:pt x="19" y="0"/>
                    <a:pt x="27" y="4"/>
                    <a:pt x="30" y="5"/>
                  </a:cubicBezTo>
                  <a:cubicBezTo>
                    <a:pt x="31" y="5"/>
                    <a:pt x="31" y="6"/>
                    <a:pt x="31" y="6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25" y="5"/>
                    <a:pt x="18" y="3"/>
                    <a:pt x="13" y="7"/>
                  </a:cubicBezTo>
                  <a:cubicBezTo>
                    <a:pt x="6" y="12"/>
                    <a:pt x="2" y="19"/>
                    <a:pt x="4" y="27"/>
                  </a:cubicBezTo>
                  <a:cubicBezTo>
                    <a:pt x="5" y="35"/>
                    <a:pt x="11" y="43"/>
                    <a:pt x="19" y="45"/>
                  </a:cubicBezTo>
                  <a:cubicBezTo>
                    <a:pt x="22" y="46"/>
                    <a:pt x="25" y="46"/>
                    <a:pt x="29" y="46"/>
                  </a:cubicBezTo>
                  <a:cubicBezTo>
                    <a:pt x="33" y="45"/>
                    <a:pt x="37" y="45"/>
                    <a:pt x="40" y="48"/>
                  </a:cubicBezTo>
                  <a:cubicBezTo>
                    <a:pt x="41" y="49"/>
                    <a:pt x="41" y="49"/>
                    <a:pt x="40" y="50"/>
                  </a:cubicBezTo>
                  <a:cubicBezTo>
                    <a:pt x="40" y="50"/>
                    <a:pt x="40" y="50"/>
                    <a:pt x="39" y="5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95EB16F4-CD81-4C48-B9F0-338DC4AFB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062" y="4934484"/>
              <a:ext cx="97015" cy="85184"/>
            </a:xfrm>
            <a:custGeom>
              <a:avLst/>
              <a:gdLst>
                <a:gd name="T0" fmla="*/ 1 w 33"/>
                <a:gd name="T1" fmla="*/ 29 h 29"/>
                <a:gd name="T2" fmla="*/ 0 w 33"/>
                <a:gd name="T3" fmla="*/ 28 h 29"/>
                <a:gd name="T4" fmla="*/ 1 w 33"/>
                <a:gd name="T5" fmla="*/ 27 h 29"/>
                <a:gd name="T6" fmla="*/ 30 w 33"/>
                <a:gd name="T7" fmla="*/ 1 h 29"/>
                <a:gd name="T8" fmla="*/ 32 w 33"/>
                <a:gd name="T9" fmla="*/ 0 h 29"/>
                <a:gd name="T10" fmla="*/ 33 w 33"/>
                <a:gd name="T11" fmla="*/ 2 h 29"/>
                <a:gd name="T12" fmla="*/ 1 w 33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9">
                  <a:moveTo>
                    <a:pt x="1" y="29"/>
                  </a:moveTo>
                  <a:cubicBezTo>
                    <a:pt x="1" y="29"/>
                    <a:pt x="0" y="29"/>
                    <a:pt x="0" y="28"/>
                  </a:cubicBezTo>
                  <a:cubicBezTo>
                    <a:pt x="0" y="27"/>
                    <a:pt x="1" y="27"/>
                    <a:pt x="1" y="27"/>
                  </a:cubicBezTo>
                  <a:cubicBezTo>
                    <a:pt x="25" y="24"/>
                    <a:pt x="30" y="4"/>
                    <a:pt x="30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2" y="4"/>
                    <a:pt x="27" y="27"/>
                    <a:pt x="1" y="2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A5DEE819-C89A-1140-9E9F-1EFDA202B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878" y="5072908"/>
              <a:ext cx="149072" cy="93466"/>
            </a:xfrm>
            <a:custGeom>
              <a:avLst/>
              <a:gdLst>
                <a:gd name="T0" fmla="*/ 10 w 51"/>
                <a:gd name="T1" fmla="*/ 32 h 32"/>
                <a:gd name="T2" fmla="*/ 7 w 51"/>
                <a:gd name="T3" fmla="*/ 32 h 32"/>
                <a:gd name="T4" fmla="*/ 0 w 51"/>
                <a:gd name="T5" fmla="*/ 27 h 32"/>
                <a:gd name="T6" fmla="*/ 1 w 51"/>
                <a:gd name="T7" fmla="*/ 25 h 32"/>
                <a:gd name="T8" fmla="*/ 2 w 51"/>
                <a:gd name="T9" fmla="*/ 26 h 32"/>
                <a:gd name="T10" fmla="*/ 7 w 51"/>
                <a:gd name="T11" fmla="*/ 29 h 32"/>
                <a:gd name="T12" fmla="*/ 23 w 51"/>
                <a:gd name="T13" fmla="*/ 24 h 32"/>
                <a:gd name="T14" fmla="*/ 35 w 51"/>
                <a:gd name="T15" fmla="*/ 12 h 32"/>
                <a:gd name="T16" fmla="*/ 49 w 51"/>
                <a:gd name="T17" fmla="*/ 0 h 32"/>
                <a:gd name="T18" fmla="*/ 50 w 51"/>
                <a:gd name="T19" fmla="*/ 1 h 32"/>
                <a:gd name="T20" fmla="*/ 49 w 51"/>
                <a:gd name="T21" fmla="*/ 3 h 32"/>
                <a:gd name="T22" fmla="*/ 37 w 51"/>
                <a:gd name="T23" fmla="*/ 14 h 32"/>
                <a:gd name="T24" fmla="*/ 25 w 51"/>
                <a:gd name="T25" fmla="*/ 26 h 32"/>
                <a:gd name="T26" fmla="*/ 10 w 51"/>
                <a:gd name="T2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32">
                  <a:moveTo>
                    <a:pt x="10" y="32"/>
                  </a:moveTo>
                  <a:cubicBezTo>
                    <a:pt x="9" y="32"/>
                    <a:pt x="8" y="32"/>
                    <a:pt x="7" y="32"/>
                  </a:cubicBezTo>
                  <a:cubicBezTo>
                    <a:pt x="3" y="31"/>
                    <a:pt x="1" y="29"/>
                    <a:pt x="0" y="27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3" y="28"/>
                    <a:pt x="5" y="29"/>
                    <a:pt x="7" y="29"/>
                  </a:cubicBezTo>
                  <a:cubicBezTo>
                    <a:pt x="12" y="30"/>
                    <a:pt x="19" y="28"/>
                    <a:pt x="23" y="24"/>
                  </a:cubicBezTo>
                  <a:cubicBezTo>
                    <a:pt x="28" y="20"/>
                    <a:pt x="32" y="16"/>
                    <a:pt x="35" y="12"/>
                  </a:cubicBezTo>
                  <a:cubicBezTo>
                    <a:pt x="40" y="6"/>
                    <a:pt x="44" y="2"/>
                    <a:pt x="49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1" y="2"/>
                    <a:pt x="50" y="2"/>
                    <a:pt x="49" y="3"/>
                  </a:cubicBezTo>
                  <a:cubicBezTo>
                    <a:pt x="45" y="4"/>
                    <a:pt x="42" y="8"/>
                    <a:pt x="37" y="14"/>
                  </a:cubicBezTo>
                  <a:cubicBezTo>
                    <a:pt x="33" y="17"/>
                    <a:pt x="30" y="22"/>
                    <a:pt x="25" y="26"/>
                  </a:cubicBezTo>
                  <a:cubicBezTo>
                    <a:pt x="21" y="30"/>
                    <a:pt x="15" y="32"/>
                    <a:pt x="10" y="3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697E76C4-8E21-FC4D-9A77-E09D2D406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765" y="5204233"/>
              <a:ext cx="55606" cy="67437"/>
            </a:xfrm>
            <a:custGeom>
              <a:avLst/>
              <a:gdLst>
                <a:gd name="T0" fmla="*/ 2 w 19"/>
                <a:gd name="T1" fmla="*/ 23 h 23"/>
                <a:gd name="T2" fmla="*/ 1 w 19"/>
                <a:gd name="T3" fmla="*/ 21 h 23"/>
                <a:gd name="T4" fmla="*/ 4 w 19"/>
                <a:gd name="T5" fmla="*/ 7 h 23"/>
                <a:gd name="T6" fmla="*/ 18 w 19"/>
                <a:gd name="T7" fmla="*/ 0 h 23"/>
                <a:gd name="T8" fmla="*/ 19 w 19"/>
                <a:gd name="T9" fmla="*/ 1 h 23"/>
                <a:gd name="T10" fmla="*/ 18 w 19"/>
                <a:gd name="T11" fmla="*/ 2 h 23"/>
                <a:gd name="T12" fmla="*/ 6 w 19"/>
                <a:gd name="T13" fmla="*/ 9 h 23"/>
                <a:gd name="T14" fmla="*/ 3 w 19"/>
                <a:gd name="T15" fmla="*/ 21 h 23"/>
                <a:gd name="T16" fmla="*/ 2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2" y="23"/>
                  </a:moveTo>
                  <a:cubicBezTo>
                    <a:pt x="1" y="23"/>
                    <a:pt x="1" y="22"/>
                    <a:pt x="1" y="21"/>
                  </a:cubicBezTo>
                  <a:cubicBezTo>
                    <a:pt x="0" y="18"/>
                    <a:pt x="1" y="11"/>
                    <a:pt x="4" y="7"/>
                  </a:cubicBezTo>
                  <a:cubicBezTo>
                    <a:pt x="7" y="4"/>
                    <a:pt x="15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2"/>
                    <a:pt x="9" y="6"/>
                    <a:pt x="6" y="9"/>
                  </a:cubicBezTo>
                  <a:cubicBezTo>
                    <a:pt x="3" y="12"/>
                    <a:pt x="3" y="18"/>
                    <a:pt x="3" y="21"/>
                  </a:cubicBezTo>
                  <a:cubicBezTo>
                    <a:pt x="3" y="22"/>
                    <a:pt x="2" y="22"/>
                    <a:pt x="2" y="2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FC97FE70-5E2A-574F-A533-43A21D13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103" y="4881243"/>
              <a:ext cx="186932" cy="82818"/>
            </a:xfrm>
            <a:custGeom>
              <a:avLst/>
              <a:gdLst>
                <a:gd name="T0" fmla="*/ 1 w 64"/>
                <a:gd name="T1" fmla="*/ 28 h 28"/>
                <a:gd name="T2" fmla="*/ 1 w 64"/>
                <a:gd name="T3" fmla="*/ 27 h 28"/>
                <a:gd name="T4" fmla="*/ 0 w 64"/>
                <a:gd name="T5" fmla="*/ 26 h 28"/>
                <a:gd name="T6" fmla="*/ 25 w 64"/>
                <a:gd name="T7" fmla="*/ 14 h 28"/>
                <a:gd name="T8" fmla="*/ 40 w 64"/>
                <a:gd name="T9" fmla="*/ 20 h 28"/>
                <a:gd name="T10" fmla="*/ 48 w 64"/>
                <a:gd name="T11" fmla="*/ 24 h 28"/>
                <a:gd name="T12" fmla="*/ 53 w 64"/>
                <a:gd name="T13" fmla="*/ 22 h 28"/>
                <a:gd name="T14" fmla="*/ 61 w 64"/>
                <a:gd name="T15" fmla="*/ 1 h 28"/>
                <a:gd name="T16" fmla="*/ 62 w 64"/>
                <a:gd name="T17" fmla="*/ 0 h 28"/>
                <a:gd name="T18" fmla="*/ 64 w 64"/>
                <a:gd name="T19" fmla="*/ 1 h 28"/>
                <a:gd name="T20" fmla="*/ 55 w 64"/>
                <a:gd name="T21" fmla="*/ 24 h 28"/>
                <a:gd name="T22" fmla="*/ 47 w 64"/>
                <a:gd name="T23" fmla="*/ 26 h 28"/>
                <a:gd name="T24" fmla="*/ 39 w 64"/>
                <a:gd name="T25" fmla="*/ 22 h 28"/>
                <a:gd name="T26" fmla="*/ 24 w 64"/>
                <a:gd name="T27" fmla="*/ 16 h 28"/>
                <a:gd name="T28" fmla="*/ 3 w 64"/>
                <a:gd name="T29" fmla="*/ 27 h 28"/>
                <a:gd name="T30" fmla="*/ 1 w 64"/>
                <a:gd name="T3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28">
                  <a:moveTo>
                    <a:pt x="1" y="28"/>
                  </a:moveTo>
                  <a:cubicBezTo>
                    <a:pt x="1" y="28"/>
                    <a:pt x="1" y="28"/>
                    <a:pt x="1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3" y="21"/>
                    <a:pt x="12" y="12"/>
                    <a:pt x="25" y="14"/>
                  </a:cubicBezTo>
                  <a:cubicBezTo>
                    <a:pt x="33" y="15"/>
                    <a:pt x="37" y="17"/>
                    <a:pt x="40" y="20"/>
                  </a:cubicBezTo>
                  <a:cubicBezTo>
                    <a:pt x="42" y="22"/>
                    <a:pt x="45" y="23"/>
                    <a:pt x="48" y="24"/>
                  </a:cubicBezTo>
                  <a:cubicBezTo>
                    <a:pt x="49" y="24"/>
                    <a:pt x="51" y="24"/>
                    <a:pt x="53" y="22"/>
                  </a:cubicBezTo>
                  <a:cubicBezTo>
                    <a:pt x="57" y="19"/>
                    <a:pt x="61" y="12"/>
                    <a:pt x="61" y="1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13"/>
                    <a:pt x="59" y="21"/>
                    <a:pt x="55" y="24"/>
                  </a:cubicBezTo>
                  <a:cubicBezTo>
                    <a:pt x="52" y="26"/>
                    <a:pt x="49" y="27"/>
                    <a:pt x="47" y="26"/>
                  </a:cubicBezTo>
                  <a:cubicBezTo>
                    <a:pt x="44" y="25"/>
                    <a:pt x="41" y="24"/>
                    <a:pt x="39" y="22"/>
                  </a:cubicBezTo>
                  <a:cubicBezTo>
                    <a:pt x="35" y="19"/>
                    <a:pt x="32" y="17"/>
                    <a:pt x="24" y="16"/>
                  </a:cubicBezTo>
                  <a:cubicBezTo>
                    <a:pt x="13" y="15"/>
                    <a:pt x="5" y="22"/>
                    <a:pt x="3" y="27"/>
                  </a:cubicBezTo>
                  <a:cubicBezTo>
                    <a:pt x="2" y="27"/>
                    <a:pt x="2" y="28"/>
                    <a:pt x="1" y="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66A79E9D-FBDD-BF4C-B8D7-858147E2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062" y="4791327"/>
              <a:ext cx="26028" cy="73353"/>
            </a:xfrm>
            <a:custGeom>
              <a:avLst/>
              <a:gdLst>
                <a:gd name="T0" fmla="*/ 1 w 9"/>
                <a:gd name="T1" fmla="*/ 25 h 25"/>
                <a:gd name="T2" fmla="*/ 1 w 9"/>
                <a:gd name="T3" fmla="*/ 25 h 25"/>
                <a:gd name="T4" fmla="*/ 0 w 9"/>
                <a:gd name="T5" fmla="*/ 23 h 25"/>
                <a:gd name="T6" fmla="*/ 1 w 9"/>
                <a:gd name="T7" fmla="*/ 3 h 25"/>
                <a:gd name="T8" fmla="*/ 2 w 9"/>
                <a:gd name="T9" fmla="*/ 1 h 25"/>
                <a:gd name="T10" fmla="*/ 3 w 9"/>
                <a:gd name="T11" fmla="*/ 1 h 25"/>
                <a:gd name="T12" fmla="*/ 2 w 9"/>
                <a:gd name="T13" fmla="*/ 25 h 25"/>
                <a:gd name="T14" fmla="*/ 1 w 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5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0" y="24"/>
                    <a:pt x="0" y="24"/>
                    <a:pt x="0" y="23"/>
                  </a:cubicBezTo>
                  <a:cubicBezTo>
                    <a:pt x="3" y="20"/>
                    <a:pt x="7" y="10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9" y="9"/>
                    <a:pt x="6" y="21"/>
                    <a:pt x="2" y="25"/>
                  </a:cubicBezTo>
                  <a:cubicBezTo>
                    <a:pt x="2" y="25"/>
                    <a:pt x="2" y="25"/>
                    <a:pt x="1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2D4E3B06-147C-DC48-A3E3-D7F472E47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893" y="4823271"/>
              <a:ext cx="52057" cy="17747"/>
            </a:xfrm>
            <a:custGeom>
              <a:avLst/>
              <a:gdLst>
                <a:gd name="T0" fmla="*/ 16 w 18"/>
                <a:gd name="T1" fmla="*/ 6 h 6"/>
                <a:gd name="T2" fmla="*/ 16 w 18"/>
                <a:gd name="T3" fmla="*/ 6 h 6"/>
                <a:gd name="T4" fmla="*/ 2 w 18"/>
                <a:gd name="T5" fmla="*/ 4 h 6"/>
                <a:gd name="T6" fmla="*/ 0 w 18"/>
                <a:gd name="T7" fmla="*/ 3 h 6"/>
                <a:gd name="T8" fmla="*/ 1 w 18"/>
                <a:gd name="T9" fmla="*/ 2 h 6"/>
                <a:gd name="T10" fmla="*/ 17 w 18"/>
                <a:gd name="T11" fmla="*/ 3 h 6"/>
                <a:gd name="T12" fmla="*/ 18 w 18"/>
                <a:gd name="T13" fmla="*/ 5 h 6"/>
                <a:gd name="T14" fmla="*/ 16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6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0" y="3"/>
                    <a:pt x="4" y="3"/>
                    <a:pt x="2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4" y="0"/>
                    <a:pt x="11" y="1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7" y="5"/>
                    <a:pt x="17" y="6"/>
                    <a:pt x="16" y="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896F170E-26F9-7F4F-9A6F-0DA8AE720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609" y="4684847"/>
              <a:ext cx="67437" cy="50874"/>
            </a:xfrm>
            <a:custGeom>
              <a:avLst/>
              <a:gdLst>
                <a:gd name="T0" fmla="*/ 2 w 23"/>
                <a:gd name="T1" fmla="*/ 17 h 17"/>
                <a:gd name="T2" fmla="*/ 1 w 23"/>
                <a:gd name="T3" fmla="*/ 17 h 17"/>
                <a:gd name="T4" fmla="*/ 1 w 23"/>
                <a:gd name="T5" fmla="*/ 15 h 17"/>
                <a:gd name="T6" fmla="*/ 10 w 23"/>
                <a:gd name="T7" fmla="*/ 11 h 17"/>
                <a:gd name="T8" fmla="*/ 19 w 23"/>
                <a:gd name="T9" fmla="*/ 8 h 17"/>
                <a:gd name="T10" fmla="*/ 20 w 23"/>
                <a:gd name="T11" fmla="*/ 4 h 17"/>
                <a:gd name="T12" fmla="*/ 17 w 23"/>
                <a:gd name="T13" fmla="*/ 2 h 17"/>
                <a:gd name="T14" fmla="*/ 15 w 23"/>
                <a:gd name="T15" fmla="*/ 1 h 17"/>
                <a:gd name="T16" fmla="*/ 17 w 23"/>
                <a:gd name="T17" fmla="*/ 0 h 17"/>
                <a:gd name="T18" fmla="*/ 22 w 23"/>
                <a:gd name="T19" fmla="*/ 3 h 17"/>
                <a:gd name="T20" fmla="*/ 21 w 23"/>
                <a:gd name="T21" fmla="*/ 9 h 17"/>
                <a:gd name="T22" fmla="*/ 11 w 23"/>
                <a:gd name="T23" fmla="*/ 14 h 17"/>
                <a:gd name="T24" fmla="*/ 2 w 23"/>
                <a:gd name="T25" fmla="*/ 17 h 17"/>
                <a:gd name="T26" fmla="*/ 2 w 23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7">
                  <a:moveTo>
                    <a:pt x="2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2" y="13"/>
                    <a:pt x="6" y="12"/>
                    <a:pt x="10" y="11"/>
                  </a:cubicBezTo>
                  <a:cubicBezTo>
                    <a:pt x="14" y="11"/>
                    <a:pt x="18" y="9"/>
                    <a:pt x="19" y="8"/>
                  </a:cubicBezTo>
                  <a:cubicBezTo>
                    <a:pt x="20" y="7"/>
                    <a:pt x="20" y="5"/>
                    <a:pt x="20" y="4"/>
                  </a:cubicBezTo>
                  <a:cubicBezTo>
                    <a:pt x="19" y="3"/>
                    <a:pt x="18" y="2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9" y="0"/>
                    <a:pt x="21" y="1"/>
                    <a:pt x="22" y="3"/>
                  </a:cubicBezTo>
                  <a:cubicBezTo>
                    <a:pt x="23" y="5"/>
                    <a:pt x="22" y="7"/>
                    <a:pt x="21" y="9"/>
                  </a:cubicBezTo>
                  <a:cubicBezTo>
                    <a:pt x="20" y="12"/>
                    <a:pt x="15" y="13"/>
                    <a:pt x="11" y="14"/>
                  </a:cubicBezTo>
                  <a:cubicBezTo>
                    <a:pt x="7" y="15"/>
                    <a:pt x="3" y="16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63AB157C-8069-F649-81E6-4C18CB87A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850" y="4805524"/>
              <a:ext cx="34310" cy="49691"/>
            </a:xfrm>
            <a:custGeom>
              <a:avLst/>
              <a:gdLst>
                <a:gd name="T0" fmla="*/ 2 w 12"/>
                <a:gd name="T1" fmla="*/ 17 h 17"/>
                <a:gd name="T2" fmla="*/ 1 w 12"/>
                <a:gd name="T3" fmla="*/ 17 h 17"/>
                <a:gd name="T4" fmla="*/ 0 w 12"/>
                <a:gd name="T5" fmla="*/ 16 h 17"/>
                <a:gd name="T6" fmla="*/ 10 w 12"/>
                <a:gd name="T7" fmla="*/ 0 h 17"/>
                <a:gd name="T8" fmla="*/ 11 w 12"/>
                <a:gd name="T9" fmla="*/ 1 h 17"/>
                <a:gd name="T10" fmla="*/ 11 w 12"/>
                <a:gd name="T11" fmla="*/ 2 h 17"/>
                <a:gd name="T12" fmla="*/ 3 w 12"/>
                <a:gd name="T13" fmla="*/ 16 h 17"/>
                <a:gd name="T14" fmla="*/ 2 w 1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">
                  <a:moveTo>
                    <a:pt x="2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6"/>
                    <a:pt x="0" y="16"/>
                  </a:cubicBezTo>
                  <a:cubicBezTo>
                    <a:pt x="3" y="6"/>
                    <a:pt x="8" y="1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10" y="3"/>
                    <a:pt x="5" y="7"/>
                    <a:pt x="3" y="16"/>
                  </a:cubicBezTo>
                  <a:cubicBezTo>
                    <a:pt x="3" y="17"/>
                    <a:pt x="2" y="17"/>
                    <a:pt x="2" y="1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7939AE89-A893-7B4D-9C73-71D95A62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029" y="4662368"/>
              <a:ext cx="291046" cy="618768"/>
            </a:xfrm>
            <a:custGeom>
              <a:avLst/>
              <a:gdLst>
                <a:gd name="T0" fmla="*/ 85 w 99"/>
                <a:gd name="T1" fmla="*/ 5 h 211"/>
                <a:gd name="T2" fmla="*/ 58 w 99"/>
                <a:gd name="T3" fmla="*/ 8 h 211"/>
                <a:gd name="T4" fmla="*/ 30 w 99"/>
                <a:gd name="T5" fmla="*/ 33 h 211"/>
                <a:gd name="T6" fmla="*/ 18 w 99"/>
                <a:gd name="T7" fmla="*/ 59 h 211"/>
                <a:gd name="T8" fmla="*/ 7 w 99"/>
                <a:gd name="T9" fmla="*/ 94 h 211"/>
                <a:gd name="T10" fmla="*/ 11 w 99"/>
                <a:gd name="T11" fmla="*/ 133 h 211"/>
                <a:gd name="T12" fmla="*/ 21 w 99"/>
                <a:gd name="T13" fmla="*/ 166 h 211"/>
                <a:gd name="T14" fmla="*/ 42 w 99"/>
                <a:gd name="T15" fmla="*/ 193 h 211"/>
                <a:gd name="T16" fmla="*/ 73 w 99"/>
                <a:gd name="T17" fmla="*/ 206 h 211"/>
                <a:gd name="T18" fmla="*/ 89 w 99"/>
                <a:gd name="T19" fmla="*/ 189 h 211"/>
                <a:gd name="T20" fmla="*/ 89 w 99"/>
                <a:gd name="T21" fmla="*/ 159 h 211"/>
                <a:gd name="T22" fmla="*/ 89 w 99"/>
                <a:gd name="T23" fmla="*/ 128 h 211"/>
                <a:gd name="T24" fmla="*/ 89 w 99"/>
                <a:gd name="T25" fmla="*/ 96 h 211"/>
                <a:gd name="T26" fmla="*/ 89 w 99"/>
                <a:gd name="T27" fmla="*/ 65 h 211"/>
                <a:gd name="T28" fmla="*/ 91 w 99"/>
                <a:gd name="T29" fmla="*/ 35 h 211"/>
                <a:gd name="T30" fmla="*/ 85 w 99"/>
                <a:gd name="T31" fmla="*/ 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211">
                  <a:moveTo>
                    <a:pt x="85" y="5"/>
                  </a:moveTo>
                  <a:cubicBezTo>
                    <a:pt x="79" y="1"/>
                    <a:pt x="62" y="0"/>
                    <a:pt x="58" y="8"/>
                  </a:cubicBezTo>
                  <a:cubicBezTo>
                    <a:pt x="42" y="7"/>
                    <a:pt x="28" y="19"/>
                    <a:pt x="30" y="33"/>
                  </a:cubicBezTo>
                  <a:cubicBezTo>
                    <a:pt x="20" y="35"/>
                    <a:pt x="13" y="54"/>
                    <a:pt x="18" y="59"/>
                  </a:cubicBezTo>
                  <a:cubicBezTo>
                    <a:pt x="11" y="61"/>
                    <a:pt x="0" y="82"/>
                    <a:pt x="7" y="94"/>
                  </a:cubicBezTo>
                  <a:cubicBezTo>
                    <a:pt x="0" y="99"/>
                    <a:pt x="2" y="128"/>
                    <a:pt x="11" y="133"/>
                  </a:cubicBezTo>
                  <a:cubicBezTo>
                    <a:pt x="5" y="149"/>
                    <a:pt x="11" y="165"/>
                    <a:pt x="21" y="166"/>
                  </a:cubicBezTo>
                  <a:cubicBezTo>
                    <a:pt x="18" y="174"/>
                    <a:pt x="28" y="192"/>
                    <a:pt x="42" y="193"/>
                  </a:cubicBezTo>
                  <a:cubicBezTo>
                    <a:pt x="43" y="207"/>
                    <a:pt x="66" y="211"/>
                    <a:pt x="73" y="206"/>
                  </a:cubicBezTo>
                  <a:cubicBezTo>
                    <a:pt x="77" y="210"/>
                    <a:pt x="91" y="202"/>
                    <a:pt x="89" y="189"/>
                  </a:cubicBezTo>
                  <a:cubicBezTo>
                    <a:pt x="95" y="189"/>
                    <a:pt x="97" y="161"/>
                    <a:pt x="89" y="159"/>
                  </a:cubicBezTo>
                  <a:cubicBezTo>
                    <a:pt x="95" y="155"/>
                    <a:pt x="99" y="135"/>
                    <a:pt x="89" y="128"/>
                  </a:cubicBezTo>
                  <a:cubicBezTo>
                    <a:pt x="96" y="124"/>
                    <a:pt x="98" y="101"/>
                    <a:pt x="89" y="96"/>
                  </a:cubicBezTo>
                  <a:cubicBezTo>
                    <a:pt x="97" y="92"/>
                    <a:pt x="97" y="73"/>
                    <a:pt x="89" y="65"/>
                  </a:cubicBezTo>
                  <a:cubicBezTo>
                    <a:pt x="95" y="61"/>
                    <a:pt x="98" y="46"/>
                    <a:pt x="91" y="35"/>
                  </a:cubicBezTo>
                  <a:cubicBezTo>
                    <a:pt x="95" y="31"/>
                    <a:pt x="97" y="15"/>
                    <a:pt x="85" y="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9">
              <a:extLst>
                <a:ext uri="{FF2B5EF4-FFF2-40B4-BE49-F238E27FC236}">
                  <a16:creationId xmlns:a16="http://schemas.microsoft.com/office/drawing/2014/main" id="{396627F4-F358-BD4C-A0BB-A49E19DFC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016" y="4987724"/>
              <a:ext cx="82818" cy="117128"/>
            </a:xfrm>
            <a:custGeom>
              <a:avLst/>
              <a:gdLst>
                <a:gd name="T0" fmla="*/ 27 w 28"/>
                <a:gd name="T1" fmla="*/ 40 h 40"/>
                <a:gd name="T2" fmla="*/ 28 w 28"/>
                <a:gd name="T3" fmla="*/ 39 h 40"/>
                <a:gd name="T4" fmla="*/ 27 w 28"/>
                <a:gd name="T5" fmla="*/ 37 h 40"/>
                <a:gd name="T6" fmla="*/ 10 w 28"/>
                <a:gd name="T7" fmla="*/ 2 h 40"/>
                <a:gd name="T8" fmla="*/ 10 w 28"/>
                <a:gd name="T9" fmla="*/ 0 h 40"/>
                <a:gd name="T10" fmla="*/ 8 w 28"/>
                <a:gd name="T11" fmla="*/ 1 h 40"/>
                <a:gd name="T12" fmla="*/ 26 w 28"/>
                <a:gd name="T13" fmla="*/ 40 h 40"/>
                <a:gd name="T14" fmla="*/ 27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27" y="40"/>
                  </a:moveTo>
                  <a:cubicBezTo>
                    <a:pt x="27" y="40"/>
                    <a:pt x="28" y="39"/>
                    <a:pt x="28" y="39"/>
                  </a:cubicBezTo>
                  <a:cubicBezTo>
                    <a:pt x="28" y="38"/>
                    <a:pt x="28" y="38"/>
                    <a:pt x="27" y="37"/>
                  </a:cubicBezTo>
                  <a:cubicBezTo>
                    <a:pt x="8" y="29"/>
                    <a:pt x="3" y="18"/>
                    <a:pt x="10" y="2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9"/>
                    <a:pt x="6" y="3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60">
              <a:extLst>
                <a:ext uri="{FF2B5EF4-FFF2-40B4-BE49-F238E27FC236}">
                  <a16:creationId xmlns:a16="http://schemas.microsoft.com/office/drawing/2014/main" id="{7C36DF79-A771-BB40-86B2-46BE24D8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072" y="5045696"/>
              <a:ext cx="65071" cy="21296"/>
            </a:xfrm>
            <a:custGeom>
              <a:avLst/>
              <a:gdLst>
                <a:gd name="T0" fmla="*/ 20 w 22"/>
                <a:gd name="T1" fmla="*/ 7 h 7"/>
                <a:gd name="T2" fmla="*/ 21 w 22"/>
                <a:gd name="T3" fmla="*/ 6 h 7"/>
                <a:gd name="T4" fmla="*/ 21 w 22"/>
                <a:gd name="T5" fmla="*/ 5 h 7"/>
                <a:gd name="T6" fmla="*/ 1 w 22"/>
                <a:gd name="T7" fmla="*/ 1 h 7"/>
                <a:gd name="T8" fmla="*/ 0 w 22"/>
                <a:gd name="T9" fmla="*/ 2 h 7"/>
                <a:gd name="T10" fmla="*/ 1 w 22"/>
                <a:gd name="T11" fmla="*/ 3 h 7"/>
                <a:gd name="T12" fmla="*/ 20 w 22"/>
                <a:gd name="T13" fmla="*/ 7 h 7"/>
                <a:gd name="T14" fmla="*/ 20 w 22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">
                  <a:moveTo>
                    <a:pt x="20" y="7"/>
                  </a:moveTo>
                  <a:cubicBezTo>
                    <a:pt x="21" y="7"/>
                    <a:pt x="21" y="7"/>
                    <a:pt x="21" y="6"/>
                  </a:cubicBezTo>
                  <a:cubicBezTo>
                    <a:pt x="22" y="6"/>
                    <a:pt x="22" y="5"/>
                    <a:pt x="21" y="5"/>
                  </a:cubicBezTo>
                  <a:cubicBezTo>
                    <a:pt x="16" y="1"/>
                    <a:pt x="9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3"/>
                  </a:cubicBezTo>
                  <a:cubicBezTo>
                    <a:pt x="9" y="3"/>
                    <a:pt x="16" y="4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1">
              <a:extLst>
                <a:ext uri="{FF2B5EF4-FFF2-40B4-BE49-F238E27FC236}">
                  <a16:creationId xmlns:a16="http://schemas.microsoft.com/office/drawing/2014/main" id="{5F68A1DB-A470-574B-AFFC-3A69334AE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3988" y="4732171"/>
              <a:ext cx="117128" cy="146706"/>
            </a:xfrm>
            <a:custGeom>
              <a:avLst/>
              <a:gdLst>
                <a:gd name="T0" fmla="*/ 1 w 40"/>
                <a:gd name="T1" fmla="*/ 50 h 50"/>
                <a:gd name="T2" fmla="*/ 2 w 40"/>
                <a:gd name="T3" fmla="*/ 50 h 50"/>
                <a:gd name="T4" fmla="*/ 12 w 40"/>
                <a:gd name="T5" fmla="*/ 48 h 50"/>
                <a:gd name="T6" fmla="*/ 22 w 40"/>
                <a:gd name="T7" fmla="*/ 48 h 50"/>
                <a:gd name="T8" fmla="*/ 39 w 40"/>
                <a:gd name="T9" fmla="*/ 27 h 50"/>
                <a:gd name="T10" fmla="*/ 29 w 40"/>
                <a:gd name="T11" fmla="*/ 5 h 50"/>
                <a:gd name="T12" fmla="*/ 10 w 40"/>
                <a:gd name="T13" fmla="*/ 5 h 50"/>
                <a:gd name="T14" fmla="*/ 10 w 40"/>
                <a:gd name="T15" fmla="*/ 6 h 50"/>
                <a:gd name="T16" fmla="*/ 11 w 40"/>
                <a:gd name="T17" fmla="*/ 7 h 50"/>
                <a:gd name="T18" fmla="*/ 28 w 40"/>
                <a:gd name="T19" fmla="*/ 7 h 50"/>
                <a:gd name="T20" fmla="*/ 37 w 40"/>
                <a:gd name="T21" fmla="*/ 27 h 50"/>
                <a:gd name="T22" fmla="*/ 21 w 40"/>
                <a:gd name="T23" fmla="*/ 45 h 50"/>
                <a:gd name="T24" fmla="*/ 12 w 40"/>
                <a:gd name="T25" fmla="*/ 46 h 50"/>
                <a:gd name="T26" fmla="*/ 0 w 40"/>
                <a:gd name="T27" fmla="*/ 48 h 50"/>
                <a:gd name="T28" fmla="*/ 0 w 40"/>
                <a:gd name="T29" fmla="*/ 50 h 50"/>
                <a:gd name="T30" fmla="*/ 1 w 40"/>
                <a:gd name="T3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0">
                  <a:moveTo>
                    <a:pt x="1" y="50"/>
                  </a:moveTo>
                  <a:cubicBezTo>
                    <a:pt x="1" y="50"/>
                    <a:pt x="2" y="50"/>
                    <a:pt x="2" y="50"/>
                  </a:cubicBezTo>
                  <a:cubicBezTo>
                    <a:pt x="4" y="47"/>
                    <a:pt x="8" y="48"/>
                    <a:pt x="12" y="48"/>
                  </a:cubicBezTo>
                  <a:cubicBezTo>
                    <a:pt x="15" y="48"/>
                    <a:pt x="18" y="49"/>
                    <a:pt x="22" y="48"/>
                  </a:cubicBezTo>
                  <a:cubicBezTo>
                    <a:pt x="31" y="45"/>
                    <a:pt x="38" y="37"/>
                    <a:pt x="39" y="27"/>
                  </a:cubicBezTo>
                  <a:cubicBezTo>
                    <a:pt x="40" y="18"/>
                    <a:pt x="37" y="10"/>
                    <a:pt x="29" y="5"/>
                  </a:cubicBezTo>
                  <a:cubicBezTo>
                    <a:pt x="22" y="0"/>
                    <a:pt x="13" y="4"/>
                    <a:pt x="10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6" y="5"/>
                    <a:pt x="22" y="3"/>
                    <a:pt x="28" y="7"/>
                  </a:cubicBezTo>
                  <a:cubicBezTo>
                    <a:pt x="35" y="12"/>
                    <a:pt x="38" y="19"/>
                    <a:pt x="37" y="27"/>
                  </a:cubicBezTo>
                  <a:cubicBezTo>
                    <a:pt x="36" y="35"/>
                    <a:pt x="29" y="43"/>
                    <a:pt x="21" y="45"/>
                  </a:cubicBezTo>
                  <a:cubicBezTo>
                    <a:pt x="18" y="46"/>
                    <a:pt x="15" y="46"/>
                    <a:pt x="12" y="46"/>
                  </a:cubicBezTo>
                  <a:cubicBezTo>
                    <a:pt x="8" y="45"/>
                    <a:pt x="3" y="45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1" y="50"/>
                    <a:pt x="1" y="5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62">
              <a:extLst>
                <a:ext uri="{FF2B5EF4-FFF2-40B4-BE49-F238E27FC236}">
                  <a16:creationId xmlns:a16="http://schemas.microsoft.com/office/drawing/2014/main" id="{9E9CEA37-37CD-8949-B2B9-1733E55B9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2775" y="4934484"/>
              <a:ext cx="93466" cy="85184"/>
            </a:xfrm>
            <a:custGeom>
              <a:avLst/>
              <a:gdLst>
                <a:gd name="T0" fmla="*/ 31 w 32"/>
                <a:gd name="T1" fmla="*/ 29 h 29"/>
                <a:gd name="T2" fmla="*/ 32 w 32"/>
                <a:gd name="T3" fmla="*/ 28 h 29"/>
                <a:gd name="T4" fmla="*/ 31 w 32"/>
                <a:gd name="T5" fmla="*/ 27 h 29"/>
                <a:gd name="T6" fmla="*/ 2 w 32"/>
                <a:gd name="T7" fmla="*/ 1 h 29"/>
                <a:gd name="T8" fmla="*/ 1 w 32"/>
                <a:gd name="T9" fmla="*/ 0 h 29"/>
                <a:gd name="T10" fmla="*/ 0 w 32"/>
                <a:gd name="T11" fmla="*/ 2 h 29"/>
                <a:gd name="T12" fmla="*/ 31 w 3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31" y="29"/>
                  </a:move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1" y="27"/>
                  </a:cubicBezTo>
                  <a:cubicBezTo>
                    <a:pt x="7" y="24"/>
                    <a:pt x="3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5" y="27"/>
                    <a:pt x="31" y="2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3">
              <a:extLst>
                <a:ext uri="{FF2B5EF4-FFF2-40B4-BE49-F238E27FC236}">
                  <a16:creationId xmlns:a16="http://schemas.microsoft.com/office/drawing/2014/main" id="{C206C515-5BBA-404C-A347-57047AF11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719" y="5072908"/>
              <a:ext cx="146706" cy="93466"/>
            </a:xfrm>
            <a:custGeom>
              <a:avLst/>
              <a:gdLst>
                <a:gd name="T0" fmla="*/ 41 w 50"/>
                <a:gd name="T1" fmla="*/ 32 h 32"/>
                <a:gd name="T2" fmla="*/ 44 w 50"/>
                <a:gd name="T3" fmla="*/ 32 h 32"/>
                <a:gd name="T4" fmla="*/ 50 w 50"/>
                <a:gd name="T5" fmla="*/ 27 h 32"/>
                <a:gd name="T6" fmla="*/ 50 w 50"/>
                <a:gd name="T7" fmla="*/ 25 h 32"/>
                <a:gd name="T8" fmla="*/ 48 w 50"/>
                <a:gd name="T9" fmla="*/ 26 h 32"/>
                <a:gd name="T10" fmla="*/ 43 w 50"/>
                <a:gd name="T11" fmla="*/ 29 h 32"/>
                <a:gd name="T12" fmla="*/ 27 w 50"/>
                <a:gd name="T13" fmla="*/ 24 h 32"/>
                <a:gd name="T14" fmla="*/ 16 w 50"/>
                <a:gd name="T15" fmla="*/ 12 h 32"/>
                <a:gd name="T16" fmla="*/ 2 w 50"/>
                <a:gd name="T17" fmla="*/ 0 h 32"/>
                <a:gd name="T18" fmla="*/ 0 w 50"/>
                <a:gd name="T19" fmla="*/ 1 h 32"/>
                <a:gd name="T20" fmla="*/ 1 w 50"/>
                <a:gd name="T21" fmla="*/ 3 h 32"/>
                <a:gd name="T22" fmla="*/ 14 w 50"/>
                <a:gd name="T23" fmla="*/ 14 h 32"/>
                <a:gd name="T24" fmla="*/ 25 w 50"/>
                <a:gd name="T25" fmla="*/ 26 h 32"/>
                <a:gd name="T26" fmla="*/ 41 w 50"/>
                <a:gd name="T2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2">
                  <a:moveTo>
                    <a:pt x="41" y="32"/>
                  </a:moveTo>
                  <a:cubicBezTo>
                    <a:pt x="42" y="32"/>
                    <a:pt x="43" y="32"/>
                    <a:pt x="44" y="32"/>
                  </a:cubicBezTo>
                  <a:cubicBezTo>
                    <a:pt x="47" y="31"/>
                    <a:pt x="49" y="29"/>
                    <a:pt x="50" y="27"/>
                  </a:cubicBezTo>
                  <a:cubicBezTo>
                    <a:pt x="50" y="26"/>
                    <a:pt x="50" y="25"/>
                    <a:pt x="50" y="25"/>
                  </a:cubicBezTo>
                  <a:cubicBezTo>
                    <a:pt x="49" y="25"/>
                    <a:pt x="48" y="25"/>
                    <a:pt x="48" y="26"/>
                  </a:cubicBezTo>
                  <a:cubicBezTo>
                    <a:pt x="47" y="28"/>
                    <a:pt x="46" y="29"/>
                    <a:pt x="43" y="29"/>
                  </a:cubicBezTo>
                  <a:cubicBezTo>
                    <a:pt x="38" y="30"/>
                    <a:pt x="31" y="28"/>
                    <a:pt x="27" y="24"/>
                  </a:cubicBezTo>
                  <a:cubicBezTo>
                    <a:pt x="22" y="20"/>
                    <a:pt x="19" y="16"/>
                    <a:pt x="16" y="12"/>
                  </a:cubicBezTo>
                  <a:cubicBezTo>
                    <a:pt x="10" y="6"/>
                    <a:pt x="6" y="2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5" y="4"/>
                    <a:pt x="9" y="8"/>
                    <a:pt x="14" y="14"/>
                  </a:cubicBezTo>
                  <a:cubicBezTo>
                    <a:pt x="17" y="17"/>
                    <a:pt x="21" y="22"/>
                    <a:pt x="25" y="26"/>
                  </a:cubicBezTo>
                  <a:cubicBezTo>
                    <a:pt x="29" y="30"/>
                    <a:pt x="35" y="32"/>
                    <a:pt x="41" y="3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4">
              <a:extLst>
                <a:ext uri="{FF2B5EF4-FFF2-40B4-BE49-F238E27FC236}">
                  <a16:creationId xmlns:a16="http://schemas.microsoft.com/office/drawing/2014/main" id="{8CBB733B-CDD6-5548-B236-0754F2934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481" y="5204233"/>
              <a:ext cx="53240" cy="67437"/>
            </a:xfrm>
            <a:custGeom>
              <a:avLst/>
              <a:gdLst>
                <a:gd name="T0" fmla="*/ 17 w 18"/>
                <a:gd name="T1" fmla="*/ 23 h 23"/>
                <a:gd name="T2" fmla="*/ 18 w 18"/>
                <a:gd name="T3" fmla="*/ 21 h 23"/>
                <a:gd name="T4" fmla="*/ 14 w 18"/>
                <a:gd name="T5" fmla="*/ 7 h 23"/>
                <a:gd name="T6" fmla="*/ 1 w 18"/>
                <a:gd name="T7" fmla="*/ 0 h 23"/>
                <a:gd name="T8" fmla="*/ 0 w 18"/>
                <a:gd name="T9" fmla="*/ 1 h 23"/>
                <a:gd name="T10" fmla="*/ 1 w 18"/>
                <a:gd name="T11" fmla="*/ 2 h 23"/>
                <a:gd name="T12" fmla="*/ 13 w 18"/>
                <a:gd name="T13" fmla="*/ 9 h 23"/>
                <a:gd name="T14" fmla="*/ 16 w 18"/>
                <a:gd name="T15" fmla="*/ 21 h 23"/>
                <a:gd name="T16" fmla="*/ 17 w 1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3">
                  <a:moveTo>
                    <a:pt x="17" y="23"/>
                  </a:moveTo>
                  <a:cubicBezTo>
                    <a:pt x="17" y="23"/>
                    <a:pt x="18" y="22"/>
                    <a:pt x="18" y="21"/>
                  </a:cubicBezTo>
                  <a:cubicBezTo>
                    <a:pt x="18" y="18"/>
                    <a:pt x="18" y="11"/>
                    <a:pt x="14" y="7"/>
                  </a:cubicBezTo>
                  <a:cubicBezTo>
                    <a:pt x="11" y="4"/>
                    <a:pt x="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" y="2"/>
                    <a:pt x="10" y="6"/>
                    <a:pt x="13" y="9"/>
                  </a:cubicBezTo>
                  <a:cubicBezTo>
                    <a:pt x="15" y="12"/>
                    <a:pt x="16" y="18"/>
                    <a:pt x="16" y="21"/>
                  </a:cubicBezTo>
                  <a:cubicBezTo>
                    <a:pt x="15" y="22"/>
                    <a:pt x="16" y="22"/>
                    <a:pt x="17" y="2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5">
              <a:extLst>
                <a:ext uri="{FF2B5EF4-FFF2-40B4-BE49-F238E27FC236}">
                  <a16:creationId xmlns:a16="http://schemas.microsoft.com/office/drawing/2014/main" id="{53D670B2-4B3B-FA49-8E98-66C92E4F9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0635" y="4881243"/>
              <a:ext cx="184566" cy="82818"/>
            </a:xfrm>
            <a:custGeom>
              <a:avLst/>
              <a:gdLst>
                <a:gd name="T0" fmla="*/ 62 w 63"/>
                <a:gd name="T1" fmla="*/ 28 h 28"/>
                <a:gd name="T2" fmla="*/ 63 w 63"/>
                <a:gd name="T3" fmla="*/ 27 h 28"/>
                <a:gd name="T4" fmla="*/ 63 w 63"/>
                <a:gd name="T5" fmla="*/ 26 h 28"/>
                <a:gd name="T6" fmla="*/ 39 w 63"/>
                <a:gd name="T7" fmla="*/ 14 h 28"/>
                <a:gd name="T8" fmla="*/ 23 w 63"/>
                <a:gd name="T9" fmla="*/ 20 h 28"/>
                <a:gd name="T10" fmla="*/ 16 w 63"/>
                <a:gd name="T11" fmla="*/ 24 h 28"/>
                <a:gd name="T12" fmla="*/ 10 w 63"/>
                <a:gd name="T13" fmla="*/ 22 h 28"/>
                <a:gd name="T14" fmla="*/ 2 w 63"/>
                <a:gd name="T15" fmla="*/ 1 h 28"/>
                <a:gd name="T16" fmla="*/ 1 w 63"/>
                <a:gd name="T17" fmla="*/ 0 h 28"/>
                <a:gd name="T18" fmla="*/ 0 w 63"/>
                <a:gd name="T19" fmla="*/ 1 h 28"/>
                <a:gd name="T20" fmla="*/ 9 w 63"/>
                <a:gd name="T21" fmla="*/ 24 h 28"/>
                <a:gd name="T22" fmla="*/ 16 w 63"/>
                <a:gd name="T23" fmla="*/ 26 h 28"/>
                <a:gd name="T24" fmla="*/ 25 w 63"/>
                <a:gd name="T25" fmla="*/ 22 h 28"/>
                <a:gd name="T26" fmla="*/ 39 w 63"/>
                <a:gd name="T27" fmla="*/ 16 h 28"/>
                <a:gd name="T28" fmla="*/ 61 w 63"/>
                <a:gd name="T29" fmla="*/ 27 h 28"/>
                <a:gd name="T30" fmla="*/ 62 w 63"/>
                <a:gd name="T3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28">
                  <a:moveTo>
                    <a:pt x="62" y="28"/>
                  </a:move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0" y="21"/>
                    <a:pt x="52" y="12"/>
                    <a:pt x="39" y="14"/>
                  </a:cubicBezTo>
                  <a:cubicBezTo>
                    <a:pt x="31" y="15"/>
                    <a:pt x="27" y="17"/>
                    <a:pt x="23" y="20"/>
                  </a:cubicBezTo>
                  <a:cubicBezTo>
                    <a:pt x="21" y="22"/>
                    <a:pt x="19" y="23"/>
                    <a:pt x="16" y="24"/>
                  </a:cubicBezTo>
                  <a:cubicBezTo>
                    <a:pt x="14" y="24"/>
                    <a:pt x="12" y="24"/>
                    <a:pt x="10" y="22"/>
                  </a:cubicBezTo>
                  <a:cubicBezTo>
                    <a:pt x="6" y="19"/>
                    <a:pt x="2" y="1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"/>
                    <a:pt x="4" y="21"/>
                    <a:pt x="9" y="24"/>
                  </a:cubicBezTo>
                  <a:cubicBezTo>
                    <a:pt x="11" y="26"/>
                    <a:pt x="14" y="27"/>
                    <a:pt x="16" y="26"/>
                  </a:cubicBezTo>
                  <a:cubicBezTo>
                    <a:pt x="20" y="25"/>
                    <a:pt x="22" y="24"/>
                    <a:pt x="25" y="22"/>
                  </a:cubicBezTo>
                  <a:cubicBezTo>
                    <a:pt x="28" y="19"/>
                    <a:pt x="32" y="17"/>
                    <a:pt x="39" y="16"/>
                  </a:cubicBezTo>
                  <a:cubicBezTo>
                    <a:pt x="51" y="15"/>
                    <a:pt x="58" y="22"/>
                    <a:pt x="61" y="27"/>
                  </a:cubicBezTo>
                  <a:cubicBezTo>
                    <a:pt x="61" y="27"/>
                    <a:pt x="62" y="28"/>
                    <a:pt x="62" y="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6">
              <a:extLst>
                <a:ext uri="{FF2B5EF4-FFF2-40B4-BE49-F238E27FC236}">
                  <a16:creationId xmlns:a16="http://schemas.microsoft.com/office/drawing/2014/main" id="{B97FF76F-5D5A-2A42-AD9E-43D7ABB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213" y="4791327"/>
              <a:ext cx="26028" cy="73353"/>
            </a:xfrm>
            <a:custGeom>
              <a:avLst/>
              <a:gdLst>
                <a:gd name="T0" fmla="*/ 8 w 9"/>
                <a:gd name="T1" fmla="*/ 25 h 25"/>
                <a:gd name="T2" fmla="*/ 9 w 9"/>
                <a:gd name="T3" fmla="*/ 25 h 25"/>
                <a:gd name="T4" fmla="*/ 9 w 9"/>
                <a:gd name="T5" fmla="*/ 23 h 25"/>
                <a:gd name="T6" fmla="*/ 8 w 9"/>
                <a:gd name="T7" fmla="*/ 3 h 25"/>
                <a:gd name="T8" fmla="*/ 8 w 9"/>
                <a:gd name="T9" fmla="*/ 1 h 25"/>
                <a:gd name="T10" fmla="*/ 6 w 9"/>
                <a:gd name="T11" fmla="*/ 1 h 25"/>
                <a:gd name="T12" fmla="*/ 7 w 9"/>
                <a:gd name="T13" fmla="*/ 25 h 25"/>
                <a:gd name="T14" fmla="*/ 8 w 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5">
                  <a:moveTo>
                    <a:pt x="8" y="25"/>
                  </a:moveTo>
                  <a:cubicBezTo>
                    <a:pt x="8" y="25"/>
                    <a:pt x="9" y="25"/>
                    <a:pt x="9" y="25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7" y="20"/>
                    <a:pt x="3" y="10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0" y="9"/>
                    <a:pt x="4" y="21"/>
                    <a:pt x="7" y="25"/>
                  </a:cubicBezTo>
                  <a:cubicBezTo>
                    <a:pt x="7" y="25"/>
                    <a:pt x="8" y="25"/>
                    <a:pt x="8" y="2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7">
              <a:extLst>
                <a:ext uri="{FF2B5EF4-FFF2-40B4-BE49-F238E27FC236}">
                  <a16:creationId xmlns:a16="http://schemas.microsoft.com/office/drawing/2014/main" id="{7276A2B6-3E9D-5D4A-BE8C-FEA95088D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719" y="4823271"/>
              <a:ext cx="49691" cy="17747"/>
            </a:xfrm>
            <a:custGeom>
              <a:avLst/>
              <a:gdLst>
                <a:gd name="T0" fmla="*/ 1 w 17"/>
                <a:gd name="T1" fmla="*/ 6 h 6"/>
                <a:gd name="T2" fmla="*/ 1 w 17"/>
                <a:gd name="T3" fmla="*/ 6 h 6"/>
                <a:gd name="T4" fmla="*/ 16 w 17"/>
                <a:gd name="T5" fmla="*/ 4 h 6"/>
                <a:gd name="T6" fmla="*/ 17 w 17"/>
                <a:gd name="T7" fmla="*/ 3 h 6"/>
                <a:gd name="T8" fmla="*/ 17 w 17"/>
                <a:gd name="T9" fmla="*/ 2 h 6"/>
                <a:gd name="T10" fmla="*/ 1 w 17"/>
                <a:gd name="T11" fmla="*/ 3 h 6"/>
                <a:gd name="T12" fmla="*/ 0 w 17"/>
                <a:gd name="T13" fmla="*/ 5 h 6"/>
                <a:gd name="T14" fmla="*/ 1 w 1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7" y="3"/>
                    <a:pt x="13" y="3"/>
                    <a:pt x="16" y="4"/>
                  </a:cubicBezTo>
                  <a:cubicBezTo>
                    <a:pt x="16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3" y="0"/>
                    <a:pt x="6" y="1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8">
              <a:extLst>
                <a:ext uri="{FF2B5EF4-FFF2-40B4-BE49-F238E27FC236}">
                  <a16:creationId xmlns:a16="http://schemas.microsoft.com/office/drawing/2014/main" id="{6B12B0AB-6C00-774D-8251-61DF986B5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6806" y="4684847"/>
              <a:ext cx="63888" cy="50874"/>
            </a:xfrm>
            <a:custGeom>
              <a:avLst/>
              <a:gdLst>
                <a:gd name="T0" fmla="*/ 21 w 22"/>
                <a:gd name="T1" fmla="*/ 17 h 17"/>
                <a:gd name="T2" fmla="*/ 22 w 22"/>
                <a:gd name="T3" fmla="*/ 17 h 17"/>
                <a:gd name="T4" fmla="*/ 22 w 22"/>
                <a:gd name="T5" fmla="*/ 15 h 17"/>
                <a:gd name="T6" fmla="*/ 12 w 22"/>
                <a:gd name="T7" fmla="*/ 11 h 17"/>
                <a:gd name="T8" fmla="*/ 3 w 22"/>
                <a:gd name="T9" fmla="*/ 8 h 17"/>
                <a:gd name="T10" fmla="*/ 3 w 22"/>
                <a:gd name="T11" fmla="*/ 4 h 17"/>
                <a:gd name="T12" fmla="*/ 6 w 22"/>
                <a:gd name="T13" fmla="*/ 2 h 17"/>
                <a:gd name="T14" fmla="*/ 7 w 22"/>
                <a:gd name="T15" fmla="*/ 1 h 17"/>
                <a:gd name="T16" fmla="*/ 6 w 22"/>
                <a:gd name="T17" fmla="*/ 0 h 17"/>
                <a:gd name="T18" fmla="*/ 1 w 22"/>
                <a:gd name="T19" fmla="*/ 3 h 17"/>
                <a:gd name="T20" fmla="*/ 1 w 22"/>
                <a:gd name="T21" fmla="*/ 9 h 17"/>
                <a:gd name="T22" fmla="*/ 12 w 22"/>
                <a:gd name="T23" fmla="*/ 14 h 17"/>
                <a:gd name="T24" fmla="*/ 20 w 22"/>
                <a:gd name="T25" fmla="*/ 17 h 17"/>
                <a:gd name="T26" fmla="*/ 21 w 22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7">
                  <a:moveTo>
                    <a:pt x="21" y="17"/>
                  </a:move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5"/>
                    <a:pt x="22" y="15"/>
                  </a:cubicBezTo>
                  <a:cubicBezTo>
                    <a:pt x="20" y="13"/>
                    <a:pt x="16" y="12"/>
                    <a:pt x="12" y="11"/>
                  </a:cubicBezTo>
                  <a:cubicBezTo>
                    <a:pt x="9" y="11"/>
                    <a:pt x="4" y="9"/>
                    <a:pt x="3" y="8"/>
                  </a:cubicBezTo>
                  <a:cubicBezTo>
                    <a:pt x="2" y="7"/>
                    <a:pt x="2" y="5"/>
                    <a:pt x="3" y="4"/>
                  </a:cubicBezTo>
                  <a:cubicBezTo>
                    <a:pt x="3" y="3"/>
                    <a:pt x="4" y="2"/>
                    <a:pt x="6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3" y="12"/>
                    <a:pt x="7" y="13"/>
                    <a:pt x="12" y="14"/>
                  </a:cubicBezTo>
                  <a:cubicBezTo>
                    <a:pt x="15" y="15"/>
                    <a:pt x="19" y="16"/>
                    <a:pt x="20" y="17"/>
                  </a:cubicBezTo>
                  <a:cubicBezTo>
                    <a:pt x="20" y="17"/>
                    <a:pt x="21" y="17"/>
                    <a:pt x="21" y="1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9">
              <a:extLst>
                <a:ext uri="{FF2B5EF4-FFF2-40B4-BE49-F238E27FC236}">
                  <a16:creationId xmlns:a16="http://schemas.microsoft.com/office/drawing/2014/main" id="{146ADE4B-3E32-CD4D-8C62-B189294DB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510" y="4805524"/>
              <a:ext cx="31944" cy="49691"/>
            </a:xfrm>
            <a:custGeom>
              <a:avLst/>
              <a:gdLst>
                <a:gd name="T0" fmla="*/ 10 w 11"/>
                <a:gd name="T1" fmla="*/ 17 h 17"/>
                <a:gd name="T2" fmla="*/ 10 w 11"/>
                <a:gd name="T3" fmla="*/ 17 h 17"/>
                <a:gd name="T4" fmla="*/ 11 w 11"/>
                <a:gd name="T5" fmla="*/ 16 h 17"/>
                <a:gd name="T6" fmla="*/ 2 w 11"/>
                <a:gd name="T7" fmla="*/ 0 h 17"/>
                <a:gd name="T8" fmla="*/ 0 w 11"/>
                <a:gd name="T9" fmla="*/ 1 h 17"/>
                <a:gd name="T10" fmla="*/ 1 w 11"/>
                <a:gd name="T11" fmla="*/ 2 h 17"/>
                <a:gd name="T12" fmla="*/ 9 w 11"/>
                <a:gd name="T13" fmla="*/ 16 h 17"/>
                <a:gd name="T14" fmla="*/ 10 w 1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6"/>
                    <a:pt x="11" y="16"/>
                  </a:cubicBezTo>
                  <a:cubicBezTo>
                    <a:pt x="9" y="6"/>
                    <a:pt x="3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6" y="7"/>
                    <a:pt x="9" y="16"/>
                  </a:cubicBezTo>
                  <a:cubicBezTo>
                    <a:pt x="9" y="17"/>
                    <a:pt x="9" y="17"/>
                    <a:pt x="10" y="1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70">
              <a:extLst>
                <a:ext uri="{FF2B5EF4-FFF2-40B4-BE49-F238E27FC236}">
                  <a16:creationId xmlns:a16="http://schemas.microsoft.com/office/drawing/2014/main" id="{92770622-CD45-8D46-A25C-BE92BCFC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7834" y="4254193"/>
              <a:ext cx="20113" cy="138424"/>
            </a:xfrm>
            <a:custGeom>
              <a:avLst/>
              <a:gdLst>
                <a:gd name="T0" fmla="*/ 4 w 7"/>
                <a:gd name="T1" fmla="*/ 47 h 47"/>
                <a:gd name="T2" fmla="*/ 0 w 7"/>
                <a:gd name="T3" fmla="*/ 44 h 47"/>
                <a:gd name="T4" fmla="*/ 0 w 7"/>
                <a:gd name="T5" fmla="*/ 3 h 47"/>
                <a:gd name="T6" fmla="*/ 4 w 7"/>
                <a:gd name="T7" fmla="*/ 0 h 47"/>
                <a:gd name="T8" fmla="*/ 7 w 7"/>
                <a:gd name="T9" fmla="*/ 3 h 47"/>
                <a:gd name="T10" fmla="*/ 7 w 7"/>
                <a:gd name="T11" fmla="*/ 44 h 47"/>
                <a:gd name="T12" fmla="*/ 4 w 7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7">
                  <a:moveTo>
                    <a:pt x="4" y="47"/>
                  </a:move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6"/>
                    <a:pt x="5" y="47"/>
                    <a:pt x="4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71">
              <a:extLst>
                <a:ext uri="{FF2B5EF4-FFF2-40B4-BE49-F238E27FC236}">
                  <a16:creationId xmlns:a16="http://schemas.microsoft.com/office/drawing/2014/main" id="{E8EE7703-0DE7-524B-947A-733F8FC7D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78" y="4315715"/>
              <a:ext cx="138424" cy="17747"/>
            </a:xfrm>
            <a:custGeom>
              <a:avLst/>
              <a:gdLst>
                <a:gd name="T0" fmla="*/ 44 w 47"/>
                <a:gd name="T1" fmla="*/ 6 h 6"/>
                <a:gd name="T2" fmla="*/ 3 w 47"/>
                <a:gd name="T3" fmla="*/ 6 h 6"/>
                <a:gd name="T4" fmla="*/ 0 w 47"/>
                <a:gd name="T5" fmla="*/ 3 h 6"/>
                <a:gd name="T6" fmla="*/ 3 w 47"/>
                <a:gd name="T7" fmla="*/ 0 h 6"/>
                <a:gd name="T8" fmla="*/ 44 w 47"/>
                <a:gd name="T9" fmla="*/ 0 h 6"/>
                <a:gd name="T10" fmla="*/ 47 w 47"/>
                <a:gd name="T11" fmla="*/ 3 h 6"/>
                <a:gd name="T12" fmla="*/ 44 w 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">
                  <a:moveTo>
                    <a:pt x="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4"/>
                    <a:pt x="46" y="6"/>
                    <a:pt x="44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2">
              <a:extLst>
                <a:ext uri="{FF2B5EF4-FFF2-40B4-BE49-F238E27FC236}">
                  <a16:creationId xmlns:a16="http://schemas.microsoft.com/office/drawing/2014/main" id="{E4975C91-6F9E-A747-8130-B60806A1D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072" y="5503561"/>
              <a:ext cx="17747" cy="131326"/>
            </a:xfrm>
            <a:custGeom>
              <a:avLst/>
              <a:gdLst>
                <a:gd name="T0" fmla="*/ 3 w 6"/>
                <a:gd name="T1" fmla="*/ 45 h 45"/>
                <a:gd name="T2" fmla="*/ 0 w 6"/>
                <a:gd name="T3" fmla="*/ 42 h 45"/>
                <a:gd name="T4" fmla="*/ 0 w 6"/>
                <a:gd name="T5" fmla="*/ 4 h 45"/>
                <a:gd name="T6" fmla="*/ 3 w 6"/>
                <a:gd name="T7" fmla="*/ 0 h 45"/>
                <a:gd name="T8" fmla="*/ 6 w 6"/>
                <a:gd name="T9" fmla="*/ 4 h 45"/>
                <a:gd name="T10" fmla="*/ 6 w 6"/>
                <a:gd name="T11" fmla="*/ 42 h 45"/>
                <a:gd name="T12" fmla="*/ 3 w 6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5">
                  <a:moveTo>
                    <a:pt x="3" y="45"/>
                  </a:moveTo>
                  <a:cubicBezTo>
                    <a:pt x="1" y="45"/>
                    <a:pt x="0" y="44"/>
                    <a:pt x="0" y="4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4"/>
                    <a:pt x="5" y="45"/>
                    <a:pt x="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3">
              <a:extLst>
                <a:ext uri="{FF2B5EF4-FFF2-40B4-BE49-F238E27FC236}">
                  <a16:creationId xmlns:a16="http://schemas.microsoft.com/office/drawing/2014/main" id="{EF545F24-89DA-674F-9576-91F8A0792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465" y="5561533"/>
              <a:ext cx="132509" cy="17747"/>
            </a:xfrm>
            <a:custGeom>
              <a:avLst/>
              <a:gdLst>
                <a:gd name="T0" fmla="*/ 41 w 45"/>
                <a:gd name="T1" fmla="*/ 6 h 6"/>
                <a:gd name="T2" fmla="*/ 3 w 45"/>
                <a:gd name="T3" fmla="*/ 6 h 6"/>
                <a:gd name="T4" fmla="*/ 0 w 45"/>
                <a:gd name="T5" fmla="*/ 3 h 6"/>
                <a:gd name="T6" fmla="*/ 3 w 45"/>
                <a:gd name="T7" fmla="*/ 0 h 6"/>
                <a:gd name="T8" fmla="*/ 41 w 45"/>
                <a:gd name="T9" fmla="*/ 0 h 6"/>
                <a:gd name="T10" fmla="*/ 45 w 45"/>
                <a:gd name="T11" fmla="*/ 3 h 6"/>
                <a:gd name="T12" fmla="*/ 41 w 4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5" y="1"/>
                    <a:pt x="45" y="3"/>
                  </a:cubicBezTo>
                  <a:cubicBezTo>
                    <a:pt x="45" y="5"/>
                    <a:pt x="43" y="6"/>
                    <a:pt x="4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74">
              <a:extLst>
                <a:ext uri="{FF2B5EF4-FFF2-40B4-BE49-F238E27FC236}">
                  <a16:creationId xmlns:a16="http://schemas.microsoft.com/office/drawing/2014/main" id="{92FDFDF7-17B5-0746-A0EC-9D1E00248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9165" y="4565352"/>
              <a:ext cx="17747" cy="93466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2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5">
              <a:extLst>
                <a:ext uri="{FF2B5EF4-FFF2-40B4-BE49-F238E27FC236}">
                  <a16:creationId xmlns:a16="http://schemas.microsoft.com/office/drawing/2014/main" id="{E3A169BE-82FC-E34C-8079-D7EA4916A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305" y="4603212"/>
              <a:ext cx="93466" cy="17747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76">
              <a:extLst>
                <a:ext uri="{FF2B5EF4-FFF2-40B4-BE49-F238E27FC236}">
                  <a16:creationId xmlns:a16="http://schemas.microsoft.com/office/drawing/2014/main" id="{FF3FDFDC-52B5-514E-8339-5A7B9356A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034" y="5741367"/>
              <a:ext cx="20113" cy="95832"/>
            </a:xfrm>
            <a:custGeom>
              <a:avLst/>
              <a:gdLst>
                <a:gd name="T0" fmla="*/ 4 w 7"/>
                <a:gd name="T1" fmla="*/ 33 h 33"/>
                <a:gd name="T2" fmla="*/ 0 w 7"/>
                <a:gd name="T3" fmla="*/ 30 h 33"/>
                <a:gd name="T4" fmla="*/ 0 w 7"/>
                <a:gd name="T5" fmla="*/ 3 h 33"/>
                <a:gd name="T6" fmla="*/ 4 w 7"/>
                <a:gd name="T7" fmla="*/ 0 h 33"/>
                <a:gd name="T8" fmla="*/ 7 w 7"/>
                <a:gd name="T9" fmla="*/ 3 h 33"/>
                <a:gd name="T10" fmla="*/ 7 w 7"/>
                <a:gd name="T11" fmla="*/ 30 h 33"/>
                <a:gd name="T12" fmla="*/ 4 w 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3">
                  <a:moveTo>
                    <a:pt x="4" y="33"/>
                  </a:moveTo>
                  <a:cubicBezTo>
                    <a:pt x="2" y="33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5" y="33"/>
                    <a:pt x="4" y="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77">
              <a:extLst>
                <a:ext uri="{FF2B5EF4-FFF2-40B4-BE49-F238E27FC236}">
                  <a16:creationId xmlns:a16="http://schemas.microsoft.com/office/drawing/2014/main" id="{C6BF2AA5-1DFE-7A42-B572-5879B80B7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5991" y="5779226"/>
              <a:ext cx="97015" cy="20113"/>
            </a:xfrm>
            <a:custGeom>
              <a:avLst/>
              <a:gdLst>
                <a:gd name="T0" fmla="*/ 30 w 33"/>
                <a:gd name="T1" fmla="*/ 7 h 7"/>
                <a:gd name="T2" fmla="*/ 3 w 33"/>
                <a:gd name="T3" fmla="*/ 7 h 7"/>
                <a:gd name="T4" fmla="*/ 0 w 33"/>
                <a:gd name="T5" fmla="*/ 4 h 7"/>
                <a:gd name="T6" fmla="*/ 3 w 33"/>
                <a:gd name="T7" fmla="*/ 0 h 7"/>
                <a:gd name="T8" fmla="*/ 30 w 33"/>
                <a:gd name="T9" fmla="*/ 0 h 7"/>
                <a:gd name="T10" fmla="*/ 33 w 33"/>
                <a:gd name="T11" fmla="*/ 4 h 7"/>
                <a:gd name="T12" fmla="*/ 30 w 3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">
                  <a:moveTo>
                    <a:pt x="3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2"/>
                    <a:pt x="33" y="4"/>
                  </a:cubicBezTo>
                  <a:cubicBezTo>
                    <a:pt x="33" y="5"/>
                    <a:pt x="31" y="7"/>
                    <a:pt x="30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8">
              <a:extLst>
                <a:ext uri="{FF2B5EF4-FFF2-40B4-BE49-F238E27FC236}">
                  <a16:creationId xmlns:a16="http://schemas.microsoft.com/office/drawing/2014/main" id="{55DE73F9-C258-7F4A-8623-27D003B13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110" y="4254193"/>
              <a:ext cx="17747" cy="93466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9">
              <a:extLst>
                <a:ext uri="{FF2B5EF4-FFF2-40B4-BE49-F238E27FC236}">
                  <a16:creationId xmlns:a16="http://schemas.microsoft.com/office/drawing/2014/main" id="{DD9EE2B8-946E-DB47-B7BC-47286694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068" y="4292053"/>
              <a:ext cx="94649" cy="17747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0">
              <a:extLst>
                <a:ext uri="{FF2B5EF4-FFF2-40B4-BE49-F238E27FC236}">
                  <a16:creationId xmlns:a16="http://schemas.microsoft.com/office/drawing/2014/main" id="{50CCB11E-5884-1341-A13F-FC7B01840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6715" y="4309800"/>
              <a:ext cx="17747" cy="126593"/>
            </a:xfrm>
            <a:custGeom>
              <a:avLst/>
              <a:gdLst>
                <a:gd name="T0" fmla="*/ 3 w 6"/>
                <a:gd name="T1" fmla="*/ 43 h 43"/>
                <a:gd name="T2" fmla="*/ 0 w 6"/>
                <a:gd name="T3" fmla="*/ 40 h 43"/>
                <a:gd name="T4" fmla="*/ 0 w 6"/>
                <a:gd name="T5" fmla="*/ 3 h 43"/>
                <a:gd name="T6" fmla="*/ 3 w 6"/>
                <a:gd name="T7" fmla="*/ 0 h 43"/>
                <a:gd name="T8" fmla="*/ 6 w 6"/>
                <a:gd name="T9" fmla="*/ 3 h 43"/>
                <a:gd name="T10" fmla="*/ 6 w 6"/>
                <a:gd name="T11" fmla="*/ 40 h 43"/>
                <a:gd name="T12" fmla="*/ 3 w 6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3" y="43"/>
                  </a:moveTo>
                  <a:cubicBezTo>
                    <a:pt x="2" y="43"/>
                    <a:pt x="0" y="42"/>
                    <a:pt x="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2"/>
                    <a:pt x="5" y="43"/>
                    <a:pt x="3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81">
              <a:extLst>
                <a:ext uri="{FF2B5EF4-FFF2-40B4-BE49-F238E27FC236}">
                  <a16:creationId xmlns:a16="http://schemas.microsoft.com/office/drawing/2014/main" id="{4B1C469E-D443-D647-99C1-DCEB94229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1109" y="4365406"/>
              <a:ext cx="128959" cy="17747"/>
            </a:xfrm>
            <a:custGeom>
              <a:avLst/>
              <a:gdLst>
                <a:gd name="T0" fmla="*/ 41 w 44"/>
                <a:gd name="T1" fmla="*/ 6 h 6"/>
                <a:gd name="T2" fmla="*/ 4 w 44"/>
                <a:gd name="T3" fmla="*/ 6 h 6"/>
                <a:gd name="T4" fmla="*/ 0 w 44"/>
                <a:gd name="T5" fmla="*/ 3 h 6"/>
                <a:gd name="T6" fmla="*/ 4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4" y="1"/>
                    <a:pt x="44" y="3"/>
                  </a:cubicBezTo>
                  <a:cubicBezTo>
                    <a:pt x="44" y="4"/>
                    <a:pt x="43" y="6"/>
                    <a:pt x="4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82">
              <a:extLst>
                <a:ext uri="{FF2B5EF4-FFF2-40B4-BE49-F238E27FC236}">
                  <a16:creationId xmlns:a16="http://schemas.microsoft.com/office/drawing/2014/main" id="{7019277A-E252-274E-99FB-05729D06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9316" y="3928837"/>
              <a:ext cx="214143" cy="2105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3">
              <a:extLst>
                <a:ext uri="{FF2B5EF4-FFF2-40B4-BE49-F238E27FC236}">
                  <a16:creationId xmlns:a16="http://schemas.microsoft.com/office/drawing/2014/main" id="{77061C70-1765-C044-9473-EB51E668F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279" y="3925288"/>
              <a:ext cx="838827" cy="217693"/>
            </a:xfrm>
            <a:custGeom>
              <a:avLst/>
              <a:gdLst>
                <a:gd name="T0" fmla="*/ 229 w 286"/>
                <a:gd name="T1" fmla="*/ 74 h 74"/>
                <a:gd name="T2" fmla="*/ 228 w 286"/>
                <a:gd name="T3" fmla="*/ 74 h 74"/>
                <a:gd name="T4" fmla="*/ 226 w 286"/>
                <a:gd name="T5" fmla="*/ 71 h 74"/>
                <a:gd name="T6" fmla="*/ 226 w 286"/>
                <a:gd name="T7" fmla="*/ 59 h 74"/>
                <a:gd name="T8" fmla="*/ 3 w 286"/>
                <a:gd name="T9" fmla="*/ 59 h 74"/>
                <a:gd name="T10" fmla="*/ 0 w 286"/>
                <a:gd name="T11" fmla="*/ 56 h 74"/>
                <a:gd name="T12" fmla="*/ 3 w 286"/>
                <a:gd name="T13" fmla="*/ 52 h 74"/>
                <a:gd name="T14" fmla="*/ 229 w 286"/>
                <a:gd name="T15" fmla="*/ 52 h 74"/>
                <a:gd name="T16" fmla="*/ 233 w 286"/>
                <a:gd name="T17" fmla="*/ 56 h 74"/>
                <a:gd name="T18" fmla="*/ 233 w 286"/>
                <a:gd name="T19" fmla="*/ 65 h 74"/>
                <a:gd name="T20" fmla="*/ 276 w 286"/>
                <a:gd name="T21" fmla="*/ 37 h 74"/>
                <a:gd name="T22" fmla="*/ 233 w 286"/>
                <a:gd name="T23" fmla="*/ 10 h 74"/>
                <a:gd name="T24" fmla="*/ 233 w 286"/>
                <a:gd name="T25" fmla="*/ 18 h 74"/>
                <a:gd name="T26" fmla="*/ 229 w 286"/>
                <a:gd name="T27" fmla="*/ 22 h 74"/>
                <a:gd name="T28" fmla="*/ 125 w 286"/>
                <a:gd name="T29" fmla="*/ 22 h 74"/>
                <a:gd name="T30" fmla="*/ 122 w 286"/>
                <a:gd name="T31" fmla="*/ 18 h 74"/>
                <a:gd name="T32" fmla="*/ 125 w 286"/>
                <a:gd name="T33" fmla="*/ 15 h 74"/>
                <a:gd name="T34" fmla="*/ 226 w 286"/>
                <a:gd name="T35" fmla="*/ 15 h 74"/>
                <a:gd name="T36" fmla="*/ 226 w 286"/>
                <a:gd name="T37" fmla="*/ 4 h 74"/>
                <a:gd name="T38" fmla="*/ 228 w 286"/>
                <a:gd name="T39" fmla="*/ 1 h 74"/>
                <a:gd name="T40" fmla="*/ 231 w 286"/>
                <a:gd name="T41" fmla="*/ 1 h 74"/>
                <a:gd name="T42" fmla="*/ 284 w 286"/>
                <a:gd name="T43" fmla="*/ 34 h 74"/>
                <a:gd name="T44" fmla="*/ 286 w 286"/>
                <a:gd name="T45" fmla="*/ 37 h 74"/>
                <a:gd name="T46" fmla="*/ 284 w 286"/>
                <a:gd name="T47" fmla="*/ 40 h 74"/>
                <a:gd name="T48" fmla="*/ 231 w 286"/>
                <a:gd name="T49" fmla="*/ 74 h 74"/>
                <a:gd name="T50" fmla="*/ 229 w 286"/>
                <a:gd name="T5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6" h="74">
                  <a:moveTo>
                    <a:pt x="229" y="74"/>
                  </a:moveTo>
                  <a:cubicBezTo>
                    <a:pt x="229" y="74"/>
                    <a:pt x="228" y="74"/>
                    <a:pt x="228" y="74"/>
                  </a:cubicBezTo>
                  <a:cubicBezTo>
                    <a:pt x="227" y="73"/>
                    <a:pt x="226" y="72"/>
                    <a:pt x="226" y="71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8"/>
                    <a:pt x="0" y="56"/>
                  </a:cubicBezTo>
                  <a:cubicBezTo>
                    <a:pt x="0" y="54"/>
                    <a:pt x="1" y="52"/>
                    <a:pt x="3" y="52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31" y="52"/>
                    <a:pt x="233" y="54"/>
                    <a:pt x="233" y="56"/>
                  </a:cubicBezTo>
                  <a:cubicBezTo>
                    <a:pt x="233" y="65"/>
                    <a:pt x="233" y="65"/>
                    <a:pt x="233" y="65"/>
                  </a:cubicBezTo>
                  <a:cubicBezTo>
                    <a:pt x="276" y="37"/>
                    <a:pt x="276" y="37"/>
                    <a:pt x="276" y="37"/>
                  </a:cubicBezTo>
                  <a:cubicBezTo>
                    <a:pt x="233" y="10"/>
                    <a:pt x="233" y="10"/>
                    <a:pt x="233" y="10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20"/>
                    <a:pt x="231" y="22"/>
                    <a:pt x="229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3" y="22"/>
                    <a:pt x="122" y="20"/>
                    <a:pt x="122" y="18"/>
                  </a:cubicBezTo>
                  <a:cubicBezTo>
                    <a:pt x="122" y="17"/>
                    <a:pt x="123" y="15"/>
                    <a:pt x="125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2"/>
                    <a:pt x="227" y="1"/>
                    <a:pt x="228" y="1"/>
                  </a:cubicBezTo>
                  <a:cubicBezTo>
                    <a:pt x="229" y="0"/>
                    <a:pt x="230" y="0"/>
                    <a:pt x="231" y="1"/>
                  </a:cubicBezTo>
                  <a:cubicBezTo>
                    <a:pt x="284" y="34"/>
                    <a:pt x="284" y="34"/>
                    <a:pt x="284" y="34"/>
                  </a:cubicBezTo>
                  <a:cubicBezTo>
                    <a:pt x="285" y="35"/>
                    <a:pt x="286" y="36"/>
                    <a:pt x="286" y="37"/>
                  </a:cubicBezTo>
                  <a:cubicBezTo>
                    <a:pt x="286" y="39"/>
                    <a:pt x="285" y="40"/>
                    <a:pt x="284" y="40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31" y="74"/>
                    <a:pt x="230" y="74"/>
                    <a:pt x="229" y="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Oval 84">
              <a:extLst>
                <a:ext uri="{FF2B5EF4-FFF2-40B4-BE49-F238E27FC236}">
                  <a16:creationId xmlns:a16="http://schemas.microsoft.com/office/drawing/2014/main" id="{C32A8A3F-AF50-8343-9D1F-4315D8A20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9653" y="5527223"/>
              <a:ext cx="61522" cy="615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Oval 85">
              <a:extLst>
                <a:ext uri="{FF2B5EF4-FFF2-40B4-BE49-F238E27FC236}">
                  <a16:creationId xmlns:a16="http://schemas.microsoft.com/office/drawing/2014/main" id="{0B4E765A-B3E9-5C4E-B195-F88E78E5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243" y="5527223"/>
              <a:ext cx="63888" cy="615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Oval 86">
              <a:extLst>
                <a:ext uri="{FF2B5EF4-FFF2-40B4-BE49-F238E27FC236}">
                  <a16:creationId xmlns:a16="http://schemas.microsoft.com/office/drawing/2014/main" id="{95EB7966-62D4-0D45-962C-B933E1557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697" y="5527223"/>
              <a:ext cx="61522" cy="615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7">
              <a:extLst>
                <a:ext uri="{FF2B5EF4-FFF2-40B4-BE49-F238E27FC236}">
                  <a16:creationId xmlns:a16="http://schemas.microsoft.com/office/drawing/2014/main" id="{E4A62844-6DF4-9440-A915-49099FE29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7346" y="5081190"/>
              <a:ext cx="216510" cy="220059"/>
            </a:xfrm>
            <a:custGeom>
              <a:avLst/>
              <a:gdLst>
                <a:gd name="T0" fmla="*/ 74 w 74"/>
                <a:gd name="T1" fmla="*/ 27 h 75"/>
                <a:gd name="T2" fmla="*/ 72 w 74"/>
                <a:gd name="T3" fmla="*/ 30 h 75"/>
                <a:gd name="T4" fmla="*/ 67 w 74"/>
                <a:gd name="T5" fmla="*/ 28 h 75"/>
                <a:gd name="T6" fmla="*/ 60 w 74"/>
                <a:gd name="T7" fmla="*/ 16 h 75"/>
                <a:gd name="T8" fmla="*/ 60 w 74"/>
                <a:gd name="T9" fmla="*/ 11 h 75"/>
                <a:gd name="T10" fmla="*/ 65 w 74"/>
                <a:gd name="T11" fmla="*/ 11 h 75"/>
                <a:gd name="T12" fmla="*/ 74 w 74"/>
                <a:gd name="T13" fmla="*/ 26 h 75"/>
                <a:gd name="T14" fmla="*/ 74 w 74"/>
                <a:gd name="T15" fmla="*/ 27 h 75"/>
                <a:gd name="T16" fmla="*/ 72 w 74"/>
                <a:gd name="T17" fmla="*/ 53 h 75"/>
                <a:gd name="T18" fmla="*/ 71 w 74"/>
                <a:gd name="T19" fmla="*/ 55 h 75"/>
                <a:gd name="T20" fmla="*/ 60 w 74"/>
                <a:gd name="T21" fmla="*/ 68 h 75"/>
                <a:gd name="T22" fmla="*/ 55 w 74"/>
                <a:gd name="T23" fmla="*/ 67 h 75"/>
                <a:gd name="T24" fmla="*/ 56 w 74"/>
                <a:gd name="T25" fmla="*/ 62 h 75"/>
                <a:gd name="T26" fmla="*/ 65 w 74"/>
                <a:gd name="T27" fmla="*/ 51 h 75"/>
                <a:gd name="T28" fmla="*/ 70 w 74"/>
                <a:gd name="T29" fmla="*/ 50 h 75"/>
                <a:gd name="T30" fmla="*/ 72 w 74"/>
                <a:gd name="T31" fmla="*/ 53 h 75"/>
                <a:gd name="T32" fmla="*/ 38 w 74"/>
                <a:gd name="T33" fmla="*/ 3 h 75"/>
                <a:gd name="T34" fmla="*/ 38 w 74"/>
                <a:gd name="T35" fmla="*/ 7 h 75"/>
                <a:gd name="T36" fmla="*/ 24 w 74"/>
                <a:gd name="T37" fmla="*/ 10 h 75"/>
                <a:gd name="T38" fmla="*/ 20 w 74"/>
                <a:gd name="T39" fmla="*/ 9 h 75"/>
                <a:gd name="T40" fmla="*/ 21 w 74"/>
                <a:gd name="T41" fmla="*/ 4 h 75"/>
                <a:gd name="T42" fmla="*/ 38 w 74"/>
                <a:gd name="T43" fmla="*/ 0 h 75"/>
                <a:gd name="T44" fmla="*/ 38 w 74"/>
                <a:gd name="T45" fmla="*/ 3 h 75"/>
                <a:gd name="T46" fmla="*/ 36 w 74"/>
                <a:gd name="T47" fmla="*/ 71 h 75"/>
                <a:gd name="T48" fmla="*/ 36 w 74"/>
                <a:gd name="T49" fmla="*/ 71 h 75"/>
                <a:gd name="T50" fmla="*/ 32 w 74"/>
                <a:gd name="T51" fmla="*/ 74 h 75"/>
                <a:gd name="T52" fmla="*/ 16 w 74"/>
                <a:gd name="T53" fmla="*/ 68 h 75"/>
                <a:gd name="T54" fmla="*/ 15 w 74"/>
                <a:gd name="T55" fmla="*/ 63 h 75"/>
                <a:gd name="T56" fmla="*/ 20 w 74"/>
                <a:gd name="T57" fmla="*/ 62 h 75"/>
                <a:gd name="T58" fmla="*/ 33 w 74"/>
                <a:gd name="T59" fmla="*/ 68 h 75"/>
                <a:gd name="T60" fmla="*/ 36 w 74"/>
                <a:gd name="T61" fmla="*/ 71 h 75"/>
                <a:gd name="T62" fmla="*/ 9 w 74"/>
                <a:gd name="T63" fmla="*/ 27 h 75"/>
                <a:gd name="T64" fmla="*/ 9 w 74"/>
                <a:gd name="T65" fmla="*/ 28 h 75"/>
                <a:gd name="T66" fmla="*/ 8 w 74"/>
                <a:gd name="T67" fmla="*/ 42 h 75"/>
                <a:gd name="T68" fmla="*/ 5 w 74"/>
                <a:gd name="T69" fmla="*/ 46 h 75"/>
                <a:gd name="T70" fmla="*/ 1 w 74"/>
                <a:gd name="T71" fmla="*/ 43 h 75"/>
                <a:gd name="T72" fmla="*/ 3 w 74"/>
                <a:gd name="T73" fmla="*/ 26 h 75"/>
                <a:gd name="T74" fmla="*/ 7 w 74"/>
                <a:gd name="T75" fmla="*/ 24 h 75"/>
                <a:gd name="T76" fmla="*/ 9 w 74"/>
                <a:gd name="T77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75">
                  <a:moveTo>
                    <a:pt x="74" y="27"/>
                  </a:moveTo>
                  <a:cubicBezTo>
                    <a:pt x="74" y="29"/>
                    <a:pt x="73" y="30"/>
                    <a:pt x="72" y="30"/>
                  </a:cubicBezTo>
                  <a:cubicBezTo>
                    <a:pt x="70" y="31"/>
                    <a:pt x="68" y="30"/>
                    <a:pt x="67" y="28"/>
                  </a:cubicBezTo>
                  <a:cubicBezTo>
                    <a:pt x="66" y="24"/>
                    <a:pt x="63" y="19"/>
                    <a:pt x="60" y="16"/>
                  </a:cubicBezTo>
                  <a:cubicBezTo>
                    <a:pt x="59" y="15"/>
                    <a:pt x="59" y="12"/>
                    <a:pt x="60" y="11"/>
                  </a:cubicBezTo>
                  <a:cubicBezTo>
                    <a:pt x="61" y="10"/>
                    <a:pt x="63" y="10"/>
                    <a:pt x="65" y="11"/>
                  </a:cubicBezTo>
                  <a:cubicBezTo>
                    <a:pt x="69" y="15"/>
                    <a:pt x="72" y="21"/>
                    <a:pt x="74" y="26"/>
                  </a:cubicBezTo>
                  <a:cubicBezTo>
                    <a:pt x="74" y="26"/>
                    <a:pt x="74" y="27"/>
                    <a:pt x="74" y="27"/>
                  </a:cubicBezTo>
                  <a:close/>
                  <a:moveTo>
                    <a:pt x="72" y="53"/>
                  </a:moveTo>
                  <a:cubicBezTo>
                    <a:pt x="72" y="54"/>
                    <a:pt x="72" y="54"/>
                    <a:pt x="71" y="55"/>
                  </a:cubicBezTo>
                  <a:cubicBezTo>
                    <a:pt x="69" y="60"/>
                    <a:pt x="65" y="64"/>
                    <a:pt x="60" y="68"/>
                  </a:cubicBezTo>
                  <a:cubicBezTo>
                    <a:pt x="58" y="69"/>
                    <a:pt x="56" y="69"/>
                    <a:pt x="55" y="67"/>
                  </a:cubicBezTo>
                  <a:cubicBezTo>
                    <a:pt x="54" y="65"/>
                    <a:pt x="54" y="63"/>
                    <a:pt x="56" y="62"/>
                  </a:cubicBezTo>
                  <a:cubicBezTo>
                    <a:pt x="60" y="59"/>
                    <a:pt x="63" y="56"/>
                    <a:pt x="65" y="51"/>
                  </a:cubicBezTo>
                  <a:cubicBezTo>
                    <a:pt x="66" y="50"/>
                    <a:pt x="68" y="49"/>
                    <a:pt x="70" y="50"/>
                  </a:cubicBezTo>
                  <a:cubicBezTo>
                    <a:pt x="71" y="51"/>
                    <a:pt x="72" y="52"/>
                    <a:pt x="72" y="53"/>
                  </a:cubicBezTo>
                  <a:close/>
                  <a:moveTo>
                    <a:pt x="38" y="3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3" y="7"/>
                    <a:pt x="29" y="8"/>
                    <a:pt x="24" y="10"/>
                  </a:cubicBezTo>
                  <a:cubicBezTo>
                    <a:pt x="23" y="11"/>
                    <a:pt x="21" y="10"/>
                    <a:pt x="20" y="9"/>
                  </a:cubicBezTo>
                  <a:cubicBezTo>
                    <a:pt x="19" y="7"/>
                    <a:pt x="19" y="5"/>
                    <a:pt x="21" y="4"/>
                  </a:cubicBezTo>
                  <a:cubicBezTo>
                    <a:pt x="26" y="1"/>
                    <a:pt x="32" y="0"/>
                    <a:pt x="38" y="0"/>
                  </a:cubicBezTo>
                  <a:lnTo>
                    <a:pt x="38" y="3"/>
                  </a:lnTo>
                  <a:close/>
                  <a:moveTo>
                    <a:pt x="36" y="71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73"/>
                    <a:pt x="34" y="75"/>
                    <a:pt x="32" y="74"/>
                  </a:cubicBezTo>
                  <a:cubicBezTo>
                    <a:pt x="26" y="73"/>
                    <a:pt x="21" y="71"/>
                    <a:pt x="16" y="68"/>
                  </a:cubicBezTo>
                  <a:cubicBezTo>
                    <a:pt x="14" y="66"/>
                    <a:pt x="14" y="64"/>
                    <a:pt x="15" y="63"/>
                  </a:cubicBezTo>
                  <a:cubicBezTo>
                    <a:pt x="16" y="61"/>
                    <a:pt x="18" y="61"/>
                    <a:pt x="20" y="62"/>
                  </a:cubicBezTo>
                  <a:cubicBezTo>
                    <a:pt x="24" y="65"/>
                    <a:pt x="28" y="67"/>
                    <a:pt x="33" y="68"/>
                  </a:cubicBezTo>
                  <a:cubicBezTo>
                    <a:pt x="35" y="68"/>
                    <a:pt x="36" y="69"/>
                    <a:pt x="36" y="71"/>
                  </a:cubicBezTo>
                  <a:close/>
                  <a:moveTo>
                    <a:pt x="9" y="27"/>
                  </a:moveTo>
                  <a:cubicBezTo>
                    <a:pt x="9" y="27"/>
                    <a:pt x="9" y="27"/>
                    <a:pt x="9" y="28"/>
                  </a:cubicBezTo>
                  <a:cubicBezTo>
                    <a:pt x="8" y="32"/>
                    <a:pt x="7" y="37"/>
                    <a:pt x="8" y="42"/>
                  </a:cubicBezTo>
                  <a:cubicBezTo>
                    <a:pt x="8" y="44"/>
                    <a:pt x="7" y="46"/>
                    <a:pt x="5" y="46"/>
                  </a:cubicBezTo>
                  <a:cubicBezTo>
                    <a:pt x="3" y="46"/>
                    <a:pt x="1" y="45"/>
                    <a:pt x="1" y="43"/>
                  </a:cubicBezTo>
                  <a:cubicBezTo>
                    <a:pt x="0" y="37"/>
                    <a:pt x="1" y="31"/>
                    <a:pt x="3" y="26"/>
                  </a:cubicBezTo>
                  <a:cubicBezTo>
                    <a:pt x="3" y="24"/>
                    <a:pt x="5" y="23"/>
                    <a:pt x="7" y="24"/>
                  </a:cubicBezTo>
                  <a:cubicBezTo>
                    <a:pt x="8" y="24"/>
                    <a:pt x="9" y="25"/>
                    <a:pt x="9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Oval 88">
              <a:extLst>
                <a:ext uri="{FF2B5EF4-FFF2-40B4-BE49-F238E27FC236}">
                  <a16:creationId xmlns:a16="http://schemas.microsoft.com/office/drawing/2014/main" id="{178B1DBB-27BB-254A-87DA-6B5EEA69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1234" y="5142711"/>
              <a:ext cx="93466" cy="934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Rectangle 89">
              <a:extLst>
                <a:ext uri="{FF2B5EF4-FFF2-40B4-BE49-F238E27FC236}">
                  <a16:creationId xmlns:a16="http://schemas.microsoft.com/office/drawing/2014/main" id="{7451A757-C2AB-E142-9291-7C33C174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263" y="5350939"/>
              <a:ext cx="44958" cy="2898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90">
              <a:extLst>
                <a:ext uri="{FF2B5EF4-FFF2-40B4-BE49-F238E27FC236}">
                  <a16:creationId xmlns:a16="http://schemas.microsoft.com/office/drawing/2014/main" id="{C2EE4162-A903-5E49-960B-449841C83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5824" y="5016118"/>
              <a:ext cx="345469" cy="349018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118 w 118"/>
                <a:gd name="T5" fmla="*/ 59 h 119"/>
                <a:gd name="T6" fmla="*/ 59 w 118"/>
                <a:gd name="T7" fmla="*/ 119 h 119"/>
                <a:gd name="T8" fmla="*/ 0 w 118"/>
                <a:gd name="T9" fmla="*/ 59 h 119"/>
                <a:gd name="T10" fmla="*/ 9 w 118"/>
                <a:gd name="T11" fmla="*/ 59 h 119"/>
                <a:gd name="T12" fmla="*/ 59 w 118"/>
                <a:gd name="T13" fmla="*/ 109 h 119"/>
                <a:gd name="T14" fmla="*/ 109 w 118"/>
                <a:gd name="T15" fmla="*/ 59 h 119"/>
                <a:gd name="T16" fmla="*/ 59 w 118"/>
                <a:gd name="T17" fmla="*/ 10 h 119"/>
                <a:gd name="T18" fmla="*/ 9 w 118"/>
                <a:gd name="T19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7"/>
                    <a:pt x="26" y="0"/>
                    <a:pt x="59" y="0"/>
                  </a:cubicBezTo>
                  <a:cubicBezTo>
                    <a:pt x="92" y="0"/>
                    <a:pt x="118" y="27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26" y="119"/>
                    <a:pt x="0" y="92"/>
                    <a:pt x="0" y="59"/>
                  </a:cubicBezTo>
                  <a:moveTo>
                    <a:pt x="9" y="59"/>
                  </a:moveTo>
                  <a:cubicBezTo>
                    <a:pt x="9" y="87"/>
                    <a:pt x="32" y="109"/>
                    <a:pt x="59" y="109"/>
                  </a:cubicBezTo>
                  <a:cubicBezTo>
                    <a:pt x="87" y="109"/>
                    <a:pt x="109" y="87"/>
                    <a:pt x="109" y="59"/>
                  </a:cubicBezTo>
                  <a:cubicBezTo>
                    <a:pt x="109" y="32"/>
                    <a:pt x="87" y="10"/>
                    <a:pt x="59" y="10"/>
                  </a:cubicBezTo>
                  <a:cubicBezTo>
                    <a:pt x="32" y="10"/>
                    <a:pt x="9" y="32"/>
                    <a:pt x="9" y="5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91">
              <a:extLst>
                <a:ext uri="{FF2B5EF4-FFF2-40B4-BE49-F238E27FC236}">
                  <a16:creationId xmlns:a16="http://schemas.microsoft.com/office/drawing/2014/main" id="{B77AADA8-3017-2240-BE4B-BB59A7FAD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1347" y="5016118"/>
              <a:ext cx="199946" cy="173918"/>
            </a:xfrm>
            <a:custGeom>
              <a:avLst/>
              <a:gdLst>
                <a:gd name="T0" fmla="*/ 0 w 68"/>
                <a:gd name="T1" fmla="*/ 1 h 59"/>
                <a:gd name="T2" fmla="*/ 0 w 68"/>
                <a:gd name="T3" fmla="*/ 1 h 59"/>
                <a:gd name="T4" fmla="*/ 0 w 68"/>
                <a:gd name="T5" fmla="*/ 1 h 59"/>
                <a:gd name="T6" fmla="*/ 0 w 68"/>
                <a:gd name="T7" fmla="*/ 1 h 59"/>
                <a:gd name="T8" fmla="*/ 0 w 68"/>
                <a:gd name="T9" fmla="*/ 1 h 59"/>
                <a:gd name="T10" fmla="*/ 0 w 68"/>
                <a:gd name="T11" fmla="*/ 1 h 59"/>
                <a:gd name="T12" fmla="*/ 9 w 68"/>
                <a:gd name="T13" fmla="*/ 0 h 59"/>
                <a:gd name="T14" fmla="*/ 0 w 68"/>
                <a:gd name="T15" fmla="*/ 1 h 59"/>
                <a:gd name="T16" fmla="*/ 9 w 68"/>
                <a:gd name="T17" fmla="*/ 0 h 59"/>
                <a:gd name="T18" fmla="*/ 68 w 68"/>
                <a:gd name="T19" fmla="*/ 59 h 59"/>
                <a:gd name="T20" fmla="*/ 68 w 68"/>
                <a:gd name="T21" fmla="*/ 59 h 59"/>
                <a:gd name="T22" fmla="*/ 9 w 68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5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0"/>
                    <a:pt x="3" y="0"/>
                    <a:pt x="0" y="1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42" y="0"/>
                    <a:pt x="68" y="27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27"/>
                    <a:pt x="42" y="0"/>
                    <a:pt x="9" y="0"/>
                  </a:cubicBezTo>
                </a:path>
              </a:pathLst>
            </a:custGeom>
            <a:solidFill>
              <a:srgbClr val="88B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92">
              <a:extLst>
                <a:ext uri="{FF2B5EF4-FFF2-40B4-BE49-F238E27FC236}">
                  <a16:creationId xmlns:a16="http://schemas.microsoft.com/office/drawing/2014/main" id="{7954B633-80AD-C043-9C11-6EA78AC39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966" y="5016118"/>
              <a:ext cx="299328" cy="299328"/>
            </a:xfrm>
            <a:custGeom>
              <a:avLst/>
              <a:gdLst>
                <a:gd name="T0" fmla="*/ 43 w 102"/>
                <a:gd name="T1" fmla="*/ 0 h 102"/>
                <a:gd name="T2" fmla="*/ 34 w 102"/>
                <a:gd name="T3" fmla="*/ 1 h 102"/>
                <a:gd name="T4" fmla="*/ 34 w 102"/>
                <a:gd name="T5" fmla="*/ 1 h 102"/>
                <a:gd name="T6" fmla="*/ 34 w 102"/>
                <a:gd name="T7" fmla="*/ 1 h 102"/>
                <a:gd name="T8" fmla="*/ 34 w 102"/>
                <a:gd name="T9" fmla="*/ 1 h 102"/>
                <a:gd name="T10" fmla="*/ 34 w 102"/>
                <a:gd name="T11" fmla="*/ 1 h 102"/>
                <a:gd name="T12" fmla="*/ 0 w 102"/>
                <a:gd name="T13" fmla="*/ 19 h 102"/>
                <a:gd name="T14" fmla="*/ 41 w 102"/>
                <a:gd name="T15" fmla="*/ 2 h 102"/>
                <a:gd name="T16" fmla="*/ 41 w 102"/>
                <a:gd name="T17" fmla="*/ 2 h 102"/>
                <a:gd name="T18" fmla="*/ 100 w 102"/>
                <a:gd name="T19" fmla="*/ 61 h 102"/>
                <a:gd name="T20" fmla="*/ 84 w 102"/>
                <a:gd name="T21" fmla="*/ 102 h 102"/>
                <a:gd name="T22" fmla="*/ 102 w 102"/>
                <a:gd name="T23" fmla="*/ 59 h 102"/>
                <a:gd name="T24" fmla="*/ 43 w 10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2">
                  <a:moveTo>
                    <a:pt x="43" y="0"/>
                  </a:moveTo>
                  <a:cubicBezTo>
                    <a:pt x="40" y="0"/>
                    <a:pt x="37" y="0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1" y="3"/>
                    <a:pt x="9" y="9"/>
                    <a:pt x="0" y="19"/>
                  </a:cubicBezTo>
                  <a:cubicBezTo>
                    <a:pt x="11" y="8"/>
                    <a:pt x="25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74" y="2"/>
                    <a:pt x="100" y="29"/>
                    <a:pt x="100" y="61"/>
                  </a:cubicBezTo>
                  <a:cubicBezTo>
                    <a:pt x="100" y="77"/>
                    <a:pt x="94" y="91"/>
                    <a:pt x="84" y="102"/>
                  </a:cubicBezTo>
                  <a:cubicBezTo>
                    <a:pt x="95" y="91"/>
                    <a:pt x="102" y="76"/>
                    <a:pt x="102" y="59"/>
                  </a:cubicBezTo>
                  <a:cubicBezTo>
                    <a:pt x="102" y="27"/>
                    <a:pt x="76" y="0"/>
                    <a:pt x="43" y="0"/>
                  </a:cubicBezTo>
                </a:path>
              </a:pathLst>
            </a:custGeom>
            <a:solidFill>
              <a:srgbClr val="4F5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93">
              <a:extLst>
                <a:ext uri="{FF2B5EF4-FFF2-40B4-BE49-F238E27FC236}">
                  <a16:creationId xmlns:a16="http://schemas.microsoft.com/office/drawing/2014/main" id="{F50459A5-342E-A34A-8F3D-61D1048B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065" y="5424292"/>
              <a:ext cx="76902" cy="216510"/>
            </a:xfrm>
            <a:custGeom>
              <a:avLst/>
              <a:gdLst>
                <a:gd name="T0" fmla="*/ 3 w 26"/>
                <a:gd name="T1" fmla="*/ 74 h 74"/>
                <a:gd name="T2" fmla="*/ 22 w 26"/>
                <a:gd name="T3" fmla="*/ 74 h 74"/>
                <a:gd name="T4" fmla="*/ 26 w 26"/>
                <a:gd name="T5" fmla="*/ 70 h 74"/>
                <a:gd name="T6" fmla="*/ 26 w 26"/>
                <a:gd name="T7" fmla="*/ 4 h 74"/>
                <a:gd name="T8" fmla="*/ 22 w 26"/>
                <a:gd name="T9" fmla="*/ 0 h 74"/>
                <a:gd name="T10" fmla="*/ 3 w 26"/>
                <a:gd name="T11" fmla="*/ 0 h 74"/>
                <a:gd name="T12" fmla="*/ 0 w 26"/>
                <a:gd name="T13" fmla="*/ 4 h 74"/>
                <a:gd name="T14" fmla="*/ 0 w 26"/>
                <a:gd name="T15" fmla="*/ 70 h 74"/>
                <a:gd name="T16" fmla="*/ 3 w 26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4">
                  <a:moveTo>
                    <a:pt x="3" y="74"/>
                  </a:moveTo>
                  <a:cubicBezTo>
                    <a:pt x="22" y="74"/>
                    <a:pt x="22" y="74"/>
                    <a:pt x="22" y="74"/>
                  </a:cubicBezTo>
                  <a:cubicBezTo>
                    <a:pt x="24" y="74"/>
                    <a:pt x="26" y="72"/>
                    <a:pt x="26" y="7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1" y="74"/>
                    <a:pt x="3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94">
              <a:extLst>
                <a:ext uri="{FF2B5EF4-FFF2-40B4-BE49-F238E27FC236}">
                  <a16:creationId xmlns:a16="http://schemas.microsoft.com/office/drawing/2014/main" id="{2CD79979-F0BB-C247-9EB7-1ADF678CD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930" y="5130880"/>
              <a:ext cx="656628" cy="205862"/>
            </a:xfrm>
            <a:custGeom>
              <a:avLst/>
              <a:gdLst>
                <a:gd name="T0" fmla="*/ 220 w 224"/>
                <a:gd name="T1" fmla="*/ 70 h 70"/>
                <a:gd name="T2" fmla="*/ 218 w 224"/>
                <a:gd name="T3" fmla="*/ 69 h 70"/>
                <a:gd name="T4" fmla="*/ 156 w 224"/>
                <a:gd name="T5" fmla="*/ 7 h 70"/>
                <a:gd name="T6" fmla="*/ 4 w 224"/>
                <a:gd name="T7" fmla="*/ 7 h 70"/>
                <a:gd name="T8" fmla="*/ 0 w 224"/>
                <a:gd name="T9" fmla="*/ 4 h 70"/>
                <a:gd name="T10" fmla="*/ 4 w 224"/>
                <a:gd name="T11" fmla="*/ 0 h 70"/>
                <a:gd name="T12" fmla="*/ 158 w 224"/>
                <a:gd name="T13" fmla="*/ 0 h 70"/>
                <a:gd name="T14" fmla="*/ 160 w 224"/>
                <a:gd name="T15" fmla="*/ 1 h 70"/>
                <a:gd name="T16" fmla="*/ 223 w 224"/>
                <a:gd name="T17" fmla="*/ 64 h 70"/>
                <a:gd name="T18" fmla="*/ 223 w 224"/>
                <a:gd name="T19" fmla="*/ 69 h 70"/>
                <a:gd name="T20" fmla="*/ 220 w 224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70">
                  <a:moveTo>
                    <a:pt x="220" y="70"/>
                  </a:moveTo>
                  <a:cubicBezTo>
                    <a:pt x="219" y="70"/>
                    <a:pt x="218" y="69"/>
                    <a:pt x="218" y="69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9" y="1"/>
                    <a:pt x="160" y="1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4" y="67"/>
                    <a:pt x="223" y="69"/>
                  </a:cubicBezTo>
                  <a:cubicBezTo>
                    <a:pt x="222" y="69"/>
                    <a:pt x="221" y="70"/>
                    <a:pt x="220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95">
              <a:extLst>
                <a:ext uri="{FF2B5EF4-FFF2-40B4-BE49-F238E27FC236}">
                  <a16:creationId xmlns:a16="http://schemas.microsoft.com/office/drawing/2014/main" id="{3BA667EE-28C8-B94E-BD06-1684ABA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930" y="5180571"/>
              <a:ext cx="345469" cy="21296"/>
            </a:xfrm>
            <a:custGeom>
              <a:avLst/>
              <a:gdLst>
                <a:gd name="T0" fmla="*/ 115 w 118"/>
                <a:gd name="T1" fmla="*/ 7 h 7"/>
                <a:gd name="T2" fmla="*/ 4 w 118"/>
                <a:gd name="T3" fmla="*/ 7 h 7"/>
                <a:gd name="T4" fmla="*/ 0 w 118"/>
                <a:gd name="T5" fmla="*/ 3 h 7"/>
                <a:gd name="T6" fmla="*/ 4 w 118"/>
                <a:gd name="T7" fmla="*/ 0 h 7"/>
                <a:gd name="T8" fmla="*/ 115 w 118"/>
                <a:gd name="T9" fmla="*/ 0 h 7"/>
                <a:gd name="T10" fmla="*/ 118 w 118"/>
                <a:gd name="T11" fmla="*/ 3 h 7"/>
                <a:gd name="T12" fmla="*/ 115 w 1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7">
                  <a:moveTo>
                    <a:pt x="11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8" y="1"/>
                    <a:pt x="118" y="3"/>
                  </a:cubicBezTo>
                  <a:cubicBezTo>
                    <a:pt x="118" y="5"/>
                    <a:pt x="117" y="7"/>
                    <a:pt x="115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96">
              <a:extLst>
                <a:ext uri="{FF2B5EF4-FFF2-40B4-BE49-F238E27FC236}">
                  <a16:creationId xmlns:a16="http://schemas.microsoft.com/office/drawing/2014/main" id="{87EDE258-EE7F-5E4F-AE9E-CE4EEF51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930" y="5230262"/>
              <a:ext cx="315891" cy="17747"/>
            </a:xfrm>
            <a:custGeom>
              <a:avLst/>
              <a:gdLst>
                <a:gd name="T0" fmla="*/ 104 w 108"/>
                <a:gd name="T1" fmla="*/ 6 h 6"/>
                <a:gd name="T2" fmla="*/ 4 w 108"/>
                <a:gd name="T3" fmla="*/ 6 h 6"/>
                <a:gd name="T4" fmla="*/ 0 w 108"/>
                <a:gd name="T5" fmla="*/ 3 h 6"/>
                <a:gd name="T6" fmla="*/ 4 w 108"/>
                <a:gd name="T7" fmla="*/ 0 h 6"/>
                <a:gd name="T8" fmla="*/ 104 w 108"/>
                <a:gd name="T9" fmla="*/ 0 h 6"/>
                <a:gd name="T10" fmla="*/ 108 w 108"/>
                <a:gd name="T11" fmla="*/ 3 h 6"/>
                <a:gd name="T12" fmla="*/ 104 w 10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6">
                  <a:moveTo>
                    <a:pt x="10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1"/>
                    <a:pt x="108" y="3"/>
                  </a:cubicBezTo>
                  <a:cubicBezTo>
                    <a:pt x="108" y="5"/>
                    <a:pt x="106" y="6"/>
                    <a:pt x="104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97">
              <a:extLst>
                <a:ext uri="{FF2B5EF4-FFF2-40B4-BE49-F238E27FC236}">
                  <a16:creationId xmlns:a16="http://schemas.microsoft.com/office/drawing/2014/main" id="{71BE2F9D-17C1-7E4A-A3DA-E68F115D9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930" y="5277586"/>
              <a:ext cx="272116" cy="20113"/>
            </a:xfrm>
            <a:custGeom>
              <a:avLst/>
              <a:gdLst>
                <a:gd name="T0" fmla="*/ 90 w 93"/>
                <a:gd name="T1" fmla="*/ 7 h 7"/>
                <a:gd name="T2" fmla="*/ 4 w 93"/>
                <a:gd name="T3" fmla="*/ 7 h 7"/>
                <a:gd name="T4" fmla="*/ 0 w 93"/>
                <a:gd name="T5" fmla="*/ 4 h 7"/>
                <a:gd name="T6" fmla="*/ 4 w 93"/>
                <a:gd name="T7" fmla="*/ 0 h 7"/>
                <a:gd name="T8" fmla="*/ 90 w 93"/>
                <a:gd name="T9" fmla="*/ 0 h 7"/>
                <a:gd name="T10" fmla="*/ 93 w 93"/>
                <a:gd name="T11" fmla="*/ 4 h 7"/>
                <a:gd name="T12" fmla="*/ 90 w 9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">
                  <a:moveTo>
                    <a:pt x="90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3" y="2"/>
                    <a:pt x="93" y="4"/>
                  </a:cubicBezTo>
                  <a:cubicBezTo>
                    <a:pt x="93" y="6"/>
                    <a:pt x="92" y="7"/>
                    <a:pt x="90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98">
              <a:extLst>
                <a:ext uri="{FF2B5EF4-FFF2-40B4-BE49-F238E27FC236}">
                  <a16:creationId xmlns:a16="http://schemas.microsoft.com/office/drawing/2014/main" id="{C6AED05F-0A1D-AF48-945A-82D5A700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805" y="4127600"/>
              <a:ext cx="504006" cy="332455"/>
            </a:xfrm>
            <a:custGeom>
              <a:avLst/>
              <a:gdLst>
                <a:gd name="T0" fmla="*/ 0 w 172"/>
                <a:gd name="T1" fmla="*/ 64 h 113"/>
                <a:gd name="T2" fmla="*/ 0 w 172"/>
                <a:gd name="T3" fmla="*/ 45 h 113"/>
                <a:gd name="T4" fmla="*/ 17 w 172"/>
                <a:gd name="T5" fmla="*/ 28 h 113"/>
                <a:gd name="T6" fmla="*/ 113 w 172"/>
                <a:gd name="T7" fmla="*/ 28 h 113"/>
                <a:gd name="T8" fmla="*/ 153 w 172"/>
                <a:gd name="T9" fmla="*/ 0 h 113"/>
                <a:gd name="T10" fmla="*/ 146 w 172"/>
                <a:gd name="T11" fmla="*/ 28 h 113"/>
                <a:gd name="T12" fmla="*/ 155 w 172"/>
                <a:gd name="T13" fmla="*/ 28 h 113"/>
                <a:gd name="T14" fmla="*/ 172 w 172"/>
                <a:gd name="T15" fmla="*/ 45 h 113"/>
                <a:gd name="T16" fmla="*/ 172 w 172"/>
                <a:gd name="T17" fmla="*/ 96 h 113"/>
                <a:gd name="T18" fmla="*/ 155 w 172"/>
                <a:gd name="T19" fmla="*/ 113 h 113"/>
                <a:gd name="T20" fmla="*/ 85 w 172"/>
                <a:gd name="T21" fmla="*/ 113 h 113"/>
                <a:gd name="T22" fmla="*/ 85 w 172"/>
                <a:gd name="T23" fmla="*/ 81 h 113"/>
                <a:gd name="T24" fmla="*/ 68 w 172"/>
                <a:gd name="T25" fmla="*/ 64 h 113"/>
                <a:gd name="T26" fmla="*/ 0 w 172"/>
                <a:gd name="T27" fmla="*/ 6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13">
                  <a:moveTo>
                    <a:pt x="0" y="64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36"/>
                    <a:pt x="8" y="28"/>
                    <a:pt x="17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6" y="28"/>
                    <a:pt x="146" y="28"/>
                    <a:pt x="146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65" y="28"/>
                    <a:pt x="172" y="36"/>
                    <a:pt x="172" y="45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105"/>
                    <a:pt x="165" y="113"/>
                    <a:pt x="155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72"/>
                    <a:pt x="78" y="64"/>
                    <a:pt x="6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99">
              <a:extLst>
                <a:ext uri="{FF2B5EF4-FFF2-40B4-BE49-F238E27FC236}">
                  <a16:creationId xmlns:a16="http://schemas.microsoft.com/office/drawing/2014/main" id="{2945B19C-6E22-6D4E-94E4-EB5257C6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805" y="4315715"/>
              <a:ext cx="248454" cy="144340"/>
            </a:xfrm>
            <a:custGeom>
              <a:avLst/>
              <a:gdLst>
                <a:gd name="T0" fmla="*/ 0 w 85"/>
                <a:gd name="T1" fmla="*/ 32 h 49"/>
                <a:gd name="T2" fmla="*/ 0 w 85"/>
                <a:gd name="T3" fmla="*/ 0 h 49"/>
                <a:gd name="T4" fmla="*/ 68 w 85"/>
                <a:gd name="T5" fmla="*/ 0 h 49"/>
                <a:gd name="T6" fmla="*/ 85 w 85"/>
                <a:gd name="T7" fmla="*/ 17 h 49"/>
                <a:gd name="T8" fmla="*/ 85 w 85"/>
                <a:gd name="T9" fmla="*/ 49 h 49"/>
                <a:gd name="T10" fmla="*/ 17 w 85"/>
                <a:gd name="T11" fmla="*/ 49 h 49"/>
                <a:gd name="T12" fmla="*/ 0 w 85"/>
                <a:gd name="T1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0" y="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8" y="0"/>
                    <a:pt x="85" y="8"/>
                    <a:pt x="85" y="17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8" y="49"/>
                    <a:pt x="0" y="41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00">
              <a:extLst>
                <a:ext uri="{FF2B5EF4-FFF2-40B4-BE49-F238E27FC236}">
                  <a16:creationId xmlns:a16="http://schemas.microsoft.com/office/drawing/2014/main" id="{58FEDB29-D0A9-9A46-9561-A175E35E6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253" y="4234081"/>
              <a:ext cx="504006" cy="331272"/>
            </a:xfrm>
            <a:custGeom>
              <a:avLst/>
              <a:gdLst>
                <a:gd name="T0" fmla="*/ 0 w 172"/>
                <a:gd name="T1" fmla="*/ 96 h 113"/>
                <a:gd name="T2" fmla="*/ 0 w 172"/>
                <a:gd name="T3" fmla="*/ 45 h 113"/>
                <a:gd name="T4" fmla="*/ 17 w 172"/>
                <a:gd name="T5" fmla="*/ 28 h 113"/>
                <a:gd name="T6" fmla="*/ 27 w 172"/>
                <a:gd name="T7" fmla="*/ 28 h 113"/>
                <a:gd name="T8" fmla="*/ 19 w 172"/>
                <a:gd name="T9" fmla="*/ 0 h 113"/>
                <a:gd name="T10" fmla="*/ 59 w 172"/>
                <a:gd name="T11" fmla="*/ 28 h 113"/>
                <a:gd name="T12" fmla="*/ 87 w 172"/>
                <a:gd name="T13" fmla="*/ 28 h 113"/>
                <a:gd name="T14" fmla="*/ 87 w 172"/>
                <a:gd name="T15" fmla="*/ 60 h 113"/>
                <a:gd name="T16" fmla="*/ 104 w 172"/>
                <a:gd name="T17" fmla="*/ 77 h 113"/>
                <a:gd name="T18" fmla="*/ 172 w 172"/>
                <a:gd name="T19" fmla="*/ 77 h 113"/>
                <a:gd name="T20" fmla="*/ 172 w 172"/>
                <a:gd name="T21" fmla="*/ 96 h 113"/>
                <a:gd name="T22" fmla="*/ 155 w 172"/>
                <a:gd name="T23" fmla="*/ 113 h 113"/>
                <a:gd name="T24" fmla="*/ 17 w 172"/>
                <a:gd name="T25" fmla="*/ 113 h 113"/>
                <a:gd name="T26" fmla="*/ 0 w 172"/>
                <a:gd name="T27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13">
                  <a:moveTo>
                    <a:pt x="0" y="9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36"/>
                    <a:pt x="7" y="28"/>
                    <a:pt x="1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9"/>
                    <a:pt x="95" y="77"/>
                    <a:pt x="104" y="77"/>
                  </a:cubicBezTo>
                  <a:cubicBezTo>
                    <a:pt x="172" y="77"/>
                    <a:pt x="172" y="77"/>
                    <a:pt x="172" y="7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105"/>
                    <a:pt x="165" y="113"/>
                    <a:pt x="155" y="113"/>
                  </a:cubicBezTo>
                  <a:cubicBezTo>
                    <a:pt x="17" y="113"/>
                    <a:pt x="17" y="113"/>
                    <a:pt x="17" y="113"/>
                  </a:cubicBezTo>
                  <a:cubicBezTo>
                    <a:pt x="7" y="113"/>
                    <a:pt x="0" y="105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101">
              <a:extLst>
                <a:ext uri="{FF2B5EF4-FFF2-40B4-BE49-F238E27FC236}">
                  <a16:creationId xmlns:a16="http://schemas.microsoft.com/office/drawing/2014/main" id="{0F035349-5254-F947-9FA1-676CA6BBA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749" y="4403266"/>
              <a:ext cx="184566" cy="212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02">
              <a:extLst>
                <a:ext uri="{FF2B5EF4-FFF2-40B4-BE49-F238E27FC236}">
                  <a16:creationId xmlns:a16="http://schemas.microsoft.com/office/drawing/2014/main" id="{759D8324-326A-8947-A1FD-F2079C57C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749" y="4351209"/>
              <a:ext cx="184566" cy="201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03">
              <a:extLst>
                <a:ext uri="{FF2B5EF4-FFF2-40B4-BE49-F238E27FC236}">
                  <a16:creationId xmlns:a16="http://schemas.microsoft.com/office/drawing/2014/main" id="{4150EDBB-C5CE-8F4F-BCAA-82C501EA6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071" y="6039511"/>
              <a:ext cx="46141" cy="44958"/>
            </a:xfrm>
            <a:custGeom>
              <a:avLst/>
              <a:gdLst>
                <a:gd name="T0" fmla="*/ 12 w 16"/>
                <a:gd name="T1" fmla="*/ 15 h 15"/>
                <a:gd name="T2" fmla="*/ 4 w 16"/>
                <a:gd name="T3" fmla="*/ 15 h 15"/>
                <a:gd name="T4" fmla="*/ 0 w 16"/>
                <a:gd name="T5" fmla="*/ 12 h 15"/>
                <a:gd name="T6" fmla="*/ 4 w 16"/>
                <a:gd name="T7" fmla="*/ 8 h 15"/>
                <a:gd name="T8" fmla="*/ 8 w 16"/>
                <a:gd name="T9" fmla="*/ 8 h 15"/>
                <a:gd name="T10" fmla="*/ 8 w 16"/>
                <a:gd name="T11" fmla="*/ 4 h 15"/>
                <a:gd name="T12" fmla="*/ 12 w 16"/>
                <a:gd name="T13" fmla="*/ 0 h 15"/>
                <a:gd name="T14" fmla="*/ 16 w 16"/>
                <a:gd name="T15" fmla="*/ 4 h 15"/>
                <a:gd name="T16" fmla="*/ 16 w 16"/>
                <a:gd name="T17" fmla="*/ 12 h 15"/>
                <a:gd name="T18" fmla="*/ 12 w 16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2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10"/>
                    <a:pt x="2" y="8"/>
                    <a:pt x="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10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4"/>
                    <a:pt x="14" y="15"/>
                    <a:pt x="12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04">
              <a:extLst>
                <a:ext uri="{FF2B5EF4-FFF2-40B4-BE49-F238E27FC236}">
                  <a16:creationId xmlns:a16="http://schemas.microsoft.com/office/drawing/2014/main" id="{5BAA2152-CCD8-F644-8944-8BA4237D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896" y="6063173"/>
              <a:ext cx="378596" cy="21296"/>
            </a:xfrm>
            <a:custGeom>
              <a:avLst/>
              <a:gdLst>
                <a:gd name="T0" fmla="*/ 125 w 129"/>
                <a:gd name="T1" fmla="*/ 7 h 7"/>
                <a:gd name="T2" fmla="*/ 108 w 129"/>
                <a:gd name="T3" fmla="*/ 7 h 7"/>
                <a:gd name="T4" fmla="*/ 105 w 129"/>
                <a:gd name="T5" fmla="*/ 4 h 7"/>
                <a:gd name="T6" fmla="*/ 108 w 129"/>
                <a:gd name="T7" fmla="*/ 0 h 7"/>
                <a:gd name="T8" fmla="*/ 125 w 129"/>
                <a:gd name="T9" fmla="*/ 0 h 7"/>
                <a:gd name="T10" fmla="*/ 129 w 129"/>
                <a:gd name="T11" fmla="*/ 4 h 7"/>
                <a:gd name="T12" fmla="*/ 125 w 129"/>
                <a:gd name="T13" fmla="*/ 7 h 7"/>
                <a:gd name="T14" fmla="*/ 91 w 129"/>
                <a:gd name="T15" fmla="*/ 7 h 7"/>
                <a:gd name="T16" fmla="*/ 73 w 129"/>
                <a:gd name="T17" fmla="*/ 7 h 7"/>
                <a:gd name="T18" fmla="*/ 70 w 129"/>
                <a:gd name="T19" fmla="*/ 4 h 7"/>
                <a:gd name="T20" fmla="*/ 73 w 129"/>
                <a:gd name="T21" fmla="*/ 0 h 7"/>
                <a:gd name="T22" fmla="*/ 91 w 129"/>
                <a:gd name="T23" fmla="*/ 0 h 7"/>
                <a:gd name="T24" fmla="*/ 94 w 129"/>
                <a:gd name="T25" fmla="*/ 4 h 7"/>
                <a:gd name="T26" fmla="*/ 91 w 129"/>
                <a:gd name="T27" fmla="*/ 7 h 7"/>
                <a:gd name="T28" fmla="*/ 56 w 129"/>
                <a:gd name="T29" fmla="*/ 7 h 7"/>
                <a:gd name="T30" fmla="*/ 39 w 129"/>
                <a:gd name="T31" fmla="*/ 7 h 7"/>
                <a:gd name="T32" fmla="*/ 35 w 129"/>
                <a:gd name="T33" fmla="*/ 4 h 7"/>
                <a:gd name="T34" fmla="*/ 39 w 129"/>
                <a:gd name="T35" fmla="*/ 0 h 7"/>
                <a:gd name="T36" fmla="*/ 56 w 129"/>
                <a:gd name="T37" fmla="*/ 0 h 7"/>
                <a:gd name="T38" fmla="*/ 60 w 129"/>
                <a:gd name="T39" fmla="*/ 4 h 7"/>
                <a:gd name="T40" fmla="*/ 56 w 129"/>
                <a:gd name="T41" fmla="*/ 7 h 7"/>
                <a:gd name="T42" fmla="*/ 21 w 129"/>
                <a:gd name="T43" fmla="*/ 7 h 7"/>
                <a:gd name="T44" fmla="*/ 4 w 129"/>
                <a:gd name="T45" fmla="*/ 7 h 7"/>
                <a:gd name="T46" fmla="*/ 0 w 129"/>
                <a:gd name="T47" fmla="*/ 4 h 7"/>
                <a:gd name="T48" fmla="*/ 4 w 129"/>
                <a:gd name="T49" fmla="*/ 0 h 7"/>
                <a:gd name="T50" fmla="*/ 21 w 129"/>
                <a:gd name="T51" fmla="*/ 0 h 7"/>
                <a:gd name="T52" fmla="*/ 25 w 129"/>
                <a:gd name="T53" fmla="*/ 4 h 7"/>
                <a:gd name="T54" fmla="*/ 21 w 129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7">
                  <a:moveTo>
                    <a:pt x="125" y="7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6" y="7"/>
                    <a:pt x="105" y="6"/>
                    <a:pt x="105" y="4"/>
                  </a:cubicBezTo>
                  <a:cubicBezTo>
                    <a:pt x="105" y="2"/>
                    <a:pt x="106" y="0"/>
                    <a:pt x="10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7" y="0"/>
                    <a:pt x="129" y="2"/>
                    <a:pt x="129" y="4"/>
                  </a:cubicBezTo>
                  <a:cubicBezTo>
                    <a:pt x="129" y="6"/>
                    <a:pt x="127" y="7"/>
                    <a:pt x="125" y="7"/>
                  </a:cubicBezTo>
                  <a:close/>
                  <a:moveTo>
                    <a:pt x="91" y="7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1" y="7"/>
                    <a:pt x="70" y="6"/>
                    <a:pt x="70" y="4"/>
                  </a:cubicBezTo>
                  <a:cubicBezTo>
                    <a:pt x="70" y="2"/>
                    <a:pt x="71" y="0"/>
                    <a:pt x="7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4" y="2"/>
                    <a:pt x="94" y="4"/>
                  </a:cubicBezTo>
                  <a:cubicBezTo>
                    <a:pt x="94" y="6"/>
                    <a:pt x="93" y="7"/>
                    <a:pt x="91" y="7"/>
                  </a:cubicBezTo>
                  <a:close/>
                  <a:moveTo>
                    <a:pt x="56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7" y="7"/>
                    <a:pt x="35" y="6"/>
                    <a:pt x="35" y="4"/>
                  </a:cubicBezTo>
                  <a:cubicBezTo>
                    <a:pt x="35" y="2"/>
                    <a:pt x="37" y="0"/>
                    <a:pt x="3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7"/>
                    <a:pt x="56" y="7"/>
                  </a:cubicBezTo>
                  <a:close/>
                  <a:moveTo>
                    <a:pt x="2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6"/>
                    <a:pt x="23" y="7"/>
                    <a:pt x="21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5">
              <a:extLst>
                <a:ext uri="{FF2B5EF4-FFF2-40B4-BE49-F238E27FC236}">
                  <a16:creationId xmlns:a16="http://schemas.microsoft.com/office/drawing/2014/main" id="{549A17A7-B2EF-604D-ADCE-65849D3B4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543" y="6039511"/>
              <a:ext cx="43775" cy="44958"/>
            </a:xfrm>
            <a:custGeom>
              <a:avLst/>
              <a:gdLst>
                <a:gd name="T0" fmla="*/ 12 w 15"/>
                <a:gd name="T1" fmla="*/ 15 h 15"/>
                <a:gd name="T2" fmla="*/ 4 w 15"/>
                <a:gd name="T3" fmla="*/ 15 h 15"/>
                <a:gd name="T4" fmla="*/ 0 w 15"/>
                <a:gd name="T5" fmla="*/ 12 h 15"/>
                <a:gd name="T6" fmla="*/ 0 w 15"/>
                <a:gd name="T7" fmla="*/ 4 h 15"/>
                <a:gd name="T8" fmla="*/ 4 w 15"/>
                <a:gd name="T9" fmla="*/ 0 h 15"/>
                <a:gd name="T10" fmla="*/ 7 w 15"/>
                <a:gd name="T11" fmla="*/ 4 h 15"/>
                <a:gd name="T12" fmla="*/ 7 w 15"/>
                <a:gd name="T13" fmla="*/ 8 h 15"/>
                <a:gd name="T14" fmla="*/ 12 w 15"/>
                <a:gd name="T15" fmla="*/ 8 h 15"/>
                <a:gd name="T16" fmla="*/ 15 w 15"/>
                <a:gd name="T17" fmla="*/ 12 h 15"/>
                <a:gd name="T18" fmla="*/ 12 w 15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2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5" y="10"/>
                    <a:pt x="15" y="12"/>
                  </a:cubicBezTo>
                  <a:cubicBezTo>
                    <a:pt x="15" y="14"/>
                    <a:pt x="14" y="15"/>
                    <a:pt x="12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6">
              <a:extLst>
                <a:ext uri="{FF2B5EF4-FFF2-40B4-BE49-F238E27FC236}">
                  <a16:creationId xmlns:a16="http://schemas.microsoft.com/office/drawing/2014/main" id="{A596BA7E-4B1C-8D46-BAA5-487D561AA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1543" y="5840748"/>
              <a:ext cx="20113" cy="170368"/>
            </a:xfrm>
            <a:custGeom>
              <a:avLst/>
              <a:gdLst>
                <a:gd name="T0" fmla="*/ 4 w 7"/>
                <a:gd name="T1" fmla="*/ 58 h 58"/>
                <a:gd name="T2" fmla="*/ 0 w 7"/>
                <a:gd name="T3" fmla="*/ 55 h 58"/>
                <a:gd name="T4" fmla="*/ 0 w 7"/>
                <a:gd name="T5" fmla="*/ 38 h 58"/>
                <a:gd name="T6" fmla="*/ 4 w 7"/>
                <a:gd name="T7" fmla="*/ 34 h 58"/>
                <a:gd name="T8" fmla="*/ 7 w 7"/>
                <a:gd name="T9" fmla="*/ 38 h 58"/>
                <a:gd name="T10" fmla="*/ 7 w 7"/>
                <a:gd name="T11" fmla="*/ 55 h 58"/>
                <a:gd name="T12" fmla="*/ 4 w 7"/>
                <a:gd name="T13" fmla="*/ 58 h 58"/>
                <a:gd name="T14" fmla="*/ 4 w 7"/>
                <a:gd name="T15" fmla="*/ 24 h 58"/>
                <a:gd name="T16" fmla="*/ 0 w 7"/>
                <a:gd name="T17" fmla="*/ 21 h 58"/>
                <a:gd name="T18" fmla="*/ 0 w 7"/>
                <a:gd name="T19" fmla="*/ 4 h 58"/>
                <a:gd name="T20" fmla="*/ 4 w 7"/>
                <a:gd name="T21" fmla="*/ 0 h 58"/>
                <a:gd name="T22" fmla="*/ 7 w 7"/>
                <a:gd name="T23" fmla="*/ 4 h 58"/>
                <a:gd name="T24" fmla="*/ 7 w 7"/>
                <a:gd name="T25" fmla="*/ 21 h 58"/>
                <a:gd name="T26" fmla="*/ 4 w 7"/>
                <a:gd name="T27" fmla="*/ 2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8">
                  <a:moveTo>
                    <a:pt x="4" y="58"/>
                  </a:moveTo>
                  <a:cubicBezTo>
                    <a:pt x="2" y="58"/>
                    <a:pt x="0" y="57"/>
                    <a:pt x="0" y="5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2" y="34"/>
                    <a:pt x="4" y="34"/>
                  </a:cubicBezTo>
                  <a:cubicBezTo>
                    <a:pt x="5" y="34"/>
                    <a:pt x="7" y="36"/>
                    <a:pt x="7" y="38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5" y="58"/>
                    <a:pt x="4" y="58"/>
                  </a:cubicBezTo>
                  <a:close/>
                  <a:moveTo>
                    <a:pt x="4" y="24"/>
                  </a:moveTo>
                  <a:cubicBezTo>
                    <a:pt x="2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3"/>
                    <a:pt x="5" y="24"/>
                    <a:pt x="4" y="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7">
              <a:extLst>
                <a:ext uri="{FF2B5EF4-FFF2-40B4-BE49-F238E27FC236}">
                  <a16:creationId xmlns:a16="http://schemas.microsoft.com/office/drawing/2014/main" id="{51140FD3-0514-904A-ACF4-1AF2D94B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543" y="5767395"/>
              <a:ext cx="43775" cy="43775"/>
            </a:xfrm>
            <a:custGeom>
              <a:avLst/>
              <a:gdLst>
                <a:gd name="T0" fmla="*/ 4 w 15"/>
                <a:gd name="T1" fmla="*/ 15 h 15"/>
                <a:gd name="T2" fmla="*/ 0 w 15"/>
                <a:gd name="T3" fmla="*/ 12 h 15"/>
                <a:gd name="T4" fmla="*/ 0 w 15"/>
                <a:gd name="T5" fmla="*/ 3 h 15"/>
                <a:gd name="T6" fmla="*/ 4 w 15"/>
                <a:gd name="T7" fmla="*/ 0 h 15"/>
                <a:gd name="T8" fmla="*/ 12 w 15"/>
                <a:gd name="T9" fmla="*/ 0 h 15"/>
                <a:gd name="T10" fmla="*/ 15 w 15"/>
                <a:gd name="T11" fmla="*/ 3 h 15"/>
                <a:gd name="T12" fmla="*/ 12 w 15"/>
                <a:gd name="T13" fmla="*/ 7 h 15"/>
                <a:gd name="T14" fmla="*/ 7 w 15"/>
                <a:gd name="T15" fmla="*/ 7 h 15"/>
                <a:gd name="T16" fmla="*/ 7 w 15"/>
                <a:gd name="T17" fmla="*/ 12 h 15"/>
                <a:gd name="T18" fmla="*/ 4 w 15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4" y="15"/>
                  </a:moveTo>
                  <a:cubicBezTo>
                    <a:pt x="2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3"/>
                  </a:cubicBezTo>
                  <a:cubicBezTo>
                    <a:pt x="15" y="5"/>
                    <a:pt x="14" y="7"/>
                    <a:pt x="12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4"/>
                    <a:pt x="5" y="15"/>
                    <a:pt x="4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8">
              <a:extLst>
                <a:ext uri="{FF2B5EF4-FFF2-40B4-BE49-F238E27FC236}">
                  <a16:creationId xmlns:a16="http://schemas.microsoft.com/office/drawing/2014/main" id="{52C4D0F4-8842-CA4F-ABDA-501D5EB72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896" y="5767395"/>
              <a:ext cx="378596" cy="20113"/>
            </a:xfrm>
            <a:custGeom>
              <a:avLst/>
              <a:gdLst>
                <a:gd name="T0" fmla="*/ 125 w 129"/>
                <a:gd name="T1" fmla="*/ 7 h 7"/>
                <a:gd name="T2" fmla="*/ 108 w 129"/>
                <a:gd name="T3" fmla="*/ 7 h 7"/>
                <a:gd name="T4" fmla="*/ 105 w 129"/>
                <a:gd name="T5" fmla="*/ 3 h 7"/>
                <a:gd name="T6" fmla="*/ 108 w 129"/>
                <a:gd name="T7" fmla="*/ 0 h 7"/>
                <a:gd name="T8" fmla="*/ 125 w 129"/>
                <a:gd name="T9" fmla="*/ 0 h 7"/>
                <a:gd name="T10" fmla="*/ 129 w 129"/>
                <a:gd name="T11" fmla="*/ 3 h 7"/>
                <a:gd name="T12" fmla="*/ 125 w 129"/>
                <a:gd name="T13" fmla="*/ 7 h 7"/>
                <a:gd name="T14" fmla="*/ 91 w 129"/>
                <a:gd name="T15" fmla="*/ 7 h 7"/>
                <a:gd name="T16" fmla="*/ 73 w 129"/>
                <a:gd name="T17" fmla="*/ 7 h 7"/>
                <a:gd name="T18" fmla="*/ 70 w 129"/>
                <a:gd name="T19" fmla="*/ 3 h 7"/>
                <a:gd name="T20" fmla="*/ 73 w 129"/>
                <a:gd name="T21" fmla="*/ 0 h 7"/>
                <a:gd name="T22" fmla="*/ 91 w 129"/>
                <a:gd name="T23" fmla="*/ 0 h 7"/>
                <a:gd name="T24" fmla="*/ 94 w 129"/>
                <a:gd name="T25" fmla="*/ 3 h 7"/>
                <a:gd name="T26" fmla="*/ 91 w 129"/>
                <a:gd name="T27" fmla="*/ 7 h 7"/>
                <a:gd name="T28" fmla="*/ 56 w 129"/>
                <a:gd name="T29" fmla="*/ 7 h 7"/>
                <a:gd name="T30" fmla="*/ 39 w 129"/>
                <a:gd name="T31" fmla="*/ 7 h 7"/>
                <a:gd name="T32" fmla="*/ 35 w 129"/>
                <a:gd name="T33" fmla="*/ 3 h 7"/>
                <a:gd name="T34" fmla="*/ 39 w 129"/>
                <a:gd name="T35" fmla="*/ 0 h 7"/>
                <a:gd name="T36" fmla="*/ 56 w 129"/>
                <a:gd name="T37" fmla="*/ 0 h 7"/>
                <a:gd name="T38" fmla="*/ 60 w 129"/>
                <a:gd name="T39" fmla="*/ 3 h 7"/>
                <a:gd name="T40" fmla="*/ 56 w 129"/>
                <a:gd name="T41" fmla="*/ 7 h 7"/>
                <a:gd name="T42" fmla="*/ 21 w 129"/>
                <a:gd name="T43" fmla="*/ 7 h 7"/>
                <a:gd name="T44" fmla="*/ 4 w 129"/>
                <a:gd name="T45" fmla="*/ 7 h 7"/>
                <a:gd name="T46" fmla="*/ 0 w 129"/>
                <a:gd name="T47" fmla="*/ 3 h 7"/>
                <a:gd name="T48" fmla="*/ 4 w 129"/>
                <a:gd name="T49" fmla="*/ 0 h 7"/>
                <a:gd name="T50" fmla="*/ 21 w 129"/>
                <a:gd name="T51" fmla="*/ 0 h 7"/>
                <a:gd name="T52" fmla="*/ 25 w 129"/>
                <a:gd name="T53" fmla="*/ 3 h 7"/>
                <a:gd name="T54" fmla="*/ 21 w 129"/>
                <a:gd name="T5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7">
                  <a:moveTo>
                    <a:pt x="125" y="7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6" y="7"/>
                    <a:pt x="105" y="5"/>
                    <a:pt x="105" y="3"/>
                  </a:cubicBezTo>
                  <a:cubicBezTo>
                    <a:pt x="105" y="2"/>
                    <a:pt x="106" y="0"/>
                    <a:pt x="10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7" y="0"/>
                    <a:pt x="129" y="2"/>
                    <a:pt x="129" y="3"/>
                  </a:cubicBezTo>
                  <a:cubicBezTo>
                    <a:pt x="129" y="5"/>
                    <a:pt x="127" y="7"/>
                    <a:pt x="125" y="7"/>
                  </a:cubicBezTo>
                  <a:close/>
                  <a:moveTo>
                    <a:pt x="91" y="7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1" y="7"/>
                    <a:pt x="70" y="5"/>
                    <a:pt x="70" y="3"/>
                  </a:cubicBezTo>
                  <a:cubicBezTo>
                    <a:pt x="70" y="2"/>
                    <a:pt x="71" y="0"/>
                    <a:pt x="7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4" y="2"/>
                    <a:pt x="94" y="3"/>
                  </a:cubicBezTo>
                  <a:cubicBezTo>
                    <a:pt x="94" y="5"/>
                    <a:pt x="93" y="7"/>
                    <a:pt x="91" y="7"/>
                  </a:cubicBezTo>
                  <a:close/>
                  <a:moveTo>
                    <a:pt x="56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7" y="7"/>
                    <a:pt x="35" y="5"/>
                    <a:pt x="35" y="3"/>
                  </a:cubicBezTo>
                  <a:cubicBezTo>
                    <a:pt x="35" y="2"/>
                    <a:pt x="37" y="0"/>
                    <a:pt x="3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3"/>
                  </a:cubicBezTo>
                  <a:cubicBezTo>
                    <a:pt x="60" y="5"/>
                    <a:pt x="58" y="7"/>
                    <a:pt x="56" y="7"/>
                  </a:cubicBezTo>
                  <a:close/>
                  <a:moveTo>
                    <a:pt x="2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5" y="2"/>
                    <a:pt x="25" y="3"/>
                  </a:cubicBezTo>
                  <a:cubicBezTo>
                    <a:pt x="25" y="5"/>
                    <a:pt x="23" y="7"/>
                    <a:pt x="21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9">
              <a:extLst>
                <a:ext uri="{FF2B5EF4-FFF2-40B4-BE49-F238E27FC236}">
                  <a16:creationId xmlns:a16="http://schemas.microsoft.com/office/drawing/2014/main" id="{A381ADA2-F654-8847-B951-9DCF10B12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071" y="5767395"/>
              <a:ext cx="46141" cy="43775"/>
            </a:xfrm>
            <a:custGeom>
              <a:avLst/>
              <a:gdLst>
                <a:gd name="T0" fmla="*/ 12 w 16"/>
                <a:gd name="T1" fmla="*/ 15 h 15"/>
                <a:gd name="T2" fmla="*/ 8 w 16"/>
                <a:gd name="T3" fmla="*/ 12 h 15"/>
                <a:gd name="T4" fmla="*/ 8 w 16"/>
                <a:gd name="T5" fmla="*/ 7 h 15"/>
                <a:gd name="T6" fmla="*/ 4 w 16"/>
                <a:gd name="T7" fmla="*/ 7 h 15"/>
                <a:gd name="T8" fmla="*/ 0 w 16"/>
                <a:gd name="T9" fmla="*/ 3 h 15"/>
                <a:gd name="T10" fmla="*/ 4 w 16"/>
                <a:gd name="T11" fmla="*/ 0 h 15"/>
                <a:gd name="T12" fmla="*/ 12 w 16"/>
                <a:gd name="T13" fmla="*/ 0 h 15"/>
                <a:gd name="T14" fmla="*/ 16 w 16"/>
                <a:gd name="T15" fmla="*/ 3 h 15"/>
                <a:gd name="T16" fmla="*/ 16 w 16"/>
                <a:gd name="T17" fmla="*/ 12 h 15"/>
                <a:gd name="T18" fmla="*/ 12 w 16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2" y="15"/>
                  </a:moveTo>
                  <a:cubicBezTo>
                    <a:pt x="10" y="15"/>
                    <a:pt x="8" y="14"/>
                    <a:pt x="8" y="1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4"/>
                    <a:pt x="14" y="15"/>
                    <a:pt x="12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10">
              <a:extLst>
                <a:ext uri="{FF2B5EF4-FFF2-40B4-BE49-F238E27FC236}">
                  <a16:creationId xmlns:a16="http://schemas.microsoft.com/office/drawing/2014/main" id="{A2A2102E-77C3-CA4B-AC96-6662FAD4B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5550" y="5840748"/>
              <a:ext cx="23662" cy="170368"/>
            </a:xfrm>
            <a:custGeom>
              <a:avLst/>
              <a:gdLst>
                <a:gd name="T0" fmla="*/ 4 w 8"/>
                <a:gd name="T1" fmla="*/ 58 h 58"/>
                <a:gd name="T2" fmla="*/ 0 w 8"/>
                <a:gd name="T3" fmla="*/ 55 h 58"/>
                <a:gd name="T4" fmla="*/ 0 w 8"/>
                <a:gd name="T5" fmla="*/ 38 h 58"/>
                <a:gd name="T6" fmla="*/ 4 w 8"/>
                <a:gd name="T7" fmla="*/ 34 h 58"/>
                <a:gd name="T8" fmla="*/ 8 w 8"/>
                <a:gd name="T9" fmla="*/ 38 h 58"/>
                <a:gd name="T10" fmla="*/ 8 w 8"/>
                <a:gd name="T11" fmla="*/ 55 h 58"/>
                <a:gd name="T12" fmla="*/ 4 w 8"/>
                <a:gd name="T13" fmla="*/ 58 h 58"/>
                <a:gd name="T14" fmla="*/ 4 w 8"/>
                <a:gd name="T15" fmla="*/ 24 h 58"/>
                <a:gd name="T16" fmla="*/ 0 w 8"/>
                <a:gd name="T17" fmla="*/ 21 h 58"/>
                <a:gd name="T18" fmla="*/ 0 w 8"/>
                <a:gd name="T19" fmla="*/ 4 h 58"/>
                <a:gd name="T20" fmla="*/ 4 w 8"/>
                <a:gd name="T21" fmla="*/ 0 h 58"/>
                <a:gd name="T22" fmla="*/ 8 w 8"/>
                <a:gd name="T23" fmla="*/ 4 h 58"/>
                <a:gd name="T24" fmla="*/ 8 w 8"/>
                <a:gd name="T25" fmla="*/ 21 h 58"/>
                <a:gd name="T26" fmla="*/ 4 w 8"/>
                <a:gd name="T27" fmla="*/ 2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58">
                  <a:moveTo>
                    <a:pt x="4" y="58"/>
                  </a:moveTo>
                  <a:cubicBezTo>
                    <a:pt x="2" y="58"/>
                    <a:pt x="0" y="57"/>
                    <a:pt x="0" y="5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2" y="34"/>
                    <a:pt x="4" y="34"/>
                  </a:cubicBezTo>
                  <a:cubicBezTo>
                    <a:pt x="6" y="34"/>
                    <a:pt x="8" y="36"/>
                    <a:pt x="8" y="3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7"/>
                    <a:pt x="6" y="58"/>
                    <a:pt x="4" y="58"/>
                  </a:cubicBezTo>
                  <a:close/>
                  <a:moveTo>
                    <a:pt x="4" y="24"/>
                  </a:moveTo>
                  <a:cubicBezTo>
                    <a:pt x="2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11">
              <a:extLst>
                <a:ext uri="{FF2B5EF4-FFF2-40B4-BE49-F238E27FC236}">
                  <a16:creationId xmlns:a16="http://schemas.microsoft.com/office/drawing/2014/main" id="{8B197D05-C989-E84A-823D-790CBE9DF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2506" y="5940130"/>
              <a:ext cx="525302" cy="317074"/>
            </a:xfrm>
            <a:custGeom>
              <a:avLst/>
              <a:gdLst>
                <a:gd name="T0" fmla="*/ 444 w 444"/>
                <a:gd name="T1" fmla="*/ 268 h 268"/>
                <a:gd name="T2" fmla="*/ 0 w 444"/>
                <a:gd name="T3" fmla="*/ 268 h 268"/>
                <a:gd name="T4" fmla="*/ 0 w 444"/>
                <a:gd name="T5" fmla="*/ 0 h 268"/>
                <a:gd name="T6" fmla="*/ 444 w 444"/>
                <a:gd name="T7" fmla="*/ 0 h 268"/>
                <a:gd name="T8" fmla="*/ 444 w 444"/>
                <a:gd name="T9" fmla="*/ 268 h 268"/>
                <a:gd name="T10" fmla="*/ 18 w 444"/>
                <a:gd name="T11" fmla="*/ 251 h 268"/>
                <a:gd name="T12" fmla="*/ 427 w 444"/>
                <a:gd name="T13" fmla="*/ 251 h 268"/>
                <a:gd name="T14" fmla="*/ 427 w 444"/>
                <a:gd name="T15" fmla="*/ 18 h 268"/>
                <a:gd name="T16" fmla="*/ 18 w 444"/>
                <a:gd name="T17" fmla="*/ 18 h 268"/>
                <a:gd name="T18" fmla="*/ 18 w 444"/>
                <a:gd name="T19" fmla="*/ 25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268">
                  <a:moveTo>
                    <a:pt x="444" y="268"/>
                  </a:moveTo>
                  <a:lnTo>
                    <a:pt x="0" y="268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268"/>
                  </a:lnTo>
                  <a:close/>
                  <a:moveTo>
                    <a:pt x="18" y="251"/>
                  </a:moveTo>
                  <a:lnTo>
                    <a:pt x="427" y="251"/>
                  </a:lnTo>
                  <a:lnTo>
                    <a:pt x="427" y="18"/>
                  </a:lnTo>
                  <a:lnTo>
                    <a:pt x="18" y="1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12">
              <a:extLst>
                <a:ext uri="{FF2B5EF4-FFF2-40B4-BE49-F238E27FC236}">
                  <a16:creationId xmlns:a16="http://schemas.microsoft.com/office/drawing/2014/main" id="{5B45D58B-0E1A-EE40-8C9E-A97F5B94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961" y="2031124"/>
              <a:ext cx="229524" cy="328905"/>
            </a:xfrm>
            <a:custGeom>
              <a:avLst/>
              <a:gdLst>
                <a:gd name="T0" fmla="*/ 3 w 78"/>
                <a:gd name="T1" fmla="*/ 112 h 112"/>
                <a:gd name="T2" fmla="*/ 2 w 78"/>
                <a:gd name="T3" fmla="*/ 112 h 112"/>
                <a:gd name="T4" fmla="*/ 0 w 78"/>
                <a:gd name="T5" fmla="*/ 109 h 112"/>
                <a:gd name="T6" fmla="*/ 0 w 78"/>
                <a:gd name="T7" fmla="*/ 3 h 112"/>
                <a:gd name="T8" fmla="*/ 3 w 78"/>
                <a:gd name="T9" fmla="*/ 0 h 112"/>
                <a:gd name="T10" fmla="*/ 6 w 78"/>
                <a:gd name="T11" fmla="*/ 3 h 112"/>
                <a:gd name="T12" fmla="*/ 6 w 78"/>
                <a:gd name="T13" fmla="*/ 104 h 112"/>
                <a:gd name="T14" fmla="*/ 72 w 78"/>
                <a:gd name="T15" fmla="*/ 58 h 112"/>
                <a:gd name="T16" fmla="*/ 77 w 78"/>
                <a:gd name="T17" fmla="*/ 58 h 112"/>
                <a:gd name="T18" fmla="*/ 76 w 78"/>
                <a:gd name="T19" fmla="*/ 63 h 112"/>
                <a:gd name="T20" fmla="*/ 5 w 78"/>
                <a:gd name="T21" fmla="*/ 112 h 112"/>
                <a:gd name="T22" fmla="*/ 3 w 78"/>
                <a:gd name="T2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12">
                  <a:moveTo>
                    <a:pt x="3" y="112"/>
                  </a:moveTo>
                  <a:cubicBezTo>
                    <a:pt x="3" y="112"/>
                    <a:pt x="2" y="112"/>
                    <a:pt x="2" y="112"/>
                  </a:cubicBezTo>
                  <a:cubicBezTo>
                    <a:pt x="1" y="112"/>
                    <a:pt x="0" y="111"/>
                    <a:pt x="0" y="10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4" y="57"/>
                    <a:pt x="76" y="57"/>
                    <a:pt x="77" y="58"/>
                  </a:cubicBezTo>
                  <a:cubicBezTo>
                    <a:pt x="78" y="60"/>
                    <a:pt x="77" y="62"/>
                    <a:pt x="76" y="63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4" y="112"/>
                    <a:pt x="4" y="112"/>
                    <a:pt x="3" y="1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13">
              <a:extLst>
                <a:ext uri="{FF2B5EF4-FFF2-40B4-BE49-F238E27FC236}">
                  <a16:creationId xmlns:a16="http://schemas.microsoft.com/office/drawing/2014/main" id="{37AE237F-B25B-9D40-A2D8-BDF89B291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767" y="2031124"/>
              <a:ext cx="229524" cy="328905"/>
            </a:xfrm>
            <a:custGeom>
              <a:avLst/>
              <a:gdLst>
                <a:gd name="T0" fmla="*/ 75 w 78"/>
                <a:gd name="T1" fmla="*/ 112 h 112"/>
                <a:gd name="T2" fmla="*/ 73 w 78"/>
                <a:gd name="T3" fmla="*/ 112 h 112"/>
                <a:gd name="T4" fmla="*/ 2 w 78"/>
                <a:gd name="T5" fmla="*/ 63 h 112"/>
                <a:gd name="T6" fmla="*/ 1 w 78"/>
                <a:gd name="T7" fmla="*/ 58 h 112"/>
                <a:gd name="T8" fmla="*/ 6 w 78"/>
                <a:gd name="T9" fmla="*/ 58 h 112"/>
                <a:gd name="T10" fmla="*/ 72 w 78"/>
                <a:gd name="T11" fmla="*/ 104 h 112"/>
                <a:gd name="T12" fmla="*/ 72 w 78"/>
                <a:gd name="T13" fmla="*/ 3 h 112"/>
                <a:gd name="T14" fmla="*/ 75 w 78"/>
                <a:gd name="T15" fmla="*/ 0 h 112"/>
                <a:gd name="T16" fmla="*/ 78 w 78"/>
                <a:gd name="T17" fmla="*/ 3 h 112"/>
                <a:gd name="T18" fmla="*/ 78 w 78"/>
                <a:gd name="T19" fmla="*/ 109 h 112"/>
                <a:gd name="T20" fmla="*/ 76 w 78"/>
                <a:gd name="T21" fmla="*/ 112 h 112"/>
                <a:gd name="T22" fmla="*/ 75 w 78"/>
                <a:gd name="T2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12">
                  <a:moveTo>
                    <a:pt x="75" y="112"/>
                  </a:moveTo>
                  <a:cubicBezTo>
                    <a:pt x="74" y="112"/>
                    <a:pt x="74" y="112"/>
                    <a:pt x="73" y="11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2"/>
                    <a:pt x="0" y="60"/>
                    <a:pt x="1" y="58"/>
                  </a:cubicBezTo>
                  <a:cubicBezTo>
                    <a:pt x="2" y="57"/>
                    <a:pt x="4" y="57"/>
                    <a:pt x="6" y="58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3" y="0"/>
                    <a:pt x="75" y="0"/>
                  </a:cubicBezTo>
                  <a:cubicBezTo>
                    <a:pt x="77" y="0"/>
                    <a:pt x="78" y="2"/>
                    <a:pt x="78" y="3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11"/>
                    <a:pt x="77" y="112"/>
                    <a:pt x="76" y="112"/>
                  </a:cubicBezTo>
                  <a:cubicBezTo>
                    <a:pt x="76" y="112"/>
                    <a:pt x="75" y="112"/>
                    <a:pt x="75" y="1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14">
              <a:extLst>
                <a:ext uri="{FF2B5EF4-FFF2-40B4-BE49-F238E27FC236}">
                  <a16:creationId xmlns:a16="http://schemas.microsoft.com/office/drawing/2014/main" id="{1023F194-6705-D444-8F73-7070BE166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961" y="2342283"/>
              <a:ext cx="467330" cy="17747"/>
            </a:xfrm>
            <a:custGeom>
              <a:avLst/>
              <a:gdLst>
                <a:gd name="T0" fmla="*/ 156 w 159"/>
                <a:gd name="T1" fmla="*/ 6 h 6"/>
                <a:gd name="T2" fmla="*/ 3 w 159"/>
                <a:gd name="T3" fmla="*/ 6 h 6"/>
                <a:gd name="T4" fmla="*/ 0 w 159"/>
                <a:gd name="T5" fmla="*/ 3 h 6"/>
                <a:gd name="T6" fmla="*/ 3 w 159"/>
                <a:gd name="T7" fmla="*/ 0 h 6"/>
                <a:gd name="T8" fmla="*/ 156 w 159"/>
                <a:gd name="T9" fmla="*/ 0 h 6"/>
                <a:gd name="T10" fmla="*/ 159 w 159"/>
                <a:gd name="T11" fmla="*/ 3 h 6"/>
                <a:gd name="T12" fmla="*/ 156 w 15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6">
                  <a:moveTo>
                    <a:pt x="156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59" y="2"/>
                    <a:pt x="159" y="3"/>
                  </a:cubicBezTo>
                  <a:cubicBezTo>
                    <a:pt x="159" y="5"/>
                    <a:pt x="158" y="6"/>
                    <a:pt x="156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15">
              <a:extLst>
                <a:ext uri="{FF2B5EF4-FFF2-40B4-BE49-F238E27FC236}">
                  <a16:creationId xmlns:a16="http://schemas.microsoft.com/office/drawing/2014/main" id="{FFA96DBD-2699-564E-811A-12CD9010B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7961" y="2031124"/>
              <a:ext cx="467330" cy="196397"/>
            </a:xfrm>
            <a:custGeom>
              <a:avLst/>
              <a:gdLst>
                <a:gd name="T0" fmla="*/ 80 w 159"/>
                <a:gd name="T1" fmla="*/ 67 h 67"/>
                <a:gd name="T2" fmla="*/ 78 w 159"/>
                <a:gd name="T3" fmla="*/ 67 h 67"/>
                <a:gd name="T4" fmla="*/ 1 w 159"/>
                <a:gd name="T5" fmla="*/ 6 h 67"/>
                <a:gd name="T6" fmla="*/ 0 w 159"/>
                <a:gd name="T7" fmla="*/ 2 h 67"/>
                <a:gd name="T8" fmla="*/ 3 w 159"/>
                <a:gd name="T9" fmla="*/ 0 h 67"/>
                <a:gd name="T10" fmla="*/ 156 w 159"/>
                <a:gd name="T11" fmla="*/ 0 h 67"/>
                <a:gd name="T12" fmla="*/ 159 w 159"/>
                <a:gd name="T13" fmla="*/ 2 h 67"/>
                <a:gd name="T14" fmla="*/ 158 w 159"/>
                <a:gd name="T15" fmla="*/ 6 h 67"/>
                <a:gd name="T16" fmla="*/ 81 w 159"/>
                <a:gd name="T17" fmla="*/ 67 h 67"/>
                <a:gd name="T18" fmla="*/ 80 w 159"/>
                <a:gd name="T19" fmla="*/ 67 h 67"/>
                <a:gd name="T20" fmla="*/ 12 w 159"/>
                <a:gd name="T21" fmla="*/ 6 h 67"/>
                <a:gd name="T22" fmla="*/ 80 w 159"/>
                <a:gd name="T23" fmla="*/ 60 h 67"/>
                <a:gd name="T24" fmla="*/ 147 w 159"/>
                <a:gd name="T25" fmla="*/ 6 h 67"/>
                <a:gd name="T26" fmla="*/ 12 w 159"/>
                <a:gd name="T27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67">
                  <a:moveTo>
                    <a:pt x="80" y="67"/>
                  </a:moveTo>
                  <a:cubicBezTo>
                    <a:pt x="79" y="67"/>
                    <a:pt x="78" y="67"/>
                    <a:pt x="78" y="6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7" y="0"/>
                    <a:pt x="158" y="1"/>
                    <a:pt x="159" y="2"/>
                  </a:cubicBezTo>
                  <a:cubicBezTo>
                    <a:pt x="159" y="3"/>
                    <a:pt x="159" y="5"/>
                    <a:pt x="158" y="6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0" y="67"/>
                    <a:pt x="80" y="67"/>
                  </a:cubicBezTo>
                  <a:close/>
                  <a:moveTo>
                    <a:pt x="12" y="6"/>
                  </a:moveTo>
                  <a:cubicBezTo>
                    <a:pt x="80" y="60"/>
                    <a:pt x="80" y="60"/>
                    <a:pt x="80" y="60"/>
                  </a:cubicBezTo>
                  <a:cubicBezTo>
                    <a:pt x="147" y="6"/>
                    <a:pt x="147" y="6"/>
                    <a:pt x="147" y="6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16">
              <a:extLst>
                <a:ext uri="{FF2B5EF4-FFF2-40B4-BE49-F238E27FC236}">
                  <a16:creationId xmlns:a16="http://schemas.microsoft.com/office/drawing/2014/main" id="{D3B82E54-8615-8748-98FE-F4B5DD9A3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797" y="3603481"/>
              <a:ext cx="55606" cy="102931"/>
            </a:xfrm>
            <a:custGeom>
              <a:avLst/>
              <a:gdLst>
                <a:gd name="T0" fmla="*/ 3 w 19"/>
                <a:gd name="T1" fmla="*/ 35 h 35"/>
                <a:gd name="T2" fmla="*/ 1 w 19"/>
                <a:gd name="T3" fmla="*/ 34 h 35"/>
                <a:gd name="T4" fmla="*/ 1 w 19"/>
                <a:gd name="T5" fmla="*/ 30 h 35"/>
                <a:gd name="T6" fmla="*/ 12 w 19"/>
                <a:gd name="T7" fmla="*/ 18 h 35"/>
                <a:gd name="T8" fmla="*/ 1 w 19"/>
                <a:gd name="T9" fmla="*/ 5 h 35"/>
                <a:gd name="T10" fmla="*/ 1 w 19"/>
                <a:gd name="T11" fmla="*/ 1 h 35"/>
                <a:gd name="T12" fmla="*/ 6 w 19"/>
                <a:gd name="T13" fmla="*/ 1 h 35"/>
                <a:gd name="T14" fmla="*/ 18 w 19"/>
                <a:gd name="T15" fmla="*/ 16 h 35"/>
                <a:gd name="T16" fmla="*/ 18 w 19"/>
                <a:gd name="T17" fmla="*/ 20 h 35"/>
                <a:gd name="T18" fmla="*/ 6 w 19"/>
                <a:gd name="T19" fmla="*/ 34 h 35"/>
                <a:gd name="T20" fmla="*/ 3 w 19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3" y="35"/>
                  </a:moveTo>
                  <a:cubicBezTo>
                    <a:pt x="3" y="35"/>
                    <a:pt x="2" y="35"/>
                    <a:pt x="1" y="34"/>
                  </a:cubicBezTo>
                  <a:cubicBezTo>
                    <a:pt x="0" y="33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8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4" y="35"/>
                    <a:pt x="3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17">
              <a:extLst>
                <a:ext uri="{FF2B5EF4-FFF2-40B4-BE49-F238E27FC236}">
                  <a16:creationId xmlns:a16="http://schemas.microsoft.com/office/drawing/2014/main" id="{F3C29699-A79A-0C42-83FC-B2097BFA6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472" y="3603481"/>
              <a:ext cx="56789" cy="102931"/>
            </a:xfrm>
            <a:custGeom>
              <a:avLst/>
              <a:gdLst>
                <a:gd name="T0" fmla="*/ 4 w 19"/>
                <a:gd name="T1" fmla="*/ 35 h 35"/>
                <a:gd name="T2" fmla="*/ 2 w 19"/>
                <a:gd name="T3" fmla="*/ 34 h 35"/>
                <a:gd name="T4" fmla="*/ 1 w 19"/>
                <a:gd name="T5" fmla="*/ 30 h 35"/>
                <a:gd name="T6" fmla="*/ 12 w 19"/>
                <a:gd name="T7" fmla="*/ 18 h 35"/>
                <a:gd name="T8" fmla="*/ 1 w 19"/>
                <a:gd name="T9" fmla="*/ 5 h 35"/>
                <a:gd name="T10" fmla="*/ 2 w 19"/>
                <a:gd name="T11" fmla="*/ 1 h 35"/>
                <a:gd name="T12" fmla="*/ 6 w 19"/>
                <a:gd name="T13" fmla="*/ 1 h 35"/>
                <a:gd name="T14" fmla="*/ 18 w 19"/>
                <a:gd name="T15" fmla="*/ 16 h 35"/>
                <a:gd name="T16" fmla="*/ 18 w 19"/>
                <a:gd name="T17" fmla="*/ 20 h 35"/>
                <a:gd name="T18" fmla="*/ 6 w 19"/>
                <a:gd name="T19" fmla="*/ 34 h 35"/>
                <a:gd name="T20" fmla="*/ 4 w 19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4" y="35"/>
                  </a:moveTo>
                  <a:cubicBezTo>
                    <a:pt x="3" y="35"/>
                    <a:pt x="2" y="35"/>
                    <a:pt x="2" y="34"/>
                  </a:cubicBezTo>
                  <a:cubicBezTo>
                    <a:pt x="0" y="33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8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4" y="35"/>
                    <a:pt x="4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8">
              <a:extLst>
                <a:ext uri="{FF2B5EF4-FFF2-40B4-BE49-F238E27FC236}">
                  <a16:creationId xmlns:a16="http://schemas.microsoft.com/office/drawing/2014/main" id="{124FFBB0-F878-244F-8ACD-AC9715DEF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0331" y="3603481"/>
              <a:ext cx="57973" cy="102931"/>
            </a:xfrm>
            <a:custGeom>
              <a:avLst/>
              <a:gdLst>
                <a:gd name="T0" fmla="*/ 4 w 20"/>
                <a:gd name="T1" fmla="*/ 35 h 35"/>
                <a:gd name="T2" fmla="*/ 2 w 20"/>
                <a:gd name="T3" fmla="*/ 34 h 35"/>
                <a:gd name="T4" fmla="*/ 1 w 20"/>
                <a:gd name="T5" fmla="*/ 30 h 35"/>
                <a:gd name="T6" fmla="*/ 12 w 20"/>
                <a:gd name="T7" fmla="*/ 18 h 35"/>
                <a:gd name="T8" fmla="*/ 1 w 20"/>
                <a:gd name="T9" fmla="*/ 5 h 35"/>
                <a:gd name="T10" fmla="*/ 2 w 20"/>
                <a:gd name="T11" fmla="*/ 1 h 35"/>
                <a:gd name="T12" fmla="*/ 6 w 20"/>
                <a:gd name="T13" fmla="*/ 1 h 35"/>
                <a:gd name="T14" fmla="*/ 19 w 20"/>
                <a:gd name="T15" fmla="*/ 16 h 35"/>
                <a:gd name="T16" fmla="*/ 19 w 20"/>
                <a:gd name="T17" fmla="*/ 20 h 35"/>
                <a:gd name="T18" fmla="*/ 6 w 20"/>
                <a:gd name="T19" fmla="*/ 34 h 35"/>
                <a:gd name="T20" fmla="*/ 4 w 20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5">
                  <a:moveTo>
                    <a:pt x="4" y="35"/>
                  </a:moveTo>
                  <a:cubicBezTo>
                    <a:pt x="3" y="35"/>
                    <a:pt x="2" y="35"/>
                    <a:pt x="2" y="34"/>
                  </a:cubicBezTo>
                  <a:cubicBezTo>
                    <a:pt x="0" y="33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5"/>
                    <a:pt x="4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9">
              <a:extLst>
                <a:ext uri="{FF2B5EF4-FFF2-40B4-BE49-F238E27FC236}">
                  <a16:creationId xmlns:a16="http://schemas.microsoft.com/office/drawing/2014/main" id="{FCB447AE-A23B-8049-8B93-0F600AF13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121" y="3603481"/>
              <a:ext cx="55606" cy="102931"/>
            </a:xfrm>
            <a:custGeom>
              <a:avLst/>
              <a:gdLst>
                <a:gd name="T0" fmla="*/ 3 w 19"/>
                <a:gd name="T1" fmla="*/ 35 h 35"/>
                <a:gd name="T2" fmla="*/ 1 w 19"/>
                <a:gd name="T3" fmla="*/ 34 h 35"/>
                <a:gd name="T4" fmla="*/ 1 w 19"/>
                <a:gd name="T5" fmla="*/ 30 h 35"/>
                <a:gd name="T6" fmla="*/ 12 w 19"/>
                <a:gd name="T7" fmla="*/ 18 h 35"/>
                <a:gd name="T8" fmla="*/ 1 w 19"/>
                <a:gd name="T9" fmla="*/ 5 h 35"/>
                <a:gd name="T10" fmla="*/ 1 w 19"/>
                <a:gd name="T11" fmla="*/ 1 h 35"/>
                <a:gd name="T12" fmla="*/ 5 w 19"/>
                <a:gd name="T13" fmla="*/ 1 h 35"/>
                <a:gd name="T14" fmla="*/ 18 w 19"/>
                <a:gd name="T15" fmla="*/ 16 h 35"/>
                <a:gd name="T16" fmla="*/ 18 w 19"/>
                <a:gd name="T17" fmla="*/ 20 h 35"/>
                <a:gd name="T18" fmla="*/ 5 w 19"/>
                <a:gd name="T19" fmla="*/ 34 h 35"/>
                <a:gd name="T20" fmla="*/ 3 w 19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3" y="35"/>
                  </a:moveTo>
                  <a:cubicBezTo>
                    <a:pt x="2" y="35"/>
                    <a:pt x="2" y="35"/>
                    <a:pt x="1" y="34"/>
                  </a:cubicBezTo>
                  <a:cubicBezTo>
                    <a:pt x="0" y="33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8"/>
                    <a:pt x="18" y="2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4" y="35"/>
                    <a:pt x="3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20">
              <a:extLst>
                <a:ext uri="{FF2B5EF4-FFF2-40B4-BE49-F238E27FC236}">
                  <a16:creationId xmlns:a16="http://schemas.microsoft.com/office/drawing/2014/main" id="{EFD1006E-A056-4249-9B1E-614250C7C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3955" y="2966966"/>
              <a:ext cx="434203" cy="402258"/>
            </a:xfrm>
            <a:custGeom>
              <a:avLst/>
              <a:gdLst>
                <a:gd name="T0" fmla="*/ 17 w 148"/>
                <a:gd name="T1" fmla="*/ 136 h 137"/>
                <a:gd name="T2" fmla="*/ 16 w 148"/>
                <a:gd name="T3" fmla="*/ 133 h 137"/>
                <a:gd name="T4" fmla="*/ 22 w 148"/>
                <a:gd name="T5" fmla="*/ 104 h 137"/>
                <a:gd name="T6" fmla="*/ 0 w 148"/>
                <a:gd name="T7" fmla="*/ 61 h 137"/>
                <a:gd name="T8" fmla="*/ 74 w 148"/>
                <a:gd name="T9" fmla="*/ 0 h 137"/>
                <a:gd name="T10" fmla="*/ 148 w 148"/>
                <a:gd name="T11" fmla="*/ 61 h 137"/>
                <a:gd name="T12" fmla="*/ 74 w 148"/>
                <a:gd name="T13" fmla="*/ 122 h 137"/>
                <a:gd name="T14" fmla="*/ 51 w 148"/>
                <a:gd name="T15" fmla="*/ 119 h 137"/>
                <a:gd name="T16" fmla="*/ 21 w 148"/>
                <a:gd name="T17" fmla="*/ 136 h 137"/>
                <a:gd name="T18" fmla="*/ 19 w 148"/>
                <a:gd name="T19" fmla="*/ 137 h 137"/>
                <a:gd name="T20" fmla="*/ 17 w 148"/>
                <a:gd name="T21" fmla="*/ 136 h 137"/>
                <a:gd name="T22" fmla="*/ 51 w 148"/>
                <a:gd name="T23" fmla="*/ 112 h 137"/>
                <a:gd name="T24" fmla="*/ 74 w 148"/>
                <a:gd name="T25" fmla="*/ 115 h 137"/>
                <a:gd name="T26" fmla="*/ 141 w 148"/>
                <a:gd name="T27" fmla="*/ 61 h 137"/>
                <a:gd name="T28" fmla="*/ 74 w 148"/>
                <a:gd name="T29" fmla="*/ 6 h 137"/>
                <a:gd name="T30" fmla="*/ 7 w 148"/>
                <a:gd name="T31" fmla="*/ 61 h 137"/>
                <a:gd name="T32" fmla="*/ 28 w 148"/>
                <a:gd name="T33" fmla="*/ 100 h 137"/>
                <a:gd name="T34" fmla="*/ 29 w 148"/>
                <a:gd name="T35" fmla="*/ 104 h 137"/>
                <a:gd name="T36" fmla="*/ 24 w 148"/>
                <a:gd name="T37" fmla="*/ 127 h 137"/>
                <a:gd name="T38" fmla="*/ 49 w 148"/>
                <a:gd name="T39" fmla="*/ 112 h 137"/>
                <a:gd name="T40" fmla="*/ 51 w 148"/>
                <a:gd name="T41" fmla="*/ 112 h 137"/>
                <a:gd name="T42" fmla="*/ 51 w 148"/>
                <a:gd name="T43" fmla="*/ 11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8" h="137">
                  <a:moveTo>
                    <a:pt x="17" y="136"/>
                  </a:moveTo>
                  <a:cubicBezTo>
                    <a:pt x="16" y="135"/>
                    <a:pt x="16" y="134"/>
                    <a:pt x="16" y="133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8" y="93"/>
                    <a:pt x="0" y="77"/>
                    <a:pt x="0" y="61"/>
                  </a:cubicBezTo>
                  <a:cubicBezTo>
                    <a:pt x="0" y="27"/>
                    <a:pt x="33" y="0"/>
                    <a:pt x="74" y="0"/>
                  </a:cubicBezTo>
                  <a:cubicBezTo>
                    <a:pt x="115" y="0"/>
                    <a:pt x="148" y="27"/>
                    <a:pt x="148" y="61"/>
                  </a:cubicBezTo>
                  <a:cubicBezTo>
                    <a:pt x="148" y="94"/>
                    <a:pt x="115" y="122"/>
                    <a:pt x="74" y="122"/>
                  </a:cubicBezTo>
                  <a:cubicBezTo>
                    <a:pt x="66" y="122"/>
                    <a:pt x="59" y="121"/>
                    <a:pt x="51" y="119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0" y="136"/>
                    <a:pt x="20" y="137"/>
                    <a:pt x="19" y="137"/>
                  </a:cubicBezTo>
                  <a:cubicBezTo>
                    <a:pt x="19" y="137"/>
                    <a:pt x="18" y="136"/>
                    <a:pt x="17" y="136"/>
                  </a:cubicBezTo>
                  <a:close/>
                  <a:moveTo>
                    <a:pt x="51" y="112"/>
                  </a:moveTo>
                  <a:cubicBezTo>
                    <a:pt x="59" y="114"/>
                    <a:pt x="66" y="115"/>
                    <a:pt x="74" y="115"/>
                  </a:cubicBezTo>
                  <a:cubicBezTo>
                    <a:pt x="111" y="115"/>
                    <a:pt x="141" y="91"/>
                    <a:pt x="141" y="61"/>
                  </a:cubicBezTo>
                  <a:cubicBezTo>
                    <a:pt x="141" y="31"/>
                    <a:pt x="111" y="6"/>
                    <a:pt x="74" y="6"/>
                  </a:cubicBezTo>
                  <a:cubicBezTo>
                    <a:pt x="37" y="6"/>
                    <a:pt x="7" y="31"/>
                    <a:pt x="7" y="61"/>
                  </a:cubicBezTo>
                  <a:cubicBezTo>
                    <a:pt x="7" y="76"/>
                    <a:pt x="14" y="90"/>
                    <a:pt x="28" y="100"/>
                  </a:cubicBezTo>
                  <a:cubicBezTo>
                    <a:pt x="29" y="101"/>
                    <a:pt x="30" y="102"/>
                    <a:pt x="29" y="104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50" y="112"/>
                    <a:pt x="51" y="112"/>
                  </a:cubicBezTo>
                  <a:cubicBezTo>
                    <a:pt x="51" y="112"/>
                    <a:pt x="51" y="112"/>
                    <a:pt x="51" y="1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Oval 121">
              <a:extLst>
                <a:ext uri="{FF2B5EF4-FFF2-40B4-BE49-F238E27FC236}">
                  <a16:creationId xmlns:a16="http://schemas.microsoft.com/office/drawing/2014/main" id="{20EE5133-19B4-5E46-B549-8BA78DD0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3817" y="3121954"/>
              <a:ext cx="56789" cy="556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Oval 122">
              <a:extLst>
                <a:ext uri="{FF2B5EF4-FFF2-40B4-BE49-F238E27FC236}">
                  <a16:creationId xmlns:a16="http://schemas.microsoft.com/office/drawing/2014/main" id="{93EB83B9-A8AD-6C41-A5EC-45EACF396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4436" y="3121954"/>
              <a:ext cx="53240" cy="556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Oval 123">
              <a:extLst>
                <a:ext uri="{FF2B5EF4-FFF2-40B4-BE49-F238E27FC236}">
                  <a16:creationId xmlns:a16="http://schemas.microsoft.com/office/drawing/2014/main" id="{2CF97481-FB67-F340-BDA5-5C64115E7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1505" y="3121954"/>
              <a:ext cx="56789" cy="556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24">
              <a:extLst>
                <a:ext uri="{FF2B5EF4-FFF2-40B4-BE49-F238E27FC236}">
                  <a16:creationId xmlns:a16="http://schemas.microsoft.com/office/drawing/2014/main" id="{36763400-C65D-794D-ACC2-8DD13720A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748" y="5450321"/>
              <a:ext cx="604571" cy="527668"/>
            </a:xfrm>
            <a:custGeom>
              <a:avLst/>
              <a:gdLst>
                <a:gd name="T0" fmla="*/ 134 w 206"/>
                <a:gd name="T1" fmla="*/ 0 h 180"/>
                <a:gd name="T2" fmla="*/ 61 w 206"/>
                <a:gd name="T3" fmla="*/ 59 h 180"/>
                <a:gd name="T4" fmla="*/ 84 w 206"/>
                <a:gd name="T5" fmla="*/ 103 h 180"/>
                <a:gd name="T6" fmla="*/ 0 w 206"/>
                <a:gd name="T7" fmla="*/ 180 h 180"/>
                <a:gd name="T8" fmla="*/ 110 w 206"/>
                <a:gd name="T9" fmla="*/ 115 h 180"/>
                <a:gd name="T10" fmla="*/ 134 w 206"/>
                <a:gd name="T11" fmla="*/ 119 h 180"/>
                <a:gd name="T12" fmla="*/ 206 w 206"/>
                <a:gd name="T13" fmla="*/ 59 h 180"/>
                <a:gd name="T14" fmla="*/ 134 w 206"/>
                <a:gd name="T1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180">
                  <a:moveTo>
                    <a:pt x="134" y="0"/>
                  </a:moveTo>
                  <a:cubicBezTo>
                    <a:pt x="94" y="0"/>
                    <a:pt x="61" y="27"/>
                    <a:pt x="61" y="59"/>
                  </a:cubicBezTo>
                  <a:cubicBezTo>
                    <a:pt x="61" y="77"/>
                    <a:pt x="70" y="92"/>
                    <a:pt x="84" y="10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7" y="117"/>
                    <a:pt x="125" y="119"/>
                    <a:pt x="134" y="119"/>
                  </a:cubicBezTo>
                  <a:cubicBezTo>
                    <a:pt x="174" y="119"/>
                    <a:pt x="206" y="92"/>
                    <a:pt x="206" y="59"/>
                  </a:cubicBezTo>
                  <a:cubicBezTo>
                    <a:pt x="206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125">
              <a:extLst>
                <a:ext uri="{FF2B5EF4-FFF2-40B4-BE49-F238E27FC236}">
                  <a16:creationId xmlns:a16="http://schemas.microsoft.com/office/drawing/2014/main" id="{54489688-7127-A14A-BAA8-906F5EF8C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385" y="5550885"/>
              <a:ext cx="287497" cy="224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126">
              <a:extLst>
                <a:ext uri="{FF2B5EF4-FFF2-40B4-BE49-F238E27FC236}">
                  <a16:creationId xmlns:a16="http://schemas.microsoft.com/office/drawing/2014/main" id="{689E141E-BF53-484D-9454-A05990742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385" y="5608858"/>
              <a:ext cx="287497" cy="201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127">
              <a:extLst>
                <a:ext uri="{FF2B5EF4-FFF2-40B4-BE49-F238E27FC236}">
                  <a16:creationId xmlns:a16="http://schemas.microsoft.com/office/drawing/2014/main" id="{9998766B-8E11-4F47-9B2D-F31AA205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385" y="5664464"/>
              <a:ext cx="178650" cy="2366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8">
              <a:extLst>
                <a:ext uri="{FF2B5EF4-FFF2-40B4-BE49-F238E27FC236}">
                  <a16:creationId xmlns:a16="http://schemas.microsoft.com/office/drawing/2014/main" id="{C7C94528-A87D-284F-B4C0-5528F785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528" y="2515017"/>
              <a:ext cx="17747" cy="94649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4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9">
              <a:extLst>
                <a:ext uri="{FF2B5EF4-FFF2-40B4-BE49-F238E27FC236}">
                  <a16:creationId xmlns:a16="http://schemas.microsoft.com/office/drawing/2014/main" id="{F1D29C6E-E447-B34A-88F3-E42D2147F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8119" y="2554060"/>
              <a:ext cx="97015" cy="16564"/>
            </a:xfrm>
            <a:custGeom>
              <a:avLst/>
              <a:gdLst>
                <a:gd name="T0" fmla="*/ 30 w 33"/>
                <a:gd name="T1" fmla="*/ 6 h 6"/>
                <a:gd name="T2" fmla="*/ 4 w 33"/>
                <a:gd name="T3" fmla="*/ 6 h 6"/>
                <a:gd name="T4" fmla="*/ 0 w 33"/>
                <a:gd name="T5" fmla="*/ 3 h 6"/>
                <a:gd name="T6" fmla="*/ 4 w 33"/>
                <a:gd name="T7" fmla="*/ 0 h 6"/>
                <a:gd name="T8" fmla="*/ 30 w 33"/>
                <a:gd name="T9" fmla="*/ 0 h 6"/>
                <a:gd name="T10" fmla="*/ 33 w 33"/>
                <a:gd name="T11" fmla="*/ 3 h 6"/>
                <a:gd name="T12" fmla="*/ 30 w 3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">
                  <a:moveTo>
                    <a:pt x="30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2"/>
                    <a:pt x="33" y="3"/>
                  </a:cubicBezTo>
                  <a:cubicBezTo>
                    <a:pt x="33" y="5"/>
                    <a:pt x="31" y="6"/>
                    <a:pt x="3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30">
              <a:extLst>
                <a:ext uri="{FF2B5EF4-FFF2-40B4-BE49-F238E27FC236}">
                  <a16:creationId xmlns:a16="http://schemas.microsoft.com/office/drawing/2014/main" id="{5870D32A-9ABF-6C4D-8653-17DF65700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940" y="1732979"/>
              <a:ext cx="17747" cy="93466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4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31">
              <a:extLst>
                <a:ext uri="{FF2B5EF4-FFF2-40B4-BE49-F238E27FC236}">
                  <a16:creationId xmlns:a16="http://schemas.microsoft.com/office/drawing/2014/main" id="{77592E14-9C24-3F4E-B834-05A13BDC3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081" y="1770839"/>
              <a:ext cx="93466" cy="17747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2">
              <a:extLst>
                <a:ext uri="{FF2B5EF4-FFF2-40B4-BE49-F238E27FC236}">
                  <a16:creationId xmlns:a16="http://schemas.microsoft.com/office/drawing/2014/main" id="{604841F1-37A1-654D-A5F7-BEEB6097D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04" y="4855215"/>
              <a:ext cx="17747" cy="93466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2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3">
              <a:extLst>
                <a:ext uri="{FF2B5EF4-FFF2-40B4-BE49-F238E27FC236}">
                  <a16:creationId xmlns:a16="http://schemas.microsoft.com/office/drawing/2014/main" id="{90F7511B-D85F-394A-B266-D4CF23C0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44" y="4893075"/>
              <a:ext cx="93466" cy="17747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4">
              <a:extLst>
                <a:ext uri="{FF2B5EF4-FFF2-40B4-BE49-F238E27FC236}">
                  <a16:creationId xmlns:a16="http://schemas.microsoft.com/office/drawing/2014/main" id="{E12093ED-55A8-A54D-AEE6-99DF1929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223" y="1436018"/>
              <a:ext cx="17747" cy="97015"/>
            </a:xfrm>
            <a:custGeom>
              <a:avLst/>
              <a:gdLst>
                <a:gd name="T0" fmla="*/ 3 w 6"/>
                <a:gd name="T1" fmla="*/ 33 h 33"/>
                <a:gd name="T2" fmla="*/ 0 w 6"/>
                <a:gd name="T3" fmla="*/ 29 h 33"/>
                <a:gd name="T4" fmla="*/ 0 w 6"/>
                <a:gd name="T5" fmla="*/ 3 h 33"/>
                <a:gd name="T6" fmla="*/ 3 w 6"/>
                <a:gd name="T7" fmla="*/ 0 h 33"/>
                <a:gd name="T8" fmla="*/ 6 w 6"/>
                <a:gd name="T9" fmla="*/ 3 h 33"/>
                <a:gd name="T10" fmla="*/ 6 w 6"/>
                <a:gd name="T11" fmla="*/ 29 h 33"/>
                <a:gd name="T12" fmla="*/ 3 w 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3">
                  <a:moveTo>
                    <a:pt x="3" y="33"/>
                  </a:moveTo>
                  <a:cubicBezTo>
                    <a:pt x="1" y="33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3"/>
                    <a:pt x="3" y="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5">
              <a:extLst>
                <a:ext uri="{FF2B5EF4-FFF2-40B4-BE49-F238E27FC236}">
                  <a16:creationId xmlns:a16="http://schemas.microsoft.com/office/drawing/2014/main" id="{521FF2AC-48A6-B44B-98B3-0F678BE8F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364" y="1473878"/>
              <a:ext cx="93466" cy="17747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36">
              <a:extLst>
                <a:ext uri="{FF2B5EF4-FFF2-40B4-BE49-F238E27FC236}">
                  <a16:creationId xmlns:a16="http://schemas.microsoft.com/office/drawing/2014/main" id="{CDA7B662-D613-9B4E-A386-A875C3216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3244" y="5376968"/>
              <a:ext cx="17747" cy="128959"/>
            </a:xfrm>
            <a:custGeom>
              <a:avLst/>
              <a:gdLst>
                <a:gd name="T0" fmla="*/ 3 w 6"/>
                <a:gd name="T1" fmla="*/ 44 h 44"/>
                <a:gd name="T2" fmla="*/ 0 w 6"/>
                <a:gd name="T3" fmla="*/ 41 h 44"/>
                <a:gd name="T4" fmla="*/ 0 w 6"/>
                <a:gd name="T5" fmla="*/ 3 h 44"/>
                <a:gd name="T6" fmla="*/ 3 w 6"/>
                <a:gd name="T7" fmla="*/ 0 h 44"/>
                <a:gd name="T8" fmla="*/ 6 w 6"/>
                <a:gd name="T9" fmla="*/ 3 h 44"/>
                <a:gd name="T10" fmla="*/ 6 w 6"/>
                <a:gd name="T11" fmla="*/ 41 h 44"/>
                <a:gd name="T12" fmla="*/ 3 w 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4">
                  <a:moveTo>
                    <a:pt x="3" y="44"/>
                  </a:moveTo>
                  <a:cubicBezTo>
                    <a:pt x="1" y="44"/>
                    <a:pt x="0" y="42"/>
                    <a:pt x="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4" y="44"/>
                    <a:pt x="3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37">
              <a:extLst>
                <a:ext uri="{FF2B5EF4-FFF2-40B4-BE49-F238E27FC236}">
                  <a16:creationId xmlns:a16="http://schemas.microsoft.com/office/drawing/2014/main" id="{CAB735C5-DC89-7B40-A666-06B249659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638" y="5432574"/>
              <a:ext cx="128959" cy="17747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38">
              <a:extLst>
                <a:ext uri="{FF2B5EF4-FFF2-40B4-BE49-F238E27FC236}">
                  <a16:creationId xmlns:a16="http://schemas.microsoft.com/office/drawing/2014/main" id="{7DDEC298-1154-6245-849B-38D17D2CB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2183" y="2673554"/>
              <a:ext cx="17747" cy="99382"/>
            </a:xfrm>
            <a:custGeom>
              <a:avLst/>
              <a:gdLst>
                <a:gd name="T0" fmla="*/ 3 w 6"/>
                <a:gd name="T1" fmla="*/ 34 h 34"/>
                <a:gd name="T2" fmla="*/ 0 w 6"/>
                <a:gd name="T3" fmla="*/ 31 h 34"/>
                <a:gd name="T4" fmla="*/ 0 w 6"/>
                <a:gd name="T5" fmla="*/ 3 h 34"/>
                <a:gd name="T6" fmla="*/ 3 w 6"/>
                <a:gd name="T7" fmla="*/ 0 h 34"/>
                <a:gd name="T8" fmla="*/ 6 w 6"/>
                <a:gd name="T9" fmla="*/ 3 h 34"/>
                <a:gd name="T10" fmla="*/ 6 w 6"/>
                <a:gd name="T11" fmla="*/ 31 h 34"/>
                <a:gd name="T12" fmla="*/ 3 w 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4">
                  <a:moveTo>
                    <a:pt x="3" y="34"/>
                  </a:moveTo>
                  <a:cubicBezTo>
                    <a:pt x="1" y="34"/>
                    <a:pt x="0" y="33"/>
                    <a:pt x="0" y="3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3"/>
                    <a:pt x="5" y="34"/>
                    <a:pt x="3" y="3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9">
              <a:extLst>
                <a:ext uri="{FF2B5EF4-FFF2-40B4-BE49-F238E27FC236}">
                  <a16:creationId xmlns:a16="http://schemas.microsoft.com/office/drawing/2014/main" id="{1D72F6D0-2107-6E4F-9C67-D6FA6491C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774" y="2714963"/>
              <a:ext cx="100565" cy="17747"/>
            </a:xfrm>
            <a:custGeom>
              <a:avLst/>
              <a:gdLst>
                <a:gd name="T0" fmla="*/ 31 w 34"/>
                <a:gd name="T1" fmla="*/ 6 h 6"/>
                <a:gd name="T2" fmla="*/ 3 w 34"/>
                <a:gd name="T3" fmla="*/ 6 h 6"/>
                <a:gd name="T4" fmla="*/ 0 w 34"/>
                <a:gd name="T5" fmla="*/ 3 h 6"/>
                <a:gd name="T6" fmla="*/ 3 w 34"/>
                <a:gd name="T7" fmla="*/ 0 h 6"/>
                <a:gd name="T8" fmla="*/ 31 w 34"/>
                <a:gd name="T9" fmla="*/ 0 h 6"/>
                <a:gd name="T10" fmla="*/ 34 w 34"/>
                <a:gd name="T11" fmla="*/ 3 h 6"/>
                <a:gd name="T12" fmla="*/ 31 w 3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">
                  <a:moveTo>
                    <a:pt x="3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3"/>
                  </a:cubicBezTo>
                  <a:cubicBezTo>
                    <a:pt x="34" y="5"/>
                    <a:pt x="33" y="6"/>
                    <a:pt x="31" y="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40">
              <a:extLst>
                <a:ext uri="{FF2B5EF4-FFF2-40B4-BE49-F238E27FC236}">
                  <a16:creationId xmlns:a16="http://schemas.microsoft.com/office/drawing/2014/main" id="{5DA1A7AA-1573-694F-899A-E4AA016E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0416" y="5025583"/>
              <a:ext cx="16564" cy="99382"/>
            </a:xfrm>
            <a:custGeom>
              <a:avLst/>
              <a:gdLst>
                <a:gd name="T0" fmla="*/ 3 w 6"/>
                <a:gd name="T1" fmla="*/ 34 h 34"/>
                <a:gd name="T2" fmla="*/ 0 w 6"/>
                <a:gd name="T3" fmla="*/ 31 h 34"/>
                <a:gd name="T4" fmla="*/ 0 w 6"/>
                <a:gd name="T5" fmla="*/ 3 h 34"/>
                <a:gd name="T6" fmla="*/ 3 w 6"/>
                <a:gd name="T7" fmla="*/ 0 h 34"/>
                <a:gd name="T8" fmla="*/ 6 w 6"/>
                <a:gd name="T9" fmla="*/ 3 h 34"/>
                <a:gd name="T10" fmla="*/ 6 w 6"/>
                <a:gd name="T11" fmla="*/ 31 h 34"/>
                <a:gd name="T12" fmla="*/ 3 w 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4">
                  <a:moveTo>
                    <a:pt x="3" y="34"/>
                  </a:moveTo>
                  <a:cubicBezTo>
                    <a:pt x="1" y="34"/>
                    <a:pt x="0" y="32"/>
                    <a:pt x="0" y="3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4" y="34"/>
                    <a:pt x="3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41">
              <a:extLst>
                <a:ext uri="{FF2B5EF4-FFF2-40B4-BE49-F238E27FC236}">
                  <a16:creationId xmlns:a16="http://schemas.microsoft.com/office/drawing/2014/main" id="{3105B7DC-3EBC-B94E-AFA9-78C165596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007" y="5066992"/>
              <a:ext cx="99382" cy="16564"/>
            </a:xfrm>
            <a:custGeom>
              <a:avLst/>
              <a:gdLst>
                <a:gd name="T0" fmla="*/ 31 w 34"/>
                <a:gd name="T1" fmla="*/ 6 h 6"/>
                <a:gd name="T2" fmla="*/ 3 w 34"/>
                <a:gd name="T3" fmla="*/ 6 h 6"/>
                <a:gd name="T4" fmla="*/ 0 w 34"/>
                <a:gd name="T5" fmla="*/ 3 h 6"/>
                <a:gd name="T6" fmla="*/ 3 w 34"/>
                <a:gd name="T7" fmla="*/ 0 h 6"/>
                <a:gd name="T8" fmla="*/ 31 w 34"/>
                <a:gd name="T9" fmla="*/ 0 h 6"/>
                <a:gd name="T10" fmla="*/ 34 w 34"/>
                <a:gd name="T11" fmla="*/ 3 h 6"/>
                <a:gd name="T12" fmla="*/ 31 w 3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">
                  <a:moveTo>
                    <a:pt x="3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3"/>
                  </a:cubicBezTo>
                  <a:cubicBezTo>
                    <a:pt x="34" y="4"/>
                    <a:pt x="33" y="6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2">
              <a:extLst>
                <a:ext uri="{FF2B5EF4-FFF2-40B4-BE49-F238E27FC236}">
                  <a16:creationId xmlns:a16="http://schemas.microsoft.com/office/drawing/2014/main" id="{15A9C6A1-57BA-D34A-8A11-39FE0D93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764" y="2958685"/>
              <a:ext cx="17747" cy="99382"/>
            </a:xfrm>
            <a:custGeom>
              <a:avLst/>
              <a:gdLst>
                <a:gd name="T0" fmla="*/ 3 w 6"/>
                <a:gd name="T1" fmla="*/ 34 h 34"/>
                <a:gd name="T2" fmla="*/ 0 w 6"/>
                <a:gd name="T3" fmla="*/ 31 h 34"/>
                <a:gd name="T4" fmla="*/ 0 w 6"/>
                <a:gd name="T5" fmla="*/ 3 h 34"/>
                <a:gd name="T6" fmla="*/ 3 w 6"/>
                <a:gd name="T7" fmla="*/ 0 h 34"/>
                <a:gd name="T8" fmla="*/ 6 w 6"/>
                <a:gd name="T9" fmla="*/ 3 h 34"/>
                <a:gd name="T10" fmla="*/ 6 w 6"/>
                <a:gd name="T11" fmla="*/ 31 h 34"/>
                <a:gd name="T12" fmla="*/ 3 w 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4">
                  <a:moveTo>
                    <a:pt x="3" y="34"/>
                  </a:moveTo>
                  <a:cubicBezTo>
                    <a:pt x="2" y="34"/>
                    <a:pt x="0" y="33"/>
                    <a:pt x="0" y="3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3"/>
                    <a:pt x="5" y="34"/>
                    <a:pt x="3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43">
              <a:extLst>
                <a:ext uri="{FF2B5EF4-FFF2-40B4-BE49-F238E27FC236}">
                  <a16:creationId xmlns:a16="http://schemas.microsoft.com/office/drawing/2014/main" id="{381556D4-B94E-EC41-AFCC-46B5453A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355" y="2998910"/>
              <a:ext cx="99382" cy="17747"/>
            </a:xfrm>
            <a:custGeom>
              <a:avLst/>
              <a:gdLst>
                <a:gd name="T0" fmla="*/ 31 w 34"/>
                <a:gd name="T1" fmla="*/ 6 h 6"/>
                <a:gd name="T2" fmla="*/ 3 w 34"/>
                <a:gd name="T3" fmla="*/ 6 h 6"/>
                <a:gd name="T4" fmla="*/ 0 w 34"/>
                <a:gd name="T5" fmla="*/ 3 h 6"/>
                <a:gd name="T6" fmla="*/ 3 w 34"/>
                <a:gd name="T7" fmla="*/ 0 h 6"/>
                <a:gd name="T8" fmla="*/ 31 w 34"/>
                <a:gd name="T9" fmla="*/ 0 h 6"/>
                <a:gd name="T10" fmla="*/ 34 w 34"/>
                <a:gd name="T11" fmla="*/ 3 h 6"/>
                <a:gd name="T12" fmla="*/ 31 w 3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">
                  <a:moveTo>
                    <a:pt x="3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3"/>
                  </a:cubicBezTo>
                  <a:cubicBezTo>
                    <a:pt x="34" y="5"/>
                    <a:pt x="33" y="6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44">
              <a:extLst>
                <a:ext uri="{FF2B5EF4-FFF2-40B4-BE49-F238E27FC236}">
                  <a16:creationId xmlns:a16="http://schemas.microsoft.com/office/drawing/2014/main" id="{187355B8-36F2-5548-9F50-22AA2683C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959" y="5447955"/>
              <a:ext cx="17747" cy="146706"/>
            </a:xfrm>
            <a:custGeom>
              <a:avLst/>
              <a:gdLst>
                <a:gd name="T0" fmla="*/ 3 w 6"/>
                <a:gd name="T1" fmla="*/ 50 h 50"/>
                <a:gd name="T2" fmla="*/ 0 w 6"/>
                <a:gd name="T3" fmla="*/ 47 h 50"/>
                <a:gd name="T4" fmla="*/ 0 w 6"/>
                <a:gd name="T5" fmla="*/ 3 h 50"/>
                <a:gd name="T6" fmla="*/ 3 w 6"/>
                <a:gd name="T7" fmla="*/ 0 h 50"/>
                <a:gd name="T8" fmla="*/ 6 w 6"/>
                <a:gd name="T9" fmla="*/ 3 h 50"/>
                <a:gd name="T10" fmla="*/ 6 w 6"/>
                <a:gd name="T11" fmla="*/ 47 h 50"/>
                <a:gd name="T12" fmla="*/ 3 w 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0">
                  <a:moveTo>
                    <a:pt x="3" y="50"/>
                  </a:moveTo>
                  <a:cubicBezTo>
                    <a:pt x="2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9"/>
                    <a:pt x="5" y="50"/>
                    <a:pt x="3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45">
              <a:extLst>
                <a:ext uri="{FF2B5EF4-FFF2-40B4-BE49-F238E27FC236}">
                  <a16:creationId xmlns:a16="http://schemas.microsoft.com/office/drawing/2014/main" id="{A69296A6-A80E-4E4B-BFAF-C304F5B2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888" y="5511843"/>
              <a:ext cx="146706" cy="17747"/>
            </a:xfrm>
            <a:custGeom>
              <a:avLst/>
              <a:gdLst>
                <a:gd name="T0" fmla="*/ 47 w 50"/>
                <a:gd name="T1" fmla="*/ 6 h 6"/>
                <a:gd name="T2" fmla="*/ 3 w 50"/>
                <a:gd name="T3" fmla="*/ 6 h 6"/>
                <a:gd name="T4" fmla="*/ 0 w 50"/>
                <a:gd name="T5" fmla="*/ 3 h 6"/>
                <a:gd name="T6" fmla="*/ 3 w 50"/>
                <a:gd name="T7" fmla="*/ 0 h 6"/>
                <a:gd name="T8" fmla="*/ 47 w 50"/>
                <a:gd name="T9" fmla="*/ 0 h 6"/>
                <a:gd name="T10" fmla="*/ 50 w 50"/>
                <a:gd name="T11" fmla="*/ 3 h 6"/>
                <a:gd name="T12" fmla="*/ 47 w 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0" y="2"/>
                    <a:pt x="50" y="3"/>
                  </a:cubicBezTo>
                  <a:cubicBezTo>
                    <a:pt x="50" y="5"/>
                    <a:pt x="49" y="6"/>
                    <a:pt x="47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46">
              <a:extLst>
                <a:ext uri="{FF2B5EF4-FFF2-40B4-BE49-F238E27FC236}">
                  <a16:creationId xmlns:a16="http://schemas.microsoft.com/office/drawing/2014/main" id="{4507E9CF-6055-B748-9802-0CA9EA4D7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114" y="1776755"/>
              <a:ext cx="17747" cy="146706"/>
            </a:xfrm>
            <a:custGeom>
              <a:avLst/>
              <a:gdLst>
                <a:gd name="T0" fmla="*/ 3 w 6"/>
                <a:gd name="T1" fmla="*/ 50 h 50"/>
                <a:gd name="T2" fmla="*/ 0 w 6"/>
                <a:gd name="T3" fmla="*/ 47 h 50"/>
                <a:gd name="T4" fmla="*/ 0 w 6"/>
                <a:gd name="T5" fmla="*/ 3 h 50"/>
                <a:gd name="T6" fmla="*/ 3 w 6"/>
                <a:gd name="T7" fmla="*/ 0 h 50"/>
                <a:gd name="T8" fmla="*/ 6 w 6"/>
                <a:gd name="T9" fmla="*/ 3 h 50"/>
                <a:gd name="T10" fmla="*/ 6 w 6"/>
                <a:gd name="T11" fmla="*/ 47 h 50"/>
                <a:gd name="T12" fmla="*/ 3 w 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0">
                  <a:moveTo>
                    <a:pt x="3" y="50"/>
                  </a:moveTo>
                  <a:cubicBezTo>
                    <a:pt x="1" y="50"/>
                    <a:pt x="0" y="48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8"/>
                    <a:pt x="5" y="50"/>
                    <a:pt x="3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47">
              <a:extLst>
                <a:ext uri="{FF2B5EF4-FFF2-40B4-BE49-F238E27FC236}">
                  <a16:creationId xmlns:a16="http://schemas.microsoft.com/office/drawing/2014/main" id="{C371217B-68FC-6E42-8D2F-819549C72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043" y="1840643"/>
              <a:ext cx="146706" cy="17747"/>
            </a:xfrm>
            <a:custGeom>
              <a:avLst/>
              <a:gdLst>
                <a:gd name="T0" fmla="*/ 47 w 50"/>
                <a:gd name="T1" fmla="*/ 6 h 6"/>
                <a:gd name="T2" fmla="*/ 3 w 50"/>
                <a:gd name="T3" fmla="*/ 6 h 6"/>
                <a:gd name="T4" fmla="*/ 0 w 50"/>
                <a:gd name="T5" fmla="*/ 3 h 6"/>
                <a:gd name="T6" fmla="*/ 3 w 50"/>
                <a:gd name="T7" fmla="*/ 0 h 6"/>
                <a:gd name="T8" fmla="*/ 47 w 50"/>
                <a:gd name="T9" fmla="*/ 0 h 6"/>
                <a:gd name="T10" fmla="*/ 50 w 50"/>
                <a:gd name="T11" fmla="*/ 3 h 6"/>
                <a:gd name="T12" fmla="*/ 47 w 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0" y="1"/>
                    <a:pt x="50" y="3"/>
                  </a:cubicBezTo>
                  <a:cubicBezTo>
                    <a:pt x="50" y="4"/>
                    <a:pt x="49" y="6"/>
                    <a:pt x="47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8">
              <a:extLst>
                <a:ext uri="{FF2B5EF4-FFF2-40B4-BE49-F238E27FC236}">
                  <a16:creationId xmlns:a16="http://schemas.microsoft.com/office/drawing/2014/main" id="{DE0B4778-D235-1B48-A2CA-F99A62BA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701" y="2072533"/>
              <a:ext cx="17747" cy="144340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2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49">
              <a:extLst>
                <a:ext uri="{FF2B5EF4-FFF2-40B4-BE49-F238E27FC236}">
                  <a16:creationId xmlns:a16="http://schemas.microsoft.com/office/drawing/2014/main" id="{45583137-ED94-8B4C-8C4C-4DA83246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630" y="2134055"/>
              <a:ext cx="146706" cy="20113"/>
            </a:xfrm>
            <a:custGeom>
              <a:avLst/>
              <a:gdLst>
                <a:gd name="T0" fmla="*/ 47 w 50"/>
                <a:gd name="T1" fmla="*/ 7 h 7"/>
                <a:gd name="T2" fmla="*/ 3 w 50"/>
                <a:gd name="T3" fmla="*/ 7 h 7"/>
                <a:gd name="T4" fmla="*/ 0 w 50"/>
                <a:gd name="T5" fmla="*/ 4 h 7"/>
                <a:gd name="T6" fmla="*/ 3 w 50"/>
                <a:gd name="T7" fmla="*/ 0 h 7"/>
                <a:gd name="T8" fmla="*/ 47 w 50"/>
                <a:gd name="T9" fmla="*/ 0 h 7"/>
                <a:gd name="T10" fmla="*/ 50 w 50"/>
                <a:gd name="T11" fmla="*/ 4 h 7"/>
                <a:gd name="T12" fmla="*/ 47 w 5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7">
                  <a:moveTo>
                    <a:pt x="47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0" y="2"/>
                    <a:pt x="50" y="4"/>
                  </a:cubicBezTo>
                  <a:cubicBezTo>
                    <a:pt x="50" y="5"/>
                    <a:pt x="49" y="7"/>
                    <a:pt x="47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50">
              <a:extLst>
                <a:ext uri="{FF2B5EF4-FFF2-40B4-BE49-F238E27FC236}">
                  <a16:creationId xmlns:a16="http://schemas.microsoft.com/office/drawing/2014/main" id="{24201FA9-20D7-4446-B77B-8B57EDFD7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861" y="2621497"/>
              <a:ext cx="20113" cy="145523"/>
            </a:xfrm>
            <a:custGeom>
              <a:avLst/>
              <a:gdLst>
                <a:gd name="T0" fmla="*/ 3 w 7"/>
                <a:gd name="T1" fmla="*/ 50 h 50"/>
                <a:gd name="T2" fmla="*/ 0 w 7"/>
                <a:gd name="T3" fmla="*/ 47 h 50"/>
                <a:gd name="T4" fmla="*/ 0 w 7"/>
                <a:gd name="T5" fmla="*/ 3 h 50"/>
                <a:gd name="T6" fmla="*/ 3 w 7"/>
                <a:gd name="T7" fmla="*/ 0 h 50"/>
                <a:gd name="T8" fmla="*/ 7 w 7"/>
                <a:gd name="T9" fmla="*/ 3 h 50"/>
                <a:gd name="T10" fmla="*/ 7 w 7"/>
                <a:gd name="T11" fmla="*/ 47 h 50"/>
                <a:gd name="T12" fmla="*/ 3 w 7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0">
                  <a:moveTo>
                    <a:pt x="3" y="50"/>
                  </a:moveTo>
                  <a:cubicBezTo>
                    <a:pt x="2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5" y="50"/>
                    <a:pt x="3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51">
              <a:extLst>
                <a:ext uri="{FF2B5EF4-FFF2-40B4-BE49-F238E27FC236}">
                  <a16:creationId xmlns:a16="http://schemas.microsoft.com/office/drawing/2014/main" id="{12DC3D27-9478-CF43-BB5C-25C735CCD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156" y="2685385"/>
              <a:ext cx="144340" cy="17747"/>
            </a:xfrm>
            <a:custGeom>
              <a:avLst/>
              <a:gdLst>
                <a:gd name="T0" fmla="*/ 46 w 49"/>
                <a:gd name="T1" fmla="*/ 6 h 6"/>
                <a:gd name="T2" fmla="*/ 3 w 49"/>
                <a:gd name="T3" fmla="*/ 6 h 6"/>
                <a:gd name="T4" fmla="*/ 0 w 49"/>
                <a:gd name="T5" fmla="*/ 3 h 6"/>
                <a:gd name="T6" fmla="*/ 3 w 49"/>
                <a:gd name="T7" fmla="*/ 0 h 6"/>
                <a:gd name="T8" fmla="*/ 46 w 49"/>
                <a:gd name="T9" fmla="*/ 0 h 6"/>
                <a:gd name="T10" fmla="*/ 49 w 49"/>
                <a:gd name="T11" fmla="*/ 3 h 6"/>
                <a:gd name="T12" fmla="*/ 46 w 4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">
                  <a:moveTo>
                    <a:pt x="46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49" y="2"/>
                    <a:pt x="49" y="3"/>
                  </a:cubicBezTo>
                  <a:cubicBezTo>
                    <a:pt x="49" y="5"/>
                    <a:pt x="48" y="6"/>
                    <a:pt x="46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52">
              <a:extLst>
                <a:ext uri="{FF2B5EF4-FFF2-40B4-BE49-F238E27FC236}">
                  <a16:creationId xmlns:a16="http://schemas.microsoft.com/office/drawing/2014/main" id="{5CC21370-5086-1B40-A7BE-386A8903E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536" y="5124965"/>
              <a:ext cx="17747" cy="146706"/>
            </a:xfrm>
            <a:custGeom>
              <a:avLst/>
              <a:gdLst>
                <a:gd name="T0" fmla="*/ 3 w 6"/>
                <a:gd name="T1" fmla="*/ 50 h 50"/>
                <a:gd name="T2" fmla="*/ 0 w 6"/>
                <a:gd name="T3" fmla="*/ 47 h 50"/>
                <a:gd name="T4" fmla="*/ 0 w 6"/>
                <a:gd name="T5" fmla="*/ 3 h 50"/>
                <a:gd name="T6" fmla="*/ 3 w 6"/>
                <a:gd name="T7" fmla="*/ 0 h 50"/>
                <a:gd name="T8" fmla="*/ 6 w 6"/>
                <a:gd name="T9" fmla="*/ 3 h 50"/>
                <a:gd name="T10" fmla="*/ 6 w 6"/>
                <a:gd name="T11" fmla="*/ 47 h 50"/>
                <a:gd name="T12" fmla="*/ 3 w 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0">
                  <a:moveTo>
                    <a:pt x="3" y="50"/>
                  </a:moveTo>
                  <a:cubicBezTo>
                    <a:pt x="1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9"/>
                    <a:pt x="5" y="50"/>
                    <a:pt x="3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3">
              <a:extLst>
                <a:ext uri="{FF2B5EF4-FFF2-40B4-BE49-F238E27FC236}">
                  <a16:creationId xmlns:a16="http://schemas.microsoft.com/office/drawing/2014/main" id="{EEDD5E86-6BC0-3648-BBF7-F2005DDDF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648" y="5190036"/>
              <a:ext cx="145523" cy="17747"/>
            </a:xfrm>
            <a:custGeom>
              <a:avLst/>
              <a:gdLst>
                <a:gd name="T0" fmla="*/ 47 w 50"/>
                <a:gd name="T1" fmla="*/ 6 h 6"/>
                <a:gd name="T2" fmla="*/ 3 w 50"/>
                <a:gd name="T3" fmla="*/ 6 h 6"/>
                <a:gd name="T4" fmla="*/ 0 w 50"/>
                <a:gd name="T5" fmla="*/ 3 h 6"/>
                <a:gd name="T6" fmla="*/ 3 w 50"/>
                <a:gd name="T7" fmla="*/ 0 h 6"/>
                <a:gd name="T8" fmla="*/ 47 w 50"/>
                <a:gd name="T9" fmla="*/ 0 h 6"/>
                <a:gd name="T10" fmla="*/ 50 w 50"/>
                <a:gd name="T11" fmla="*/ 3 h 6"/>
                <a:gd name="T12" fmla="*/ 47 w 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0" y="1"/>
                    <a:pt x="50" y="3"/>
                  </a:cubicBezTo>
                  <a:cubicBezTo>
                    <a:pt x="50" y="5"/>
                    <a:pt x="49" y="6"/>
                    <a:pt x="47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54">
              <a:extLst>
                <a:ext uri="{FF2B5EF4-FFF2-40B4-BE49-F238E27FC236}">
                  <a16:creationId xmlns:a16="http://schemas.microsoft.com/office/drawing/2014/main" id="{986610D6-EA70-114B-A944-039374C8C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515" y="4218700"/>
              <a:ext cx="17747" cy="146706"/>
            </a:xfrm>
            <a:custGeom>
              <a:avLst/>
              <a:gdLst>
                <a:gd name="T0" fmla="*/ 3 w 6"/>
                <a:gd name="T1" fmla="*/ 50 h 50"/>
                <a:gd name="T2" fmla="*/ 0 w 6"/>
                <a:gd name="T3" fmla="*/ 47 h 50"/>
                <a:gd name="T4" fmla="*/ 0 w 6"/>
                <a:gd name="T5" fmla="*/ 3 h 50"/>
                <a:gd name="T6" fmla="*/ 3 w 6"/>
                <a:gd name="T7" fmla="*/ 0 h 50"/>
                <a:gd name="T8" fmla="*/ 6 w 6"/>
                <a:gd name="T9" fmla="*/ 3 h 50"/>
                <a:gd name="T10" fmla="*/ 6 w 6"/>
                <a:gd name="T11" fmla="*/ 47 h 50"/>
                <a:gd name="T12" fmla="*/ 3 w 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0">
                  <a:moveTo>
                    <a:pt x="3" y="50"/>
                  </a:moveTo>
                  <a:cubicBezTo>
                    <a:pt x="2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9"/>
                    <a:pt x="5" y="50"/>
                    <a:pt x="3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5">
              <a:extLst>
                <a:ext uri="{FF2B5EF4-FFF2-40B4-BE49-F238E27FC236}">
                  <a16:creationId xmlns:a16="http://schemas.microsoft.com/office/drawing/2014/main" id="{0626BA53-FBB8-574C-BF2F-D5EF296C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444" y="4283771"/>
              <a:ext cx="146706" cy="17747"/>
            </a:xfrm>
            <a:custGeom>
              <a:avLst/>
              <a:gdLst>
                <a:gd name="T0" fmla="*/ 47 w 50"/>
                <a:gd name="T1" fmla="*/ 6 h 6"/>
                <a:gd name="T2" fmla="*/ 3 w 50"/>
                <a:gd name="T3" fmla="*/ 6 h 6"/>
                <a:gd name="T4" fmla="*/ 0 w 50"/>
                <a:gd name="T5" fmla="*/ 3 h 6"/>
                <a:gd name="T6" fmla="*/ 3 w 50"/>
                <a:gd name="T7" fmla="*/ 0 h 6"/>
                <a:gd name="T8" fmla="*/ 47 w 50"/>
                <a:gd name="T9" fmla="*/ 0 h 6"/>
                <a:gd name="T10" fmla="*/ 50 w 50"/>
                <a:gd name="T11" fmla="*/ 3 h 6"/>
                <a:gd name="T12" fmla="*/ 47 w 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0" y="2"/>
                    <a:pt x="50" y="3"/>
                  </a:cubicBezTo>
                  <a:cubicBezTo>
                    <a:pt x="50" y="5"/>
                    <a:pt x="49" y="6"/>
                    <a:pt x="47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6">
              <a:extLst>
                <a:ext uri="{FF2B5EF4-FFF2-40B4-BE49-F238E27FC236}">
                  <a16:creationId xmlns:a16="http://schemas.microsoft.com/office/drawing/2014/main" id="{74662138-80DF-CC41-9AF2-C8A0E57DE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414" y="1727064"/>
              <a:ext cx="117128" cy="61522"/>
            </a:xfrm>
            <a:custGeom>
              <a:avLst/>
              <a:gdLst>
                <a:gd name="T0" fmla="*/ 37 w 40"/>
                <a:gd name="T1" fmla="*/ 21 h 21"/>
                <a:gd name="T2" fmla="*/ 35 w 40"/>
                <a:gd name="T3" fmla="*/ 20 h 21"/>
                <a:gd name="T4" fmla="*/ 20 w 40"/>
                <a:gd name="T5" fmla="*/ 8 h 21"/>
                <a:gd name="T6" fmla="*/ 6 w 40"/>
                <a:gd name="T7" fmla="*/ 20 h 21"/>
                <a:gd name="T8" fmla="*/ 1 w 40"/>
                <a:gd name="T9" fmla="*/ 20 h 21"/>
                <a:gd name="T10" fmla="*/ 2 w 40"/>
                <a:gd name="T11" fmla="*/ 15 h 21"/>
                <a:gd name="T12" fmla="*/ 18 w 40"/>
                <a:gd name="T13" fmla="*/ 1 h 21"/>
                <a:gd name="T14" fmla="*/ 22 w 40"/>
                <a:gd name="T15" fmla="*/ 1 h 21"/>
                <a:gd name="T16" fmla="*/ 39 w 40"/>
                <a:gd name="T17" fmla="*/ 15 h 21"/>
                <a:gd name="T18" fmla="*/ 39 w 40"/>
                <a:gd name="T19" fmla="*/ 20 h 21"/>
                <a:gd name="T20" fmla="*/ 37 w 4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1">
                  <a:moveTo>
                    <a:pt x="37" y="21"/>
                  </a:moveTo>
                  <a:cubicBezTo>
                    <a:pt x="36" y="21"/>
                    <a:pt x="35" y="21"/>
                    <a:pt x="35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3" y="21"/>
                    <a:pt x="1" y="20"/>
                  </a:cubicBezTo>
                  <a:cubicBezTo>
                    <a:pt x="0" y="18"/>
                    <a:pt x="0" y="17"/>
                    <a:pt x="2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7"/>
                    <a:pt x="40" y="18"/>
                    <a:pt x="39" y="20"/>
                  </a:cubicBezTo>
                  <a:cubicBezTo>
                    <a:pt x="38" y="20"/>
                    <a:pt x="38" y="21"/>
                    <a:pt x="37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7">
              <a:extLst>
                <a:ext uri="{FF2B5EF4-FFF2-40B4-BE49-F238E27FC236}">
                  <a16:creationId xmlns:a16="http://schemas.microsoft.com/office/drawing/2014/main" id="{65376CD9-AEFB-B84A-B6AC-F8D04A137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414" y="1779121"/>
              <a:ext cx="117128" cy="61522"/>
            </a:xfrm>
            <a:custGeom>
              <a:avLst/>
              <a:gdLst>
                <a:gd name="T0" fmla="*/ 4 w 40"/>
                <a:gd name="T1" fmla="*/ 21 h 21"/>
                <a:gd name="T2" fmla="*/ 1 w 40"/>
                <a:gd name="T3" fmla="*/ 20 h 21"/>
                <a:gd name="T4" fmla="*/ 2 w 40"/>
                <a:gd name="T5" fmla="*/ 16 h 21"/>
                <a:gd name="T6" fmla="*/ 18 w 40"/>
                <a:gd name="T7" fmla="*/ 1 h 21"/>
                <a:gd name="T8" fmla="*/ 22 w 40"/>
                <a:gd name="T9" fmla="*/ 1 h 21"/>
                <a:gd name="T10" fmla="*/ 39 w 40"/>
                <a:gd name="T11" fmla="*/ 16 h 21"/>
                <a:gd name="T12" fmla="*/ 39 w 40"/>
                <a:gd name="T13" fmla="*/ 20 h 21"/>
                <a:gd name="T14" fmla="*/ 35 w 40"/>
                <a:gd name="T15" fmla="*/ 20 h 21"/>
                <a:gd name="T16" fmla="*/ 20 w 40"/>
                <a:gd name="T17" fmla="*/ 8 h 21"/>
                <a:gd name="T18" fmla="*/ 6 w 40"/>
                <a:gd name="T19" fmla="*/ 20 h 21"/>
                <a:gd name="T20" fmla="*/ 4 w 4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1">
                  <a:moveTo>
                    <a:pt x="4" y="21"/>
                  </a:moveTo>
                  <a:cubicBezTo>
                    <a:pt x="3" y="21"/>
                    <a:pt x="2" y="21"/>
                    <a:pt x="1" y="20"/>
                  </a:cubicBezTo>
                  <a:cubicBezTo>
                    <a:pt x="0" y="19"/>
                    <a:pt x="0" y="17"/>
                    <a:pt x="2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9"/>
                    <a:pt x="39" y="20"/>
                  </a:cubicBezTo>
                  <a:cubicBezTo>
                    <a:pt x="38" y="21"/>
                    <a:pt x="36" y="21"/>
                    <a:pt x="35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4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8">
              <a:extLst>
                <a:ext uri="{FF2B5EF4-FFF2-40B4-BE49-F238E27FC236}">
                  <a16:creationId xmlns:a16="http://schemas.microsoft.com/office/drawing/2014/main" id="{F4209959-669F-C342-881D-8852E99EC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414" y="1673824"/>
              <a:ext cx="117128" cy="61522"/>
            </a:xfrm>
            <a:custGeom>
              <a:avLst/>
              <a:gdLst>
                <a:gd name="T0" fmla="*/ 4 w 40"/>
                <a:gd name="T1" fmla="*/ 21 h 21"/>
                <a:gd name="T2" fmla="*/ 1 w 40"/>
                <a:gd name="T3" fmla="*/ 20 h 21"/>
                <a:gd name="T4" fmla="*/ 2 w 40"/>
                <a:gd name="T5" fmla="*/ 15 h 21"/>
                <a:gd name="T6" fmla="*/ 18 w 40"/>
                <a:gd name="T7" fmla="*/ 1 h 21"/>
                <a:gd name="T8" fmla="*/ 22 w 40"/>
                <a:gd name="T9" fmla="*/ 1 h 21"/>
                <a:gd name="T10" fmla="*/ 39 w 40"/>
                <a:gd name="T11" fmla="*/ 15 h 21"/>
                <a:gd name="T12" fmla="*/ 39 w 40"/>
                <a:gd name="T13" fmla="*/ 20 h 21"/>
                <a:gd name="T14" fmla="*/ 35 w 40"/>
                <a:gd name="T15" fmla="*/ 20 h 21"/>
                <a:gd name="T16" fmla="*/ 20 w 40"/>
                <a:gd name="T17" fmla="*/ 7 h 21"/>
                <a:gd name="T18" fmla="*/ 6 w 40"/>
                <a:gd name="T19" fmla="*/ 20 h 21"/>
                <a:gd name="T20" fmla="*/ 4 w 4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2" y="1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6"/>
                    <a:pt x="40" y="18"/>
                    <a:pt x="39" y="20"/>
                  </a:cubicBezTo>
                  <a:cubicBezTo>
                    <a:pt x="38" y="21"/>
                    <a:pt x="36" y="21"/>
                    <a:pt x="35" y="2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59">
              <a:extLst>
                <a:ext uri="{FF2B5EF4-FFF2-40B4-BE49-F238E27FC236}">
                  <a16:creationId xmlns:a16="http://schemas.microsoft.com/office/drawing/2014/main" id="{D7B44221-478D-4340-A56B-960BE1E94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14976" y="1632415"/>
              <a:ext cx="255552" cy="252003"/>
            </a:xfrm>
            <a:custGeom>
              <a:avLst/>
              <a:gdLst>
                <a:gd name="T0" fmla="*/ 43 w 87"/>
                <a:gd name="T1" fmla="*/ 86 h 86"/>
                <a:gd name="T2" fmla="*/ 33 w 87"/>
                <a:gd name="T3" fmla="*/ 85 h 86"/>
                <a:gd name="T4" fmla="*/ 31 w 87"/>
                <a:gd name="T5" fmla="*/ 81 h 86"/>
                <a:gd name="T6" fmla="*/ 35 w 87"/>
                <a:gd name="T7" fmla="*/ 79 h 86"/>
                <a:gd name="T8" fmla="*/ 47 w 87"/>
                <a:gd name="T9" fmla="*/ 80 h 86"/>
                <a:gd name="T10" fmla="*/ 51 w 87"/>
                <a:gd name="T11" fmla="*/ 83 h 86"/>
                <a:gd name="T12" fmla="*/ 48 w 87"/>
                <a:gd name="T13" fmla="*/ 86 h 86"/>
                <a:gd name="T14" fmla="*/ 43 w 87"/>
                <a:gd name="T15" fmla="*/ 86 h 86"/>
                <a:gd name="T16" fmla="*/ 68 w 87"/>
                <a:gd name="T17" fmla="*/ 77 h 86"/>
                <a:gd name="T18" fmla="*/ 66 w 87"/>
                <a:gd name="T19" fmla="*/ 76 h 86"/>
                <a:gd name="T20" fmla="*/ 67 w 87"/>
                <a:gd name="T21" fmla="*/ 72 h 86"/>
                <a:gd name="T22" fmla="*/ 75 w 87"/>
                <a:gd name="T23" fmla="*/ 63 h 86"/>
                <a:gd name="T24" fmla="*/ 79 w 87"/>
                <a:gd name="T25" fmla="*/ 62 h 86"/>
                <a:gd name="T26" fmla="*/ 80 w 87"/>
                <a:gd name="T27" fmla="*/ 66 h 86"/>
                <a:gd name="T28" fmla="*/ 70 w 87"/>
                <a:gd name="T29" fmla="*/ 77 h 86"/>
                <a:gd name="T30" fmla="*/ 68 w 87"/>
                <a:gd name="T31" fmla="*/ 77 h 86"/>
                <a:gd name="T32" fmla="*/ 15 w 87"/>
                <a:gd name="T33" fmla="*/ 74 h 86"/>
                <a:gd name="T34" fmla="*/ 12 w 87"/>
                <a:gd name="T35" fmla="*/ 73 h 86"/>
                <a:gd name="T36" fmla="*/ 4 w 87"/>
                <a:gd name="T37" fmla="*/ 61 h 86"/>
                <a:gd name="T38" fmla="*/ 5 w 87"/>
                <a:gd name="T39" fmla="*/ 57 h 86"/>
                <a:gd name="T40" fmla="*/ 9 w 87"/>
                <a:gd name="T41" fmla="*/ 59 h 86"/>
                <a:gd name="T42" fmla="*/ 17 w 87"/>
                <a:gd name="T43" fmla="*/ 69 h 86"/>
                <a:gd name="T44" fmla="*/ 17 w 87"/>
                <a:gd name="T45" fmla="*/ 73 h 86"/>
                <a:gd name="T46" fmla="*/ 15 w 87"/>
                <a:gd name="T47" fmla="*/ 74 h 86"/>
                <a:gd name="T48" fmla="*/ 84 w 87"/>
                <a:gd name="T49" fmla="*/ 46 h 86"/>
                <a:gd name="T50" fmla="*/ 81 w 87"/>
                <a:gd name="T51" fmla="*/ 43 h 86"/>
                <a:gd name="T52" fmla="*/ 81 w 87"/>
                <a:gd name="T53" fmla="*/ 43 h 86"/>
                <a:gd name="T54" fmla="*/ 79 w 87"/>
                <a:gd name="T55" fmla="*/ 30 h 86"/>
                <a:gd name="T56" fmla="*/ 81 w 87"/>
                <a:gd name="T57" fmla="*/ 26 h 86"/>
                <a:gd name="T58" fmla="*/ 84 w 87"/>
                <a:gd name="T59" fmla="*/ 28 h 86"/>
                <a:gd name="T60" fmla="*/ 87 w 87"/>
                <a:gd name="T61" fmla="*/ 43 h 86"/>
                <a:gd name="T62" fmla="*/ 84 w 87"/>
                <a:gd name="T63" fmla="*/ 46 h 86"/>
                <a:gd name="T64" fmla="*/ 3 w 87"/>
                <a:gd name="T65" fmla="*/ 41 h 86"/>
                <a:gd name="T66" fmla="*/ 3 w 87"/>
                <a:gd name="T67" fmla="*/ 41 h 86"/>
                <a:gd name="T68" fmla="*/ 0 w 87"/>
                <a:gd name="T69" fmla="*/ 38 h 86"/>
                <a:gd name="T70" fmla="*/ 4 w 87"/>
                <a:gd name="T71" fmla="*/ 24 h 86"/>
                <a:gd name="T72" fmla="*/ 8 w 87"/>
                <a:gd name="T73" fmla="*/ 22 h 86"/>
                <a:gd name="T74" fmla="*/ 10 w 87"/>
                <a:gd name="T75" fmla="*/ 26 h 86"/>
                <a:gd name="T76" fmla="*/ 6 w 87"/>
                <a:gd name="T77" fmla="*/ 38 h 86"/>
                <a:gd name="T78" fmla="*/ 3 w 87"/>
                <a:gd name="T79" fmla="*/ 41 h 86"/>
                <a:gd name="T80" fmla="*/ 69 w 87"/>
                <a:gd name="T81" fmla="*/ 14 h 86"/>
                <a:gd name="T82" fmla="*/ 67 w 87"/>
                <a:gd name="T83" fmla="*/ 13 h 86"/>
                <a:gd name="T84" fmla="*/ 56 w 87"/>
                <a:gd name="T85" fmla="*/ 7 h 86"/>
                <a:gd name="T86" fmla="*/ 54 w 87"/>
                <a:gd name="T87" fmla="*/ 3 h 86"/>
                <a:gd name="T88" fmla="*/ 58 w 87"/>
                <a:gd name="T89" fmla="*/ 1 h 86"/>
                <a:gd name="T90" fmla="*/ 70 w 87"/>
                <a:gd name="T91" fmla="*/ 9 h 86"/>
                <a:gd name="T92" fmla="*/ 71 w 87"/>
                <a:gd name="T93" fmla="*/ 13 h 86"/>
                <a:gd name="T94" fmla="*/ 69 w 87"/>
                <a:gd name="T95" fmla="*/ 14 h 86"/>
                <a:gd name="T96" fmla="*/ 22 w 87"/>
                <a:gd name="T97" fmla="*/ 11 h 86"/>
                <a:gd name="T98" fmla="*/ 19 w 87"/>
                <a:gd name="T99" fmla="*/ 10 h 86"/>
                <a:gd name="T100" fmla="*/ 20 w 87"/>
                <a:gd name="T101" fmla="*/ 6 h 86"/>
                <a:gd name="T102" fmla="*/ 34 w 87"/>
                <a:gd name="T103" fmla="*/ 0 h 86"/>
                <a:gd name="T104" fmla="*/ 37 w 87"/>
                <a:gd name="T105" fmla="*/ 2 h 86"/>
                <a:gd name="T106" fmla="*/ 35 w 87"/>
                <a:gd name="T107" fmla="*/ 6 h 86"/>
                <a:gd name="T108" fmla="*/ 23 w 87"/>
                <a:gd name="T109" fmla="*/ 11 h 86"/>
                <a:gd name="T110" fmla="*/ 22 w 87"/>
                <a:gd name="T111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" h="86">
                  <a:moveTo>
                    <a:pt x="43" y="86"/>
                  </a:moveTo>
                  <a:cubicBezTo>
                    <a:pt x="40" y="86"/>
                    <a:pt x="37" y="86"/>
                    <a:pt x="33" y="85"/>
                  </a:cubicBezTo>
                  <a:cubicBezTo>
                    <a:pt x="32" y="85"/>
                    <a:pt x="31" y="83"/>
                    <a:pt x="31" y="81"/>
                  </a:cubicBezTo>
                  <a:cubicBezTo>
                    <a:pt x="32" y="80"/>
                    <a:pt x="33" y="79"/>
                    <a:pt x="35" y="79"/>
                  </a:cubicBezTo>
                  <a:cubicBezTo>
                    <a:pt x="39" y="80"/>
                    <a:pt x="43" y="80"/>
                    <a:pt x="47" y="80"/>
                  </a:cubicBezTo>
                  <a:cubicBezTo>
                    <a:pt x="49" y="80"/>
                    <a:pt x="51" y="81"/>
                    <a:pt x="51" y="83"/>
                  </a:cubicBezTo>
                  <a:cubicBezTo>
                    <a:pt x="51" y="84"/>
                    <a:pt x="50" y="86"/>
                    <a:pt x="48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68" y="77"/>
                  </a:moveTo>
                  <a:cubicBezTo>
                    <a:pt x="68" y="77"/>
                    <a:pt x="67" y="77"/>
                    <a:pt x="66" y="76"/>
                  </a:cubicBezTo>
                  <a:cubicBezTo>
                    <a:pt x="65" y="75"/>
                    <a:pt x="65" y="73"/>
                    <a:pt x="67" y="72"/>
                  </a:cubicBezTo>
                  <a:cubicBezTo>
                    <a:pt x="70" y="69"/>
                    <a:pt x="73" y="66"/>
                    <a:pt x="75" y="63"/>
                  </a:cubicBezTo>
                  <a:cubicBezTo>
                    <a:pt x="76" y="61"/>
                    <a:pt x="78" y="61"/>
                    <a:pt x="79" y="62"/>
                  </a:cubicBezTo>
                  <a:cubicBezTo>
                    <a:pt x="81" y="63"/>
                    <a:pt x="81" y="65"/>
                    <a:pt x="80" y="66"/>
                  </a:cubicBezTo>
                  <a:cubicBezTo>
                    <a:pt x="77" y="70"/>
                    <a:pt x="74" y="74"/>
                    <a:pt x="70" y="77"/>
                  </a:cubicBezTo>
                  <a:cubicBezTo>
                    <a:pt x="70" y="77"/>
                    <a:pt x="69" y="77"/>
                    <a:pt x="68" y="77"/>
                  </a:cubicBezTo>
                  <a:close/>
                  <a:moveTo>
                    <a:pt x="15" y="74"/>
                  </a:moveTo>
                  <a:cubicBezTo>
                    <a:pt x="14" y="74"/>
                    <a:pt x="13" y="74"/>
                    <a:pt x="12" y="73"/>
                  </a:cubicBezTo>
                  <a:cubicBezTo>
                    <a:pt x="9" y="70"/>
                    <a:pt x="6" y="66"/>
                    <a:pt x="4" y="61"/>
                  </a:cubicBezTo>
                  <a:cubicBezTo>
                    <a:pt x="3" y="60"/>
                    <a:pt x="4" y="58"/>
                    <a:pt x="5" y="57"/>
                  </a:cubicBezTo>
                  <a:cubicBezTo>
                    <a:pt x="7" y="57"/>
                    <a:pt x="9" y="57"/>
                    <a:pt x="9" y="59"/>
                  </a:cubicBezTo>
                  <a:cubicBezTo>
                    <a:pt x="11" y="63"/>
                    <a:pt x="14" y="66"/>
                    <a:pt x="17" y="69"/>
                  </a:cubicBezTo>
                  <a:cubicBezTo>
                    <a:pt x="18" y="70"/>
                    <a:pt x="18" y="72"/>
                    <a:pt x="17" y="73"/>
                  </a:cubicBezTo>
                  <a:cubicBezTo>
                    <a:pt x="16" y="74"/>
                    <a:pt x="15" y="74"/>
                    <a:pt x="15" y="74"/>
                  </a:cubicBezTo>
                  <a:close/>
                  <a:moveTo>
                    <a:pt x="84" y="46"/>
                  </a:moveTo>
                  <a:cubicBezTo>
                    <a:pt x="82" y="46"/>
                    <a:pt x="81" y="4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8"/>
                    <a:pt x="80" y="34"/>
                    <a:pt x="79" y="30"/>
                  </a:cubicBezTo>
                  <a:cubicBezTo>
                    <a:pt x="78" y="29"/>
                    <a:pt x="79" y="27"/>
                    <a:pt x="81" y="26"/>
                  </a:cubicBezTo>
                  <a:cubicBezTo>
                    <a:pt x="82" y="26"/>
                    <a:pt x="84" y="27"/>
                    <a:pt x="84" y="28"/>
                  </a:cubicBezTo>
                  <a:cubicBezTo>
                    <a:pt x="86" y="33"/>
                    <a:pt x="87" y="38"/>
                    <a:pt x="87" y="43"/>
                  </a:cubicBezTo>
                  <a:cubicBezTo>
                    <a:pt x="87" y="44"/>
                    <a:pt x="85" y="46"/>
                    <a:pt x="84" y="46"/>
                  </a:cubicBez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1" y="41"/>
                    <a:pt x="0" y="39"/>
                    <a:pt x="0" y="38"/>
                  </a:cubicBezTo>
                  <a:cubicBezTo>
                    <a:pt x="1" y="33"/>
                    <a:pt x="2" y="28"/>
                    <a:pt x="4" y="24"/>
                  </a:cubicBezTo>
                  <a:cubicBezTo>
                    <a:pt x="5" y="22"/>
                    <a:pt x="7" y="21"/>
                    <a:pt x="8" y="22"/>
                  </a:cubicBezTo>
                  <a:cubicBezTo>
                    <a:pt x="10" y="23"/>
                    <a:pt x="10" y="25"/>
                    <a:pt x="10" y="26"/>
                  </a:cubicBezTo>
                  <a:cubicBezTo>
                    <a:pt x="8" y="30"/>
                    <a:pt x="7" y="34"/>
                    <a:pt x="6" y="38"/>
                  </a:cubicBezTo>
                  <a:cubicBezTo>
                    <a:pt x="6" y="40"/>
                    <a:pt x="5" y="41"/>
                    <a:pt x="3" y="41"/>
                  </a:cubicBezTo>
                  <a:close/>
                  <a:moveTo>
                    <a:pt x="69" y="14"/>
                  </a:moveTo>
                  <a:cubicBezTo>
                    <a:pt x="68" y="14"/>
                    <a:pt x="67" y="14"/>
                    <a:pt x="67" y="13"/>
                  </a:cubicBezTo>
                  <a:cubicBezTo>
                    <a:pt x="63" y="11"/>
                    <a:pt x="60" y="9"/>
                    <a:pt x="56" y="7"/>
                  </a:cubicBezTo>
                  <a:cubicBezTo>
                    <a:pt x="54" y="7"/>
                    <a:pt x="53" y="5"/>
                    <a:pt x="54" y="3"/>
                  </a:cubicBezTo>
                  <a:cubicBezTo>
                    <a:pt x="54" y="2"/>
                    <a:pt x="56" y="1"/>
                    <a:pt x="58" y="1"/>
                  </a:cubicBezTo>
                  <a:cubicBezTo>
                    <a:pt x="62" y="3"/>
                    <a:pt x="67" y="5"/>
                    <a:pt x="70" y="9"/>
                  </a:cubicBezTo>
                  <a:cubicBezTo>
                    <a:pt x="72" y="10"/>
                    <a:pt x="72" y="12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lose/>
                  <a:moveTo>
                    <a:pt x="22" y="11"/>
                  </a:moveTo>
                  <a:cubicBezTo>
                    <a:pt x="21" y="11"/>
                    <a:pt x="20" y="11"/>
                    <a:pt x="19" y="10"/>
                  </a:cubicBezTo>
                  <a:cubicBezTo>
                    <a:pt x="18" y="8"/>
                    <a:pt x="19" y="7"/>
                    <a:pt x="20" y="6"/>
                  </a:cubicBezTo>
                  <a:cubicBezTo>
                    <a:pt x="24" y="3"/>
                    <a:pt x="29" y="1"/>
                    <a:pt x="34" y="0"/>
                  </a:cubicBezTo>
                  <a:cubicBezTo>
                    <a:pt x="35" y="0"/>
                    <a:pt x="37" y="1"/>
                    <a:pt x="37" y="2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1" y="7"/>
                    <a:pt x="27" y="9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60">
              <a:extLst>
                <a:ext uri="{FF2B5EF4-FFF2-40B4-BE49-F238E27FC236}">
                  <a16:creationId xmlns:a16="http://schemas.microsoft.com/office/drawing/2014/main" id="{CF76681A-BDE8-6C41-91CB-2DD005061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0833" y="4280222"/>
              <a:ext cx="543049" cy="382146"/>
            </a:xfrm>
            <a:custGeom>
              <a:avLst/>
              <a:gdLst>
                <a:gd name="T0" fmla="*/ 112 w 185"/>
                <a:gd name="T1" fmla="*/ 0 h 130"/>
                <a:gd name="T2" fmla="*/ 92 w 185"/>
                <a:gd name="T3" fmla="*/ 1 h 130"/>
                <a:gd name="T4" fmla="*/ 77 w 185"/>
                <a:gd name="T5" fmla="*/ 7 h 130"/>
                <a:gd name="T6" fmla="*/ 65 w 185"/>
                <a:gd name="T7" fmla="*/ 10 h 130"/>
                <a:gd name="T8" fmla="*/ 53 w 185"/>
                <a:gd name="T9" fmla="*/ 6 h 130"/>
                <a:gd name="T10" fmla="*/ 34 w 185"/>
                <a:gd name="T11" fmla="*/ 13 h 130"/>
                <a:gd name="T12" fmla="*/ 38 w 185"/>
                <a:gd name="T13" fmla="*/ 16 h 130"/>
                <a:gd name="T14" fmla="*/ 46 w 185"/>
                <a:gd name="T15" fmla="*/ 18 h 130"/>
                <a:gd name="T16" fmla="*/ 50 w 185"/>
                <a:gd name="T17" fmla="*/ 16 h 130"/>
                <a:gd name="T18" fmla="*/ 50 w 185"/>
                <a:gd name="T19" fmla="*/ 19 h 130"/>
                <a:gd name="T20" fmla="*/ 41 w 185"/>
                <a:gd name="T21" fmla="*/ 24 h 130"/>
                <a:gd name="T22" fmla="*/ 26 w 185"/>
                <a:gd name="T23" fmla="*/ 26 h 130"/>
                <a:gd name="T24" fmla="*/ 16 w 185"/>
                <a:gd name="T25" fmla="*/ 31 h 130"/>
                <a:gd name="T26" fmla="*/ 14 w 185"/>
                <a:gd name="T27" fmla="*/ 40 h 130"/>
                <a:gd name="T28" fmla="*/ 4 w 185"/>
                <a:gd name="T29" fmla="*/ 45 h 130"/>
                <a:gd name="T30" fmla="*/ 5 w 185"/>
                <a:gd name="T31" fmla="*/ 51 h 130"/>
                <a:gd name="T32" fmla="*/ 13 w 185"/>
                <a:gd name="T33" fmla="*/ 51 h 130"/>
                <a:gd name="T34" fmla="*/ 23 w 185"/>
                <a:gd name="T35" fmla="*/ 42 h 130"/>
                <a:gd name="T36" fmla="*/ 41 w 185"/>
                <a:gd name="T37" fmla="*/ 46 h 130"/>
                <a:gd name="T38" fmla="*/ 44 w 185"/>
                <a:gd name="T39" fmla="*/ 45 h 130"/>
                <a:gd name="T40" fmla="*/ 43 w 185"/>
                <a:gd name="T41" fmla="*/ 40 h 130"/>
                <a:gd name="T42" fmla="*/ 55 w 185"/>
                <a:gd name="T43" fmla="*/ 53 h 130"/>
                <a:gd name="T44" fmla="*/ 57 w 185"/>
                <a:gd name="T45" fmla="*/ 44 h 130"/>
                <a:gd name="T46" fmla="*/ 62 w 185"/>
                <a:gd name="T47" fmla="*/ 52 h 130"/>
                <a:gd name="T48" fmla="*/ 75 w 185"/>
                <a:gd name="T49" fmla="*/ 54 h 130"/>
                <a:gd name="T50" fmla="*/ 71 w 185"/>
                <a:gd name="T51" fmla="*/ 66 h 130"/>
                <a:gd name="T52" fmla="*/ 70 w 185"/>
                <a:gd name="T53" fmla="*/ 68 h 130"/>
                <a:gd name="T54" fmla="*/ 71 w 185"/>
                <a:gd name="T55" fmla="*/ 68 h 130"/>
                <a:gd name="T56" fmla="*/ 72 w 185"/>
                <a:gd name="T57" fmla="*/ 70 h 130"/>
                <a:gd name="T58" fmla="*/ 78 w 185"/>
                <a:gd name="T59" fmla="*/ 71 h 130"/>
                <a:gd name="T60" fmla="*/ 90 w 185"/>
                <a:gd name="T61" fmla="*/ 95 h 130"/>
                <a:gd name="T62" fmla="*/ 100 w 185"/>
                <a:gd name="T63" fmla="*/ 112 h 130"/>
                <a:gd name="T64" fmla="*/ 116 w 185"/>
                <a:gd name="T65" fmla="*/ 103 h 130"/>
                <a:gd name="T66" fmla="*/ 125 w 185"/>
                <a:gd name="T67" fmla="*/ 90 h 130"/>
                <a:gd name="T68" fmla="*/ 116 w 185"/>
                <a:gd name="T69" fmla="*/ 79 h 130"/>
                <a:gd name="T70" fmla="*/ 102 w 185"/>
                <a:gd name="T71" fmla="*/ 71 h 130"/>
                <a:gd name="T72" fmla="*/ 112 w 185"/>
                <a:gd name="T73" fmla="*/ 74 h 130"/>
                <a:gd name="T74" fmla="*/ 118 w 185"/>
                <a:gd name="T75" fmla="*/ 77 h 130"/>
                <a:gd name="T76" fmla="*/ 136 w 185"/>
                <a:gd name="T77" fmla="*/ 85 h 130"/>
                <a:gd name="T78" fmla="*/ 140 w 185"/>
                <a:gd name="T79" fmla="*/ 90 h 130"/>
                <a:gd name="T80" fmla="*/ 149 w 185"/>
                <a:gd name="T81" fmla="*/ 101 h 130"/>
                <a:gd name="T82" fmla="*/ 160 w 185"/>
                <a:gd name="T83" fmla="*/ 123 h 130"/>
                <a:gd name="T84" fmla="*/ 159 w 185"/>
                <a:gd name="T85" fmla="*/ 108 h 130"/>
                <a:gd name="T86" fmla="*/ 166 w 185"/>
                <a:gd name="T87" fmla="*/ 84 h 130"/>
                <a:gd name="T88" fmla="*/ 176 w 185"/>
                <a:gd name="T89" fmla="*/ 102 h 130"/>
                <a:gd name="T90" fmla="*/ 180 w 185"/>
                <a:gd name="T91" fmla="*/ 108 h 130"/>
                <a:gd name="T92" fmla="*/ 185 w 185"/>
                <a:gd name="T93" fmla="*/ 117 h 130"/>
                <a:gd name="T94" fmla="*/ 117 w 185"/>
                <a:gd name="T95" fmla="*/ 0 h 130"/>
                <a:gd name="T96" fmla="*/ 63 w 185"/>
                <a:gd name="T97" fmla="*/ 44 h 130"/>
                <a:gd name="T98" fmla="*/ 65 w 185"/>
                <a:gd name="T99" fmla="*/ 34 h 130"/>
                <a:gd name="T100" fmla="*/ 73 w 185"/>
                <a:gd name="T101" fmla="*/ 37 h 130"/>
                <a:gd name="T102" fmla="*/ 101 w 185"/>
                <a:gd name="T103" fmla="*/ 52 h 130"/>
                <a:gd name="T104" fmla="*/ 93 w 185"/>
                <a:gd name="T105" fmla="*/ 43 h 130"/>
                <a:gd name="T106" fmla="*/ 94 w 185"/>
                <a:gd name="T107" fmla="*/ 34 h 130"/>
                <a:gd name="T108" fmla="*/ 94 w 185"/>
                <a:gd name="T109" fmla="*/ 37 h 130"/>
                <a:gd name="T110" fmla="*/ 100 w 185"/>
                <a:gd name="T111" fmla="*/ 44 h 130"/>
                <a:gd name="T112" fmla="*/ 101 w 185"/>
                <a:gd name="T113" fmla="*/ 52 h 130"/>
                <a:gd name="T114" fmla="*/ 102 w 185"/>
                <a:gd name="T115" fmla="*/ 3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5" h="130">
                  <a:moveTo>
                    <a:pt x="117" y="0"/>
                  </a:moveTo>
                  <a:cubicBezTo>
                    <a:pt x="115" y="0"/>
                    <a:pt x="114" y="0"/>
                    <a:pt x="112" y="0"/>
                  </a:cubicBezTo>
                  <a:cubicBezTo>
                    <a:pt x="109" y="1"/>
                    <a:pt x="106" y="1"/>
                    <a:pt x="103" y="1"/>
                  </a:cubicBezTo>
                  <a:cubicBezTo>
                    <a:pt x="99" y="0"/>
                    <a:pt x="96" y="0"/>
                    <a:pt x="92" y="1"/>
                  </a:cubicBezTo>
                  <a:cubicBezTo>
                    <a:pt x="90" y="2"/>
                    <a:pt x="88" y="5"/>
                    <a:pt x="85" y="6"/>
                  </a:cubicBezTo>
                  <a:cubicBezTo>
                    <a:pt x="83" y="6"/>
                    <a:pt x="79" y="7"/>
                    <a:pt x="77" y="7"/>
                  </a:cubicBezTo>
                  <a:cubicBezTo>
                    <a:pt x="75" y="7"/>
                    <a:pt x="73" y="7"/>
                    <a:pt x="71" y="8"/>
                  </a:cubicBezTo>
                  <a:cubicBezTo>
                    <a:pt x="69" y="9"/>
                    <a:pt x="67" y="11"/>
                    <a:pt x="65" y="10"/>
                  </a:cubicBezTo>
                  <a:cubicBezTo>
                    <a:pt x="66" y="7"/>
                    <a:pt x="64" y="6"/>
                    <a:pt x="61" y="6"/>
                  </a:cubicBezTo>
                  <a:cubicBezTo>
                    <a:pt x="58" y="6"/>
                    <a:pt x="55" y="6"/>
                    <a:pt x="53" y="6"/>
                  </a:cubicBezTo>
                  <a:cubicBezTo>
                    <a:pt x="48" y="7"/>
                    <a:pt x="44" y="9"/>
                    <a:pt x="39" y="11"/>
                  </a:cubicBezTo>
                  <a:cubicBezTo>
                    <a:pt x="38" y="11"/>
                    <a:pt x="36" y="12"/>
                    <a:pt x="34" y="13"/>
                  </a:cubicBezTo>
                  <a:cubicBezTo>
                    <a:pt x="30" y="14"/>
                    <a:pt x="31" y="16"/>
                    <a:pt x="34" y="17"/>
                  </a:cubicBezTo>
                  <a:cubicBezTo>
                    <a:pt x="36" y="17"/>
                    <a:pt x="37" y="16"/>
                    <a:pt x="38" y="16"/>
                  </a:cubicBezTo>
                  <a:cubicBezTo>
                    <a:pt x="41" y="17"/>
                    <a:pt x="39" y="18"/>
                    <a:pt x="40" y="19"/>
                  </a:cubicBezTo>
                  <a:cubicBezTo>
                    <a:pt x="41" y="20"/>
                    <a:pt x="45" y="20"/>
                    <a:pt x="46" y="18"/>
                  </a:cubicBezTo>
                  <a:cubicBezTo>
                    <a:pt x="47" y="15"/>
                    <a:pt x="44" y="13"/>
                    <a:pt x="48" y="11"/>
                  </a:cubicBezTo>
                  <a:cubicBezTo>
                    <a:pt x="53" y="10"/>
                    <a:pt x="49" y="14"/>
                    <a:pt x="50" y="16"/>
                  </a:cubicBezTo>
                  <a:cubicBezTo>
                    <a:pt x="53" y="16"/>
                    <a:pt x="56" y="15"/>
                    <a:pt x="53" y="18"/>
                  </a:cubicBezTo>
                  <a:cubicBezTo>
                    <a:pt x="52" y="18"/>
                    <a:pt x="51" y="19"/>
                    <a:pt x="50" y="19"/>
                  </a:cubicBezTo>
                  <a:cubicBezTo>
                    <a:pt x="49" y="20"/>
                    <a:pt x="49" y="21"/>
                    <a:pt x="48" y="22"/>
                  </a:cubicBezTo>
                  <a:cubicBezTo>
                    <a:pt x="46" y="23"/>
                    <a:pt x="44" y="24"/>
                    <a:pt x="41" y="24"/>
                  </a:cubicBezTo>
                  <a:cubicBezTo>
                    <a:pt x="39" y="23"/>
                    <a:pt x="39" y="20"/>
                    <a:pt x="36" y="21"/>
                  </a:cubicBezTo>
                  <a:cubicBezTo>
                    <a:pt x="35" y="25"/>
                    <a:pt x="29" y="25"/>
                    <a:pt x="26" y="26"/>
                  </a:cubicBezTo>
                  <a:cubicBezTo>
                    <a:pt x="24" y="27"/>
                    <a:pt x="23" y="29"/>
                    <a:pt x="21" y="29"/>
                  </a:cubicBezTo>
                  <a:cubicBezTo>
                    <a:pt x="20" y="30"/>
                    <a:pt x="17" y="28"/>
                    <a:pt x="16" y="31"/>
                  </a:cubicBezTo>
                  <a:cubicBezTo>
                    <a:pt x="15" y="32"/>
                    <a:pt x="18" y="34"/>
                    <a:pt x="18" y="36"/>
                  </a:cubicBezTo>
                  <a:cubicBezTo>
                    <a:pt x="19" y="39"/>
                    <a:pt x="16" y="40"/>
                    <a:pt x="14" y="40"/>
                  </a:cubicBezTo>
                  <a:cubicBezTo>
                    <a:pt x="11" y="39"/>
                    <a:pt x="9" y="37"/>
                    <a:pt x="7" y="39"/>
                  </a:cubicBezTo>
                  <a:cubicBezTo>
                    <a:pt x="5" y="41"/>
                    <a:pt x="5" y="43"/>
                    <a:pt x="4" y="45"/>
                  </a:cubicBezTo>
                  <a:cubicBezTo>
                    <a:pt x="3" y="46"/>
                    <a:pt x="0" y="49"/>
                    <a:pt x="2" y="50"/>
                  </a:cubicBezTo>
                  <a:cubicBezTo>
                    <a:pt x="2" y="51"/>
                    <a:pt x="4" y="51"/>
                    <a:pt x="5" y="51"/>
                  </a:cubicBezTo>
                  <a:cubicBezTo>
                    <a:pt x="6" y="52"/>
                    <a:pt x="5" y="53"/>
                    <a:pt x="7" y="53"/>
                  </a:cubicBezTo>
                  <a:cubicBezTo>
                    <a:pt x="8" y="53"/>
                    <a:pt x="12" y="51"/>
                    <a:pt x="13" y="51"/>
                  </a:cubicBezTo>
                  <a:cubicBezTo>
                    <a:pt x="15" y="50"/>
                    <a:pt x="16" y="48"/>
                    <a:pt x="17" y="46"/>
                  </a:cubicBezTo>
                  <a:cubicBezTo>
                    <a:pt x="19" y="44"/>
                    <a:pt x="21" y="43"/>
                    <a:pt x="23" y="42"/>
                  </a:cubicBezTo>
                  <a:cubicBezTo>
                    <a:pt x="25" y="40"/>
                    <a:pt x="27" y="39"/>
                    <a:pt x="30" y="39"/>
                  </a:cubicBezTo>
                  <a:cubicBezTo>
                    <a:pt x="33" y="40"/>
                    <a:pt x="40" y="44"/>
                    <a:pt x="41" y="46"/>
                  </a:cubicBezTo>
                  <a:cubicBezTo>
                    <a:pt x="42" y="49"/>
                    <a:pt x="34" y="51"/>
                    <a:pt x="39" y="52"/>
                  </a:cubicBezTo>
                  <a:cubicBezTo>
                    <a:pt x="44" y="54"/>
                    <a:pt x="45" y="48"/>
                    <a:pt x="44" y="45"/>
                  </a:cubicBezTo>
                  <a:cubicBezTo>
                    <a:pt x="43" y="43"/>
                    <a:pt x="37" y="40"/>
                    <a:pt x="37" y="38"/>
                  </a:cubicBezTo>
                  <a:cubicBezTo>
                    <a:pt x="39" y="37"/>
                    <a:pt x="41" y="40"/>
                    <a:pt x="43" y="40"/>
                  </a:cubicBezTo>
                  <a:cubicBezTo>
                    <a:pt x="46" y="41"/>
                    <a:pt x="47" y="41"/>
                    <a:pt x="47" y="44"/>
                  </a:cubicBezTo>
                  <a:cubicBezTo>
                    <a:pt x="49" y="49"/>
                    <a:pt x="50" y="51"/>
                    <a:pt x="55" y="53"/>
                  </a:cubicBezTo>
                  <a:cubicBezTo>
                    <a:pt x="57" y="51"/>
                    <a:pt x="54" y="48"/>
                    <a:pt x="55" y="46"/>
                  </a:cubicBezTo>
                  <a:cubicBezTo>
                    <a:pt x="55" y="46"/>
                    <a:pt x="56" y="44"/>
                    <a:pt x="57" y="44"/>
                  </a:cubicBezTo>
                  <a:cubicBezTo>
                    <a:pt x="58" y="44"/>
                    <a:pt x="59" y="45"/>
                    <a:pt x="59" y="46"/>
                  </a:cubicBezTo>
                  <a:cubicBezTo>
                    <a:pt x="60" y="48"/>
                    <a:pt x="59" y="51"/>
                    <a:pt x="62" y="52"/>
                  </a:cubicBezTo>
                  <a:cubicBezTo>
                    <a:pt x="63" y="53"/>
                    <a:pt x="67" y="54"/>
                    <a:pt x="69" y="54"/>
                  </a:cubicBezTo>
                  <a:cubicBezTo>
                    <a:pt x="71" y="55"/>
                    <a:pt x="74" y="53"/>
                    <a:pt x="75" y="54"/>
                  </a:cubicBezTo>
                  <a:cubicBezTo>
                    <a:pt x="77" y="56"/>
                    <a:pt x="76" y="59"/>
                    <a:pt x="75" y="61"/>
                  </a:cubicBezTo>
                  <a:cubicBezTo>
                    <a:pt x="74" y="63"/>
                    <a:pt x="72" y="64"/>
                    <a:pt x="71" y="66"/>
                  </a:cubicBezTo>
                  <a:cubicBezTo>
                    <a:pt x="70" y="66"/>
                    <a:pt x="69" y="67"/>
                    <a:pt x="70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1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2" y="69"/>
                    <a:pt x="72" y="70"/>
                  </a:cubicBezTo>
                  <a:cubicBezTo>
                    <a:pt x="74" y="71"/>
                    <a:pt x="74" y="74"/>
                    <a:pt x="76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6"/>
                    <a:pt x="80" y="79"/>
                    <a:pt x="84" y="83"/>
                  </a:cubicBezTo>
                  <a:cubicBezTo>
                    <a:pt x="87" y="87"/>
                    <a:pt x="88" y="90"/>
                    <a:pt x="90" y="95"/>
                  </a:cubicBezTo>
                  <a:cubicBezTo>
                    <a:pt x="93" y="99"/>
                    <a:pt x="95" y="102"/>
                    <a:pt x="97" y="106"/>
                  </a:cubicBezTo>
                  <a:cubicBezTo>
                    <a:pt x="98" y="108"/>
                    <a:pt x="98" y="111"/>
                    <a:pt x="100" y="112"/>
                  </a:cubicBezTo>
                  <a:cubicBezTo>
                    <a:pt x="102" y="114"/>
                    <a:pt x="105" y="112"/>
                    <a:pt x="107" y="110"/>
                  </a:cubicBezTo>
                  <a:cubicBezTo>
                    <a:pt x="110" y="109"/>
                    <a:pt x="113" y="106"/>
                    <a:pt x="116" y="103"/>
                  </a:cubicBezTo>
                  <a:cubicBezTo>
                    <a:pt x="118" y="102"/>
                    <a:pt x="119" y="100"/>
                    <a:pt x="121" y="98"/>
                  </a:cubicBezTo>
                  <a:cubicBezTo>
                    <a:pt x="122" y="95"/>
                    <a:pt x="124" y="92"/>
                    <a:pt x="125" y="90"/>
                  </a:cubicBezTo>
                  <a:cubicBezTo>
                    <a:pt x="126" y="85"/>
                    <a:pt x="122" y="85"/>
                    <a:pt x="120" y="83"/>
                  </a:cubicBezTo>
                  <a:cubicBezTo>
                    <a:pt x="118" y="81"/>
                    <a:pt x="118" y="78"/>
                    <a:pt x="116" y="79"/>
                  </a:cubicBezTo>
                  <a:cubicBezTo>
                    <a:pt x="114" y="86"/>
                    <a:pt x="108" y="80"/>
                    <a:pt x="105" y="77"/>
                  </a:cubicBezTo>
                  <a:cubicBezTo>
                    <a:pt x="104" y="75"/>
                    <a:pt x="102" y="73"/>
                    <a:pt x="102" y="71"/>
                  </a:cubicBezTo>
                  <a:cubicBezTo>
                    <a:pt x="101" y="67"/>
                    <a:pt x="104" y="68"/>
                    <a:pt x="106" y="69"/>
                  </a:cubicBezTo>
                  <a:cubicBezTo>
                    <a:pt x="108" y="71"/>
                    <a:pt x="110" y="74"/>
                    <a:pt x="112" y="74"/>
                  </a:cubicBezTo>
                  <a:cubicBezTo>
                    <a:pt x="113" y="75"/>
                    <a:pt x="114" y="74"/>
                    <a:pt x="115" y="74"/>
                  </a:cubicBezTo>
                  <a:cubicBezTo>
                    <a:pt x="117" y="74"/>
                    <a:pt x="117" y="76"/>
                    <a:pt x="118" y="77"/>
                  </a:cubicBezTo>
                  <a:cubicBezTo>
                    <a:pt x="122" y="80"/>
                    <a:pt x="128" y="77"/>
                    <a:pt x="132" y="79"/>
                  </a:cubicBezTo>
                  <a:cubicBezTo>
                    <a:pt x="135" y="80"/>
                    <a:pt x="134" y="83"/>
                    <a:pt x="136" y="85"/>
                  </a:cubicBezTo>
                  <a:cubicBezTo>
                    <a:pt x="137" y="86"/>
                    <a:pt x="138" y="86"/>
                    <a:pt x="139" y="87"/>
                  </a:cubicBezTo>
                  <a:cubicBezTo>
                    <a:pt x="139" y="88"/>
                    <a:pt x="140" y="90"/>
                    <a:pt x="140" y="90"/>
                  </a:cubicBezTo>
                  <a:cubicBezTo>
                    <a:pt x="143" y="93"/>
                    <a:pt x="144" y="90"/>
                    <a:pt x="145" y="88"/>
                  </a:cubicBezTo>
                  <a:cubicBezTo>
                    <a:pt x="148" y="92"/>
                    <a:pt x="148" y="97"/>
                    <a:pt x="149" y="101"/>
                  </a:cubicBezTo>
                  <a:cubicBezTo>
                    <a:pt x="149" y="106"/>
                    <a:pt x="152" y="110"/>
                    <a:pt x="153" y="115"/>
                  </a:cubicBezTo>
                  <a:cubicBezTo>
                    <a:pt x="154" y="117"/>
                    <a:pt x="157" y="130"/>
                    <a:pt x="160" y="123"/>
                  </a:cubicBezTo>
                  <a:cubicBezTo>
                    <a:pt x="160" y="121"/>
                    <a:pt x="162" y="118"/>
                    <a:pt x="162" y="116"/>
                  </a:cubicBezTo>
                  <a:cubicBezTo>
                    <a:pt x="162" y="113"/>
                    <a:pt x="160" y="110"/>
                    <a:pt x="159" y="108"/>
                  </a:cubicBezTo>
                  <a:cubicBezTo>
                    <a:pt x="158" y="103"/>
                    <a:pt x="162" y="100"/>
                    <a:pt x="164" y="97"/>
                  </a:cubicBezTo>
                  <a:cubicBezTo>
                    <a:pt x="164" y="94"/>
                    <a:pt x="164" y="85"/>
                    <a:pt x="166" y="84"/>
                  </a:cubicBezTo>
                  <a:cubicBezTo>
                    <a:pt x="169" y="83"/>
                    <a:pt x="171" y="91"/>
                    <a:pt x="172" y="92"/>
                  </a:cubicBezTo>
                  <a:cubicBezTo>
                    <a:pt x="172" y="95"/>
                    <a:pt x="173" y="102"/>
                    <a:pt x="176" y="102"/>
                  </a:cubicBezTo>
                  <a:cubicBezTo>
                    <a:pt x="177" y="101"/>
                    <a:pt x="177" y="100"/>
                    <a:pt x="177" y="100"/>
                  </a:cubicBezTo>
                  <a:cubicBezTo>
                    <a:pt x="178" y="99"/>
                    <a:pt x="180" y="108"/>
                    <a:pt x="180" y="108"/>
                  </a:cubicBezTo>
                  <a:cubicBezTo>
                    <a:pt x="180" y="111"/>
                    <a:pt x="181" y="115"/>
                    <a:pt x="183" y="117"/>
                  </a:cubicBezTo>
                  <a:cubicBezTo>
                    <a:pt x="184" y="117"/>
                    <a:pt x="184" y="117"/>
                    <a:pt x="185" y="117"/>
                  </a:cubicBezTo>
                  <a:cubicBezTo>
                    <a:pt x="185" y="115"/>
                    <a:pt x="185" y="114"/>
                    <a:pt x="185" y="113"/>
                  </a:cubicBezTo>
                  <a:cubicBezTo>
                    <a:pt x="185" y="64"/>
                    <a:pt x="157" y="21"/>
                    <a:pt x="117" y="0"/>
                  </a:cubicBezTo>
                  <a:close/>
                  <a:moveTo>
                    <a:pt x="76" y="43"/>
                  </a:moveTo>
                  <a:cubicBezTo>
                    <a:pt x="73" y="44"/>
                    <a:pt x="66" y="45"/>
                    <a:pt x="63" y="44"/>
                  </a:cubicBezTo>
                  <a:cubicBezTo>
                    <a:pt x="59" y="44"/>
                    <a:pt x="60" y="39"/>
                    <a:pt x="62" y="37"/>
                  </a:cubicBezTo>
                  <a:cubicBezTo>
                    <a:pt x="62" y="36"/>
                    <a:pt x="64" y="34"/>
                    <a:pt x="65" y="34"/>
                  </a:cubicBezTo>
                  <a:cubicBezTo>
                    <a:pt x="67" y="34"/>
                    <a:pt x="67" y="36"/>
                    <a:pt x="69" y="37"/>
                  </a:cubicBezTo>
                  <a:cubicBezTo>
                    <a:pt x="70" y="38"/>
                    <a:pt x="72" y="37"/>
                    <a:pt x="73" y="37"/>
                  </a:cubicBezTo>
                  <a:cubicBezTo>
                    <a:pt x="77" y="37"/>
                    <a:pt x="80" y="42"/>
                    <a:pt x="76" y="43"/>
                  </a:cubicBezTo>
                  <a:close/>
                  <a:moveTo>
                    <a:pt x="101" y="52"/>
                  </a:moveTo>
                  <a:cubicBezTo>
                    <a:pt x="99" y="52"/>
                    <a:pt x="96" y="52"/>
                    <a:pt x="95" y="49"/>
                  </a:cubicBezTo>
                  <a:cubicBezTo>
                    <a:pt x="94" y="46"/>
                    <a:pt x="96" y="45"/>
                    <a:pt x="93" y="43"/>
                  </a:cubicBezTo>
                  <a:cubicBezTo>
                    <a:pt x="91" y="41"/>
                    <a:pt x="88" y="39"/>
                    <a:pt x="89" y="36"/>
                  </a:cubicBezTo>
                  <a:cubicBezTo>
                    <a:pt x="90" y="34"/>
                    <a:pt x="92" y="33"/>
                    <a:pt x="94" y="34"/>
                  </a:cubicBezTo>
                  <a:cubicBezTo>
                    <a:pt x="96" y="35"/>
                    <a:pt x="96" y="36"/>
                    <a:pt x="95" y="37"/>
                  </a:cubicBezTo>
                  <a:cubicBezTo>
                    <a:pt x="95" y="37"/>
                    <a:pt x="94" y="37"/>
                    <a:pt x="94" y="37"/>
                  </a:cubicBezTo>
                  <a:cubicBezTo>
                    <a:pt x="93" y="39"/>
                    <a:pt x="94" y="40"/>
                    <a:pt x="95" y="41"/>
                  </a:cubicBezTo>
                  <a:cubicBezTo>
                    <a:pt x="97" y="42"/>
                    <a:pt x="99" y="42"/>
                    <a:pt x="100" y="44"/>
                  </a:cubicBezTo>
                  <a:cubicBezTo>
                    <a:pt x="101" y="46"/>
                    <a:pt x="102" y="48"/>
                    <a:pt x="104" y="49"/>
                  </a:cubicBezTo>
                  <a:cubicBezTo>
                    <a:pt x="106" y="52"/>
                    <a:pt x="105" y="52"/>
                    <a:pt x="101" y="52"/>
                  </a:cubicBezTo>
                  <a:close/>
                  <a:moveTo>
                    <a:pt x="106" y="40"/>
                  </a:moveTo>
                  <a:cubicBezTo>
                    <a:pt x="104" y="40"/>
                    <a:pt x="102" y="38"/>
                    <a:pt x="102" y="37"/>
                  </a:cubicBezTo>
                  <a:cubicBezTo>
                    <a:pt x="101" y="29"/>
                    <a:pt x="115" y="41"/>
                    <a:pt x="106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61">
              <a:extLst>
                <a:ext uri="{FF2B5EF4-FFF2-40B4-BE49-F238E27FC236}">
                  <a16:creationId xmlns:a16="http://schemas.microsoft.com/office/drawing/2014/main" id="{9957ADBE-9867-AC43-A344-7BD70C86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480" y="4424562"/>
              <a:ext cx="408174" cy="515837"/>
            </a:xfrm>
            <a:custGeom>
              <a:avLst/>
              <a:gdLst>
                <a:gd name="T0" fmla="*/ 139 w 139"/>
                <a:gd name="T1" fmla="*/ 75 h 176"/>
                <a:gd name="T2" fmla="*/ 133 w 139"/>
                <a:gd name="T3" fmla="*/ 88 h 176"/>
                <a:gd name="T4" fmla="*/ 126 w 139"/>
                <a:gd name="T5" fmla="*/ 99 h 176"/>
                <a:gd name="T6" fmla="*/ 122 w 139"/>
                <a:gd name="T7" fmla="*/ 105 h 176"/>
                <a:gd name="T8" fmla="*/ 116 w 139"/>
                <a:gd name="T9" fmla="*/ 109 h 176"/>
                <a:gd name="T10" fmla="*/ 114 w 139"/>
                <a:gd name="T11" fmla="*/ 123 h 176"/>
                <a:gd name="T12" fmla="*/ 112 w 139"/>
                <a:gd name="T13" fmla="*/ 139 h 176"/>
                <a:gd name="T14" fmla="*/ 104 w 139"/>
                <a:gd name="T15" fmla="*/ 145 h 176"/>
                <a:gd name="T16" fmla="*/ 100 w 139"/>
                <a:gd name="T17" fmla="*/ 154 h 176"/>
                <a:gd name="T18" fmla="*/ 96 w 139"/>
                <a:gd name="T19" fmla="*/ 159 h 176"/>
                <a:gd name="T20" fmla="*/ 93 w 139"/>
                <a:gd name="T21" fmla="*/ 164 h 176"/>
                <a:gd name="T22" fmla="*/ 88 w 139"/>
                <a:gd name="T23" fmla="*/ 169 h 176"/>
                <a:gd name="T24" fmla="*/ 75 w 139"/>
                <a:gd name="T25" fmla="*/ 172 h 176"/>
                <a:gd name="T26" fmla="*/ 69 w 139"/>
                <a:gd name="T27" fmla="*/ 158 h 176"/>
                <a:gd name="T28" fmla="*/ 66 w 139"/>
                <a:gd name="T29" fmla="*/ 152 h 176"/>
                <a:gd name="T30" fmla="*/ 62 w 139"/>
                <a:gd name="T31" fmla="*/ 147 h 176"/>
                <a:gd name="T32" fmla="*/ 60 w 139"/>
                <a:gd name="T33" fmla="*/ 140 h 176"/>
                <a:gd name="T34" fmla="*/ 61 w 139"/>
                <a:gd name="T35" fmla="*/ 133 h 176"/>
                <a:gd name="T36" fmla="*/ 63 w 139"/>
                <a:gd name="T37" fmla="*/ 127 h 176"/>
                <a:gd name="T38" fmla="*/ 61 w 139"/>
                <a:gd name="T39" fmla="*/ 120 h 176"/>
                <a:gd name="T40" fmla="*/ 54 w 139"/>
                <a:gd name="T41" fmla="*/ 108 h 176"/>
                <a:gd name="T42" fmla="*/ 52 w 139"/>
                <a:gd name="T43" fmla="*/ 102 h 176"/>
                <a:gd name="T44" fmla="*/ 52 w 139"/>
                <a:gd name="T45" fmla="*/ 94 h 176"/>
                <a:gd name="T46" fmla="*/ 43 w 139"/>
                <a:gd name="T47" fmla="*/ 86 h 176"/>
                <a:gd name="T48" fmla="*/ 37 w 139"/>
                <a:gd name="T49" fmla="*/ 84 h 176"/>
                <a:gd name="T50" fmla="*/ 30 w 139"/>
                <a:gd name="T51" fmla="*/ 86 h 176"/>
                <a:gd name="T52" fmla="*/ 22 w 139"/>
                <a:gd name="T53" fmla="*/ 86 h 176"/>
                <a:gd name="T54" fmla="*/ 16 w 139"/>
                <a:gd name="T55" fmla="*/ 86 h 176"/>
                <a:gd name="T56" fmla="*/ 8 w 139"/>
                <a:gd name="T57" fmla="*/ 75 h 176"/>
                <a:gd name="T58" fmla="*/ 1 w 139"/>
                <a:gd name="T59" fmla="*/ 64 h 176"/>
                <a:gd name="T60" fmla="*/ 4 w 139"/>
                <a:gd name="T61" fmla="*/ 51 h 176"/>
                <a:gd name="T62" fmla="*/ 5 w 139"/>
                <a:gd name="T63" fmla="*/ 36 h 176"/>
                <a:gd name="T64" fmla="*/ 14 w 139"/>
                <a:gd name="T65" fmla="*/ 25 h 176"/>
                <a:gd name="T66" fmla="*/ 19 w 139"/>
                <a:gd name="T67" fmla="*/ 20 h 176"/>
                <a:gd name="T68" fmla="*/ 22 w 139"/>
                <a:gd name="T69" fmla="*/ 14 h 176"/>
                <a:gd name="T70" fmla="*/ 35 w 139"/>
                <a:gd name="T71" fmla="*/ 5 h 176"/>
                <a:gd name="T72" fmla="*/ 42 w 139"/>
                <a:gd name="T73" fmla="*/ 4 h 176"/>
                <a:gd name="T74" fmla="*/ 56 w 139"/>
                <a:gd name="T75" fmla="*/ 4 h 176"/>
                <a:gd name="T76" fmla="*/ 55 w 139"/>
                <a:gd name="T77" fmla="*/ 10 h 176"/>
                <a:gd name="T78" fmla="*/ 61 w 139"/>
                <a:gd name="T79" fmla="*/ 13 h 176"/>
                <a:gd name="T80" fmla="*/ 67 w 139"/>
                <a:gd name="T81" fmla="*/ 16 h 176"/>
                <a:gd name="T82" fmla="*/ 73 w 139"/>
                <a:gd name="T83" fmla="*/ 17 h 176"/>
                <a:gd name="T84" fmla="*/ 76 w 139"/>
                <a:gd name="T85" fmla="*/ 13 h 176"/>
                <a:gd name="T86" fmla="*/ 83 w 139"/>
                <a:gd name="T87" fmla="*/ 14 h 176"/>
                <a:gd name="T88" fmla="*/ 94 w 139"/>
                <a:gd name="T89" fmla="*/ 18 h 176"/>
                <a:gd name="T90" fmla="*/ 95 w 139"/>
                <a:gd name="T91" fmla="*/ 19 h 176"/>
                <a:gd name="T92" fmla="*/ 95 w 139"/>
                <a:gd name="T93" fmla="*/ 19 h 176"/>
                <a:gd name="T94" fmla="*/ 95 w 139"/>
                <a:gd name="T95" fmla="*/ 19 h 176"/>
                <a:gd name="T96" fmla="*/ 96 w 139"/>
                <a:gd name="T97" fmla="*/ 19 h 176"/>
                <a:gd name="T98" fmla="*/ 96 w 139"/>
                <a:gd name="T99" fmla="*/ 20 h 176"/>
                <a:gd name="T100" fmla="*/ 100 w 139"/>
                <a:gd name="T101" fmla="*/ 27 h 176"/>
                <a:gd name="T102" fmla="*/ 107 w 139"/>
                <a:gd name="T103" fmla="*/ 43 h 176"/>
                <a:gd name="T104" fmla="*/ 110 w 139"/>
                <a:gd name="T105" fmla="*/ 48 h 176"/>
                <a:gd name="T106" fmla="*/ 113 w 139"/>
                <a:gd name="T107" fmla="*/ 53 h 176"/>
                <a:gd name="T108" fmla="*/ 116 w 139"/>
                <a:gd name="T109" fmla="*/ 59 h 176"/>
                <a:gd name="T110" fmla="*/ 120 w 139"/>
                <a:gd name="T111" fmla="*/ 64 h 176"/>
                <a:gd name="T112" fmla="*/ 123 w 139"/>
                <a:gd name="T113" fmla="*/ 69 h 176"/>
                <a:gd name="T114" fmla="*/ 130 w 139"/>
                <a:gd name="T115" fmla="*/ 70 h 176"/>
                <a:gd name="T116" fmla="*/ 137 w 139"/>
                <a:gd name="T117" fmla="*/ 69 h 176"/>
                <a:gd name="T118" fmla="*/ 139 w 139"/>
                <a:gd name="T119" fmla="*/ 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9" h="176">
                  <a:moveTo>
                    <a:pt x="139" y="75"/>
                  </a:moveTo>
                  <a:cubicBezTo>
                    <a:pt x="138" y="79"/>
                    <a:pt x="136" y="85"/>
                    <a:pt x="133" y="88"/>
                  </a:cubicBezTo>
                  <a:cubicBezTo>
                    <a:pt x="130" y="92"/>
                    <a:pt x="128" y="95"/>
                    <a:pt x="126" y="99"/>
                  </a:cubicBezTo>
                  <a:cubicBezTo>
                    <a:pt x="125" y="102"/>
                    <a:pt x="124" y="104"/>
                    <a:pt x="122" y="105"/>
                  </a:cubicBezTo>
                  <a:cubicBezTo>
                    <a:pt x="120" y="107"/>
                    <a:pt x="118" y="108"/>
                    <a:pt x="116" y="109"/>
                  </a:cubicBezTo>
                  <a:cubicBezTo>
                    <a:pt x="112" y="114"/>
                    <a:pt x="114" y="118"/>
                    <a:pt x="114" y="123"/>
                  </a:cubicBezTo>
                  <a:cubicBezTo>
                    <a:pt x="113" y="128"/>
                    <a:pt x="116" y="135"/>
                    <a:pt x="112" y="139"/>
                  </a:cubicBezTo>
                  <a:cubicBezTo>
                    <a:pt x="110" y="142"/>
                    <a:pt x="107" y="143"/>
                    <a:pt x="104" y="145"/>
                  </a:cubicBezTo>
                  <a:cubicBezTo>
                    <a:pt x="100" y="148"/>
                    <a:pt x="101" y="150"/>
                    <a:pt x="100" y="154"/>
                  </a:cubicBezTo>
                  <a:cubicBezTo>
                    <a:pt x="100" y="157"/>
                    <a:pt x="98" y="157"/>
                    <a:pt x="96" y="159"/>
                  </a:cubicBezTo>
                  <a:cubicBezTo>
                    <a:pt x="95" y="160"/>
                    <a:pt x="94" y="162"/>
                    <a:pt x="93" y="164"/>
                  </a:cubicBezTo>
                  <a:cubicBezTo>
                    <a:pt x="92" y="166"/>
                    <a:pt x="90" y="168"/>
                    <a:pt x="88" y="169"/>
                  </a:cubicBezTo>
                  <a:cubicBezTo>
                    <a:pt x="84" y="172"/>
                    <a:pt x="80" y="176"/>
                    <a:pt x="75" y="172"/>
                  </a:cubicBezTo>
                  <a:cubicBezTo>
                    <a:pt x="72" y="168"/>
                    <a:pt x="70" y="163"/>
                    <a:pt x="69" y="158"/>
                  </a:cubicBezTo>
                  <a:cubicBezTo>
                    <a:pt x="68" y="156"/>
                    <a:pt x="68" y="154"/>
                    <a:pt x="66" y="152"/>
                  </a:cubicBezTo>
                  <a:cubicBezTo>
                    <a:pt x="65" y="150"/>
                    <a:pt x="63" y="149"/>
                    <a:pt x="62" y="147"/>
                  </a:cubicBezTo>
                  <a:cubicBezTo>
                    <a:pt x="61" y="145"/>
                    <a:pt x="60" y="142"/>
                    <a:pt x="60" y="140"/>
                  </a:cubicBezTo>
                  <a:cubicBezTo>
                    <a:pt x="60" y="138"/>
                    <a:pt x="60" y="135"/>
                    <a:pt x="61" y="133"/>
                  </a:cubicBezTo>
                  <a:cubicBezTo>
                    <a:pt x="63" y="130"/>
                    <a:pt x="63" y="130"/>
                    <a:pt x="63" y="127"/>
                  </a:cubicBezTo>
                  <a:cubicBezTo>
                    <a:pt x="63" y="124"/>
                    <a:pt x="62" y="122"/>
                    <a:pt x="61" y="120"/>
                  </a:cubicBezTo>
                  <a:cubicBezTo>
                    <a:pt x="60" y="116"/>
                    <a:pt x="56" y="112"/>
                    <a:pt x="54" y="108"/>
                  </a:cubicBezTo>
                  <a:cubicBezTo>
                    <a:pt x="52" y="106"/>
                    <a:pt x="52" y="105"/>
                    <a:pt x="52" y="102"/>
                  </a:cubicBezTo>
                  <a:cubicBezTo>
                    <a:pt x="52" y="99"/>
                    <a:pt x="52" y="97"/>
                    <a:pt x="52" y="94"/>
                  </a:cubicBezTo>
                  <a:cubicBezTo>
                    <a:pt x="52" y="87"/>
                    <a:pt x="47" y="90"/>
                    <a:pt x="43" y="86"/>
                  </a:cubicBezTo>
                  <a:cubicBezTo>
                    <a:pt x="41" y="84"/>
                    <a:pt x="41" y="83"/>
                    <a:pt x="37" y="84"/>
                  </a:cubicBezTo>
                  <a:cubicBezTo>
                    <a:pt x="35" y="85"/>
                    <a:pt x="33" y="86"/>
                    <a:pt x="30" y="86"/>
                  </a:cubicBezTo>
                  <a:cubicBezTo>
                    <a:pt x="28" y="86"/>
                    <a:pt x="25" y="86"/>
                    <a:pt x="22" y="86"/>
                  </a:cubicBezTo>
                  <a:cubicBezTo>
                    <a:pt x="20" y="87"/>
                    <a:pt x="18" y="88"/>
                    <a:pt x="16" y="86"/>
                  </a:cubicBezTo>
                  <a:cubicBezTo>
                    <a:pt x="12" y="84"/>
                    <a:pt x="10" y="79"/>
                    <a:pt x="8" y="75"/>
                  </a:cubicBezTo>
                  <a:cubicBezTo>
                    <a:pt x="7" y="71"/>
                    <a:pt x="3" y="68"/>
                    <a:pt x="1" y="64"/>
                  </a:cubicBezTo>
                  <a:cubicBezTo>
                    <a:pt x="0" y="59"/>
                    <a:pt x="3" y="56"/>
                    <a:pt x="4" y="51"/>
                  </a:cubicBezTo>
                  <a:cubicBezTo>
                    <a:pt x="6" y="47"/>
                    <a:pt x="4" y="41"/>
                    <a:pt x="5" y="36"/>
                  </a:cubicBezTo>
                  <a:cubicBezTo>
                    <a:pt x="5" y="32"/>
                    <a:pt x="11" y="28"/>
                    <a:pt x="14" y="25"/>
                  </a:cubicBezTo>
                  <a:cubicBezTo>
                    <a:pt x="16" y="23"/>
                    <a:pt x="18" y="22"/>
                    <a:pt x="19" y="20"/>
                  </a:cubicBezTo>
                  <a:cubicBezTo>
                    <a:pt x="21" y="18"/>
                    <a:pt x="21" y="16"/>
                    <a:pt x="22" y="14"/>
                  </a:cubicBezTo>
                  <a:cubicBezTo>
                    <a:pt x="25" y="9"/>
                    <a:pt x="30" y="6"/>
                    <a:pt x="35" y="5"/>
                  </a:cubicBezTo>
                  <a:cubicBezTo>
                    <a:pt x="38" y="5"/>
                    <a:pt x="39" y="5"/>
                    <a:pt x="42" y="4"/>
                  </a:cubicBezTo>
                  <a:cubicBezTo>
                    <a:pt x="45" y="2"/>
                    <a:pt x="53" y="0"/>
                    <a:pt x="56" y="4"/>
                  </a:cubicBezTo>
                  <a:cubicBezTo>
                    <a:pt x="58" y="7"/>
                    <a:pt x="54" y="8"/>
                    <a:pt x="55" y="10"/>
                  </a:cubicBezTo>
                  <a:cubicBezTo>
                    <a:pt x="55" y="12"/>
                    <a:pt x="60" y="13"/>
                    <a:pt x="61" y="13"/>
                  </a:cubicBezTo>
                  <a:cubicBezTo>
                    <a:pt x="63" y="14"/>
                    <a:pt x="65" y="14"/>
                    <a:pt x="67" y="16"/>
                  </a:cubicBezTo>
                  <a:cubicBezTo>
                    <a:pt x="68" y="17"/>
                    <a:pt x="71" y="18"/>
                    <a:pt x="73" y="17"/>
                  </a:cubicBezTo>
                  <a:cubicBezTo>
                    <a:pt x="74" y="16"/>
                    <a:pt x="74" y="14"/>
                    <a:pt x="76" y="13"/>
                  </a:cubicBezTo>
                  <a:cubicBezTo>
                    <a:pt x="78" y="11"/>
                    <a:pt x="81" y="13"/>
                    <a:pt x="83" y="14"/>
                  </a:cubicBezTo>
                  <a:cubicBezTo>
                    <a:pt x="87" y="15"/>
                    <a:pt x="91" y="16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6" y="19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8" y="22"/>
                    <a:pt x="99" y="25"/>
                    <a:pt x="100" y="27"/>
                  </a:cubicBezTo>
                  <a:cubicBezTo>
                    <a:pt x="102" y="33"/>
                    <a:pt x="104" y="37"/>
                    <a:pt x="107" y="43"/>
                  </a:cubicBezTo>
                  <a:cubicBezTo>
                    <a:pt x="108" y="44"/>
                    <a:pt x="109" y="46"/>
                    <a:pt x="110" y="48"/>
                  </a:cubicBezTo>
                  <a:cubicBezTo>
                    <a:pt x="110" y="50"/>
                    <a:pt x="112" y="51"/>
                    <a:pt x="113" y="53"/>
                  </a:cubicBezTo>
                  <a:cubicBezTo>
                    <a:pt x="114" y="55"/>
                    <a:pt x="115" y="58"/>
                    <a:pt x="116" y="59"/>
                  </a:cubicBezTo>
                  <a:cubicBezTo>
                    <a:pt x="117" y="61"/>
                    <a:pt x="119" y="63"/>
                    <a:pt x="120" y="64"/>
                  </a:cubicBezTo>
                  <a:cubicBezTo>
                    <a:pt x="121" y="66"/>
                    <a:pt x="122" y="68"/>
                    <a:pt x="123" y="69"/>
                  </a:cubicBezTo>
                  <a:cubicBezTo>
                    <a:pt x="125" y="71"/>
                    <a:pt x="128" y="70"/>
                    <a:pt x="130" y="70"/>
                  </a:cubicBezTo>
                  <a:cubicBezTo>
                    <a:pt x="132" y="70"/>
                    <a:pt x="136" y="68"/>
                    <a:pt x="137" y="69"/>
                  </a:cubicBezTo>
                  <a:cubicBezTo>
                    <a:pt x="139" y="69"/>
                    <a:pt x="139" y="73"/>
                    <a:pt x="139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62">
              <a:extLst>
                <a:ext uri="{FF2B5EF4-FFF2-40B4-BE49-F238E27FC236}">
                  <a16:creationId xmlns:a16="http://schemas.microsoft.com/office/drawing/2014/main" id="{B1EE73C0-AC34-3B49-9C2E-1BBF57C0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836" y="4805524"/>
              <a:ext cx="59156" cy="75719"/>
            </a:xfrm>
            <a:custGeom>
              <a:avLst/>
              <a:gdLst>
                <a:gd name="T0" fmla="*/ 18 w 20"/>
                <a:gd name="T1" fmla="*/ 7 h 26"/>
                <a:gd name="T2" fmla="*/ 14 w 20"/>
                <a:gd name="T3" fmla="*/ 12 h 26"/>
                <a:gd name="T4" fmla="*/ 7 w 20"/>
                <a:gd name="T5" fmla="*/ 23 h 26"/>
                <a:gd name="T6" fmla="*/ 2 w 20"/>
                <a:gd name="T7" fmla="*/ 25 h 26"/>
                <a:gd name="T8" fmla="*/ 2 w 20"/>
                <a:gd name="T9" fmla="*/ 18 h 26"/>
                <a:gd name="T10" fmla="*/ 5 w 20"/>
                <a:gd name="T11" fmla="*/ 13 h 26"/>
                <a:gd name="T12" fmla="*/ 8 w 20"/>
                <a:gd name="T13" fmla="*/ 8 h 26"/>
                <a:gd name="T14" fmla="*/ 13 w 20"/>
                <a:gd name="T15" fmla="*/ 4 h 26"/>
                <a:gd name="T16" fmla="*/ 18 w 20"/>
                <a:gd name="T17" fmla="*/ 0 h 26"/>
                <a:gd name="T18" fmla="*/ 18 w 20"/>
                <a:gd name="T1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6">
                  <a:moveTo>
                    <a:pt x="18" y="7"/>
                  </a:moveTo>
                  <a:cubicBezTo>
                    <a:pt x="17" y="9"/>
                    <a:pt x="15" y="10"/>
                    <a:pt x="14" y="12"/>
                  </a:cubicBezTo>
                  <a:cubicBezTo>
                    <a:pt x="13" y="16"/>
                    <a:pt x="11" y="20"/>
                    <a:pt x="7" y="23"/>
                  </a:cubicBezTo>
                  <a:cubicBezTo>
                    <a:pt x="6" y="24"/>
                    <a:pt x="3" y="26"/>
                    <a:pt x="2" y="25"/>
                  </a:cubicBezTo>
                  <a:cubicBezTo>
                    <a:pt x="0" y="24"/>
                    <a:pt x="1" y="19"/>
                    <a:pt x="2" y="18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6" y="10"/>
                    <a:pt x="6" y="9"/>
                    <a:pt x="8" y="8"/>
                  </a:cubicBezTo>
                  <a:cubicBezTo>
                    <a:pt x="10" y="6"/>
                    <a:pt x="12" y="6"/>
                    <a:pt x="13" y="4"/>
                  </a:cubicBezTo>
                  <a:cubicBezTo>
                    <a:pt x="14" y="3"/>
                    <a:pt x="16" y="0"/>
                    <a:pt x="18" y="0"/>
                  </a:cubicBezTo>
                  <a:cubicBezTo>
                    <a:pt x="20" y="1"/>
                    <a:pt x="19" y="5"/>
                    <a:pt x="1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63">
              <a:extLst>
                <a:ext uri="{FF2B5EF4-FFF2-40B4-BE49-F238E27FC236}">
                  <a16:creationId xmlns:a16="http://schemas.microsoft.com/office/drawing/2014/main" id="{86EE7394-2D37-9843-88E1-6BFCCB9E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326" y="4319265"/>
              <a:ext cx="41409" cy="40226"/>
            </a:xfrm>
            <a:custGeom>
              <a:avLst/>
              <a:gdLst>
                <a:gd name="T0" fmla="*/ 14 w 14"/>
                <a:gd name="T1" fmla="*/ 1 h 14"/>
                <a:gd name="T2" fmla="*/ 13 w 14"/>
                <a:gd name="T3" fmla="*/ 6 h 14"/>
                <a:gd name="T4" fmla="*/ 12 w 14"/>
                <a:gd name="T5" fmla="*/ 11 h 14"/>
                <a:gd name="T6" fmla="*/ 7 w 14"/>
                <a:gd name="T7" fmla="*/ 13 h 14"/>
                <a:gd name="T8" fmla="*/ 7 w 14"/>
                <a:gd name="T9" fmla="*/ 10 h 14"/>
                <a:gd name="T10" fmla="*/ 1 w 14"/>
                <a:gd name="T11" fmla="*/ 13 h 14"/>
                <a:gd name="T12" fmla="*/ 3 w 14"/>
                <a:gd name="T13" fmla="*/ 8 h 14"/>
                <a:gd name="T14" fmla="*/ 8 w 14"/>
                <a:gd name="T15" fmla="*/ 6 h 14"/>
                <a:gd name="T16" fmla="*/ 14 w 14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4" y="1"/>
                  </a:moveTo>
                  <a:cubicBezTo>
                    <a:pt x="14" y="3"/>
                    <a:pt x="13" y="5"/>
                    <a:pt x="13" y="6"/>
                  </a:cubicBezTo>
                  <a:cubicBezTo>
                    <a:pt x="12" y="9"/>
                    <a:pt x="13" y="10"/>
                    <a:pt x="12" y="11"/>
                  </a:cubicBezTo>
                  <a:cubicBezTo>
                    <a:pt x="11" y="12"/>
                    <a:pt x="9" y="13"/>
                    <a:pt x="7" y="13"/>
                  </a:cubicBezTo>
                  <a:cubicBezTo>
                    <a:pt x="4" y="13"/>
                    <a:pt x="7" y="12"/>
                    <a:pt x="7" y="10"/>
                  </a:cubicBezTo>
                  <a:cubicBezTo>
                    <a:pt x="5" y="10"/>
                    <a:pt x="3" y="14"/>
                    <a:pt x="1" y="13"/>
                  </a:cubicBezTo>
                  <a:cubicBezTo>
                    <a:pt x="0" y="12"/>
                    <a:pt x="1" y="9"/>
                    <a:pt x="3" y="8"/>
                  </a:cubicBezTo>
                  <a:cubicBezTo>
                    <a:pt x="4" y="7"/>
                    <a:pt x="6" y="8"/>
                    <a:pt x="8" y="6"/>
                  </a:cubicBezTo>
                  <a:cubicBezTo>
                    <a:pt x="10" y="5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64">
              <a:extLst>
                <a:ext uri="{FF2B5EF4-FFF2-40B4-BE49-F238E27FC236}">
                  <a16:creationId xmlns:a16="http://schemas.microsoft.com/office/drawing/2014/main" id="{9D61A6AD-6C77-0A4D-8C43-0B642C9CD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804" y="4271940"/>
              <a:ext cx="105297" cy="55606"/>
            </a:xfrm>
            <a:custGeom>
              <a:avLst/>
              <a:gdLst>
                <a:gd name="T0" fmla="*/ 36 w 36"/>
                <a:gd name="T1" fmla="*/ 3 h 19"/>
                <a:gd name="T2" fmla="*/ 35 w 36"/>
                <a:gd name="T3" fmla="*/ 4 h 19"/>
                <a:gd name="T4" fmla="*/ 29 w 36"/>
                <a:gd name="T5" fmla="*/ 8 h 19"/>
                <a:gd name="T6" fmla="*/ 21 w 36"/>
                <a:gd name="T7" fmla="*/ 9 h 19"/>
                <a:gd name="T8" fmla="*/ 6 w 36"/>
                <a:gd name="T9" fmla="*/ 15 h 19"/>
                <a:gd name="T10" fmla="*/ 1 w 36"/>
                <a:gd name="T11" fmla="*/ 16 h 19"/>
                <a:gd name="T12" fmla="*/ 5 w 36"/>
                <a:gd name="T13" fmla="*/ 12 h 19"/>
                <a:gd name="T14" fmla="*/ 13 w 36"/>
                <a:gd name="T15" fmla="*/ 7 h 19"/>
                <a:gd name="T16" fmla="*/ 17 w 36"/>
                <a:gd name="T17" fmla="*/ 1 h 19"/>
                <a:gd name="T18" fmla="*/ 22 w 36"/>
                <a:gd name="T19" fmla="*/ 1 h 19"/>
                <a:gd name="T20" fmla="*/ 23 w 36"/>
                <a:gd name="T21" fmla="*/ 2 h 19"/>
                <a:gd name="T22" fmla="*/ 36 w 36"/>
                <a:gd name="T2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19">
                  <a:moveTo>
                    <a:pt x="36" y="3"/>
                  </a:moveTo>
                  <a:cubicBezTo>
                    <a:pt x="36" y="3"/>
                    <a:pt x="35" y="3"/>
                    <a:pt x="35" y="4"/>
                  </a:cubicBezTo>
                  <a:cubicBezTo>
                    <a:pt x="35" y="5"/>
                    <a:pt x="30" y="7"/>
                    <a:pt x="29" y="8"/>
                  </a:cubicBezTo>
                  <a:cubicBezTo>
                    <a:pt x="26" y="9"/>
                    <a:pt x="24" y="8"/>
                    <a:pt x="21" y="9"/>
                  </a:cubicBezTo>
                  <a:cubicBezTo>
                    <a:pt x="16" y="9"/>
                    <a:pt x="11" y="12"/>
                    <a:pt x="6" y="15"/>
                  </a:cubicBezTo>
                  <a:cubicBezTo>
                    <a:pt x="5" y="16"/>
                    <a:pt x="1" y="19"/>
                    <a:pt x="1" y="16"/>
                  </a:cubicBezTo>
                  <a:cubicBezTo>
                    <a:pt x="0" y="14"/>
                    <a:pt x="4" y="13"/>
                    <a:pt x="5" y="12"/>
                  </a:cubicBezTo>
                  <a:cubicBezTo>
                    <a:pt x="8" y="10"/>
                    <a:pt x="10" y="9"/>
                    <a:pt x="13" y="7"/>
                  </a:cubicBezTo>
                  <a:cubicBezTo>
                    <a:pt x="15" y="5"/>
                    <a:pt x="14" y="1"/>
                    <a:pt x="17" y="1"/>
                  </a:cubicBezTo>
                  <a:cubicBezTo>
                    <a:pt x="18" y="0"/>
                    <a:pt x="21" y="0"/>
                    <a:pt x="22" y="1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7" y="3"/>
                    <a:pt x="32" y="1"/>
                    <a:pt x="3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65">
              <a:extLst>
                <a:ext uri="{FF2B5EF4-FFF2-40B4-BE49-F238E27FC236}">
                  <a16:creationId xmlns:a16="http://schemas.microsoft.com/office/drawing/2014/main" id="{F0702717-F427-5146-AD4D-BF7577F7D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760" y="4277856"/>
              <a:ext cx="149072" cy="137241"/>
            </a:xfrm>
            <a:custGeom>
              <a:avLst/>
              <a:gdLst>
                <a:gd name="T0" fmla="*/ 51 w 51"/>
                <a:gd name="T1" fmla="*/ 0 h 47"/>
                <a:gd name="T2" fmla="*/ 47 w 51"/>
                <a:gd name="T3" fmla="*/ 5 h 47"/>
                <a:gd name="T4" fmla="*/ 39 w 51"/>
                <a:gd name="T5" fmla="*/ 11 h 47"/>
                <a:gd name="T6" fmla="*/ 32 w 51"/>
                <a:gd name="T7" fmla="*/ 21 h 47"/>
                <a:gd name="T8" fmla="*/ 25 w 51"/>
                <a:gd name="T9" fmla="*/ 29 h 47"/>
                <a:gd name="T10" fmla="*/ 24 w 51"/>
                <a:gd name="T11" fmla="*/ 25 h 47"/>
                <a:gd name="T12" fmla="*/ 20 w 51"/>
                <a:gd name="T13" fmla="*/ 28 h 47"/>
                <a:gd name="T14" fmla="*/ 12 w 51"/>
                <a:gd name="T15" fmla="*/ 37 h 47"/>
                <a:gd name="T16" fmla="*/ 1 w 51"/>
                <a:gd name="T17" fmla="*/ 45 h 47"/>
                <a:gd name="T18" fmla="*/ 0 w 51"/>
                <a:gd name="T19" fmla="*/ 47 h 47"/>
                <a:gd name="T20" fmla="*/ 51 w 51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47">
                  <a:moveTo>
                    <a:pt x="51" y="0"/>
                  </a:moveTo>
                  <a:cubicBezTo>
                    <a:pt x="50" y="1"/>
                    <a:pt x="49" y="3"/>
                    <a:pt x="47" y="5"/>
                  </a:cubicBezTo>
                  <a:cubicBezTo>
                    <a:pt x="45" y="7"/>
                    <a:pt x="42" y="8"/>
                    <a:pt x="39" y="11"/>
                  </a:cubicBezTo>
                  <a:cubicBezTo>
                    <a:pt x="36" y="14"/>
                    <a:pt x="34" y="17"/>
                    <a:pt x="32" y="21"/>
                  </a:cubicBezTo>
                  <a:cubicBezTo>
                    <a:pt x="31" y="24"/>
                    <a:pt x="28" y="28"/>
                    <a:pt x="25" y="29"/>
                  </a:cubicBezTo>
                  <a:cubicBezTo>
                    <a:pt x="25" y="27"/>
                    <a:pt x="27" y="25"/>
                    <a:pt x="24" y="25"/>
                  </a:cubicBezTo>
                  <a:cubicBezTo>
                    <a:pt x="23" y="25"/>
                    <a:pt x="21" y="27"/>
                    <a:pt x="20" y="28"/>
                  </a:cubicBezTo>
                  <a:cubicBezTo>
                    <a:pt x="16" y="30"/>
                    <a:pt x="15" y="34"/>
                    <a:pt x="12" y="37"/>
                  </a:cubicBezTo>
                  <a:cubicBezTo>
                    <a:pt x="9" y="40"/>
                    <a:pt x="5" y="43"/>
                    <a:pt x="1" y="45"/>
                  </a:cubicBezTo>
                  <a:cubicBezTo>
                    <a:pt x="1" y="46"/>
                    <a:pt x="0" y="46"/>
                    <a:pt x="0" y="47"/>
                  </a:cubicBezTo>
                  <a:cubicBezTo>
                    <a:pt x="12" y="27"/>
                    <a:pt x="30" y="1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6">
              <a:extLst>
                <a:ext uri="{FF2B5EF4-FFF2-40B4-BE49-F238E27FC236}">
                  <a16:creationId xmlns:a16="http://schemas.microsoft.com/office/drawing/2014/main" id="{B3A7B792-1CFD-284A-A732-4486DA864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84323" y="4224616"/>
              <a:ext cx="771390" cy="771390"/>
            </a:xfrm>
            <a:custGeom>
              <a:avLst/>
              <a:gdLst>
                <a:gd name="T0" fmla="*/ 131 w 263"/>
                <a:gd name="T1" fmla="*/ 263 h 263"/>
                <a:gd name="T2" fmla="*/ 0 w 263"/>
                <a:gd name="T3" fmla="*/ 132 h 263"/>
                <a:gd name="T4" fmla="*/ 131 w 263"/>
                <a:gd name="T5" fmla="*/ 0 h 263"/>
                <a:gd name="T6" fmla="*/ 263 w 263"/>
                <a:gd name="T7" fmla="*/ 132 h 263"/>
                <a:gd name="T8" fmla="*/ 131 w 263"/>
                <a:gd name="T9" fmla="*/ 263 h 263"/>
                <a:gd name="T10" fmla="*/ 131 w 263"/>
                <a:gd name="T11" fmla="*/ 8 h 263"/>
                <a:gd name="T12" fmla="*/ 7 w 263"/>
                <a:gd name="T13" fmla="*/ 132 h 263"/>
                <a:gd name="T14" fmla="*/ 131 w 263"/>
                <a:gd name="T15" fmla="*/ 256 h 263"/>
                <a:gd name="T16" fmla="*/ 255 w 263"/>
                <a:gd name="T17" fmla="*/ 132 h 263"/>
                <a:gd name="T18" fmla="*/ 131 w 263"/>
                <a:gd name="T19" fmla="*/ 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1" y="263"/>
                  </a:moveTo>
                  <a:cubicBezTo>
                    <a:pt x="59" y="263"/>
                    <a:pt x="0" y="204"/>
                    <a:pt x="0" y="132"/>
                  </a:cubicBezTo>
                  <a:cubicBezTo>
                    <a:pt x="0" y="59"/>
                    <a:pt x="59" y="0"/>
                    <a:pt x="131" y="0"/>
                  </a:cubicBezTo>
                  <a:cubicBezTo>
                    <a:pt x="204" y="0"/>
                    <a:pt x="263" y="59"/>
                    <a:pt x="263" y="132"/>
                  </a:cubicBezTo>
                  <a:cubicBezTo>
                    <a:pt x="263" y="204"/>
                    <a:pt x="204" y="263"/>
                    <a:pt x="131" y="263"/>
                  </a:cubicBezTo>
                  <a:close/>
                  <a:moveTo>
                    <a:pt x="131" y="8"/>
                  </a:moveTo>
                  <a:cubicBezTo>
                    <a:pt x="63" y="8"/>
                    <a:pt x="7" y="64"/>
                    <a:pt x="7" y="132"/>
                  </a:cubicBezTo>
                  <a:cubicBezTo>
                    <a:pt x="7" y="200"/>
                    <a:pt x="63" y="256"/>
                    <a:pt x="131" y="256"/>
                  </a:cubicBezTo>
                  <a:cubicBezTo>
                    <a:pt x="200" y="256"/>
                    <a:pt x="255" y="200"/>
                    <a:pt x="255" y="132"/>
                  </a:cubicBezTo>
                  <a:cubicBezTo>
                    <a:pt x="255" y="64"/>
                    <a:pt x="200" y="8"/>
                    <a:pt x="131" y="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67">
              <a:extLst>
                <a:ext uri="{FF2B5EF4-FFF2-40B4-BE49-F238E27FC236}">
                  <a16:creationId xmlns:a16="http://schemas.microsoft.com/office/drawing/2014/main" id="{00D9054D-000F-D94E-8BA3-4369F52F8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7754" y="5178205"/>
              <a:ext cx="369131" cy="299328"/>
            </a:xfrm>
            <a:custGeom>
              <a:avLst/>
              <a:gdLst>
                <a:gd name="T0" fmla="*/ 3 w 126"/>
                <a:gd name="T1" fmla="*/ 102 h 102"/>
                <a:gd name="T2" fmla="*/ 2 w 126"/>
                <a:gd name="T3" fmla="*/ 101 h 102"/>
                <a:gd name="T4" fmla="*/ 1 w 126"/>
                <a:gd name="T5" fmla="*/ 97 h 102"/>
                <a:gd name="T6" fmla="*/ 30 w 126"/>
                <a:gd name="T7" fmla="*/ 8 h 102"/>
                <a:gd name="T8" fmla="*/ 29 w 126"/>
                <a:gd name="T9" fmla="*/ 3 h 102"/>
                <a:gd name="T10" fmla="*/ 30 w 126"/>
                <a:gd name="T11" fmla="*/ 1 h 102"/>
                <a:gd name="T12" fmla="*/ 33 w 126"/>
                <a:gd name="T13" fmla="*/ 0 h 102"/>
                <a:gd name="T14" fmla="*/ 104 w 126"/>
                <a:gd name="T15" fmla="*/ 0 h 102"/>
                <a:gd name="T16" fmla="*/ 107 w 126"/>
                <a:gd name="T17" fmla="*/ 3 h 102"/>
                <a:gd name="T18" fmla="*/ 125 w 126"/>
                <a:gd name="T19" fmla="*/ 89 h 102"/>
                <a:gd name="T20" fmla="*/ 123 w 126"/>
                <a:gd name="T21" fmla="*/ 93 h 102"/>
                <a:gd name="T22" fmla="*/ 119 w 126"/>
                <a:gd name="T23" fmla="*/ 91 h 102"/>
                <a:gd name="T24" fmla="*/ 101 w 126"/>
                <a:gd name="T25" fmla="*/ 6 h 102"/>
                <a:gd name="T26" fmla="*/ 37 w 126"/>
                <a:gd name="T27" fmla="*/ 6 h 102"/>
                <a:gd name="T28" fmla="*/ 37 w 126"/>
                <a:gd name="T29" fmla="*/ 8 h 102"/>
                <a:gd name="T30" fmla="*/ 6 w 126"/>
                <a:gd name="T31" fmla="*/ 100 h 102"/>
                <a:gd name="T32" fmla="*/ 3 w 126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02">
                  <a:moveTo>
                    <a:pt x="3" y="102"/>
                  </a:moveTo>
                  <a:cubicBezTo>
                    <a:pt x="3" y="102"/>
                    <a:pt x="2" y="102"/>
                    <a:pt x="2" y="101"/>
                  </a:cubicBezTo>
                  <a:cubicBezTo>
                    <a:pt x="0" y="100"/>
                    <a:pt x="0" y="98"/>
                    <a:pt x="1" y="97"/>
                  </a:cubicBezTo>
                  <a:cubicBezTo>
                    <a:pt x="14" y="75"/>
                    <a:pt x="30" y="41"/>
                    <a:pt x="30" y="8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7" y="1"/>
                    <a:pt x="107" y="3"/>
                  </a:cubicBezTo>
                  <a:cubicBezTo>
                    <a:pt x="107" y="3"/>
                    <a:pt x="112" y="50"/>
                    <a:pt x="125" y="89"/>
                  </a:cubicBezTo>
                  <a:cubicBezTo>
                    <a:pt x="126" y="91"/>
                    <a:pt x="125" y="92"/>
                    <a:pt x="123" y="93"/>
                  </a:cubicBezTo>
                  <a:cubicBezTo>
                    <a:pt x="121" y="94"/>
                    <a:pt x="119" y="93"/>
                    <a:pt x="119" y="91"/>
                  </a:cubicBezTo>
                  <a:cubicBezTo>
                    <a:pt x="107" y="57"/>
                    <a:pt x="102" y="17"/>
                    <a:pt x="101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43"/>
                    <a:pt x="20" y="77"/>
                    <a:pt x="6" y="100"/>
                  </a:cubicBezTo>
                  <a:cubicBezTo>
                    <a:pt x="6" y="101"/>
                    <a:pt x="5" y="102"/>
                    <a:pt x="3" y="10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8">
              <a:extLst>
                <a:ext uri="{FF2B5EF4-FFF2-40B4-BE49-F238E27FC236}">
                  <a16:creationId xmlns:a16="http://schemas.microsoft.com/office/drawing/2014/main" id="{E7D0FB6B-1A7A-0742-9440-022B8BE59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4995" y="5072908"/>
              <a:ext cx="134875" cy="40226"/>
            </a:xfrm>
            <a:custGeom>
              <a:avLst/>
              <a:gdLst>
                <a:gd name="T0" fmla="*/ 36 w 46"/>
                <a:gd name="T1" fmla="*/ 14 h 14"/>
                <a:gd name="T2" fmla="*/ 9 w 46"/>
                <a:gd name="T3" fmla="*/ 13 h 14"/>
                <a:gd name="T4" fmla="*/ 0 w 46"/>
                <a:gd name="T5" fmla="*/ 4 h 14"/>
                <a:gd name="T6" fmla="*/ 0 w 46"/>
                <a:gd name="T7" fmla="*/ 0 h 14"/>
                <a:gd name="T8" fmla="*/ 46 w 46"/>
                <a:gd name="T9" fmla="*/ 1 h 14"/>
                <a:gd name="T10" fmla="*/ 46 w 46"/>
                <a:gd name="T11" fmla="*/ 5 h 14"/>
                <a:gd name="T12" fmla="*/ 36 w 4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">
                  <a:moveTo>
                    <a:pt x="36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4" y="13"/>
                    <a:pt x="0" y="9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0"/>
                    <a:pt x="41" y="14"/>
                    <a:pt x="36" y="14"/>
                  </a:cubicBezTo>
                  <a:close/>
                </a:path>
              </a:pathLst>
            </a:custGeom>
            <a:solidFill>
              <a:srgbClr val="3C4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69">
              <a:extLst>
                <a:ext uri="{FF2B5EF4-FFF2-40B4-BE49-F238E27FC236}">
                  <a16:creationId xmlns:a16="http://schemas.microsoft.com/office/drawing/2014/main" id="{24BDED5E-0673-DD41-BF7B-B9114461D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474" y="5019668"/>
              <a:ext cx="261468" cy="384512"/>
            </a:xfrm>
            <a:custGeom>
              <a:avLst/>
              <a:gdLst>
                <a:gd name="T0" fmla="*/ 51 w 89"/>
                <a:gd name="T1" fmla="*/ 2 h 131"/>
                <a:gd name="T2" fmla="*/ 44 w 89"/>
                <a:gd name="T3" fmla="*/ 1 h 131"/>
                <a:gd name="T4" fmla="*/ 38 w 89"/>
                <a:gd name="T5" fmla="*/ 1 h 131"/>
                <a:gd name="T6" fmla="*/ 4 w 89"/>
                <a:gd name="T7" fmla="*/ 36 h 131"/>
                <a:gd name="T8" fmla="*/ 18 w 89"/>
                <a:gd name="T9" fmla="*/ 102 h 131"/>
                <a:gd name="T10" fmla="*/ 26 w 89"/>
                <a:gd name="T11" fmla="*/ 68 h 131"/>
                <a:gd name="T12" fmla="*/ 41 w 89"/>
                <a:gd name="T13" fmla="*/ 131 h 131"/>
                <a:gd name="T14" fmla="*/ 59 w 89"/>
                <a:gd name="T15" fmla="*/ 69 h 131"/>
                <a:gd name="T16" fmla="*/ 65 w 89"/>
                <a:gd name="T17" fmla="*/ 103 h 131"/>
                <a:gd name="T18" fmla="*/ 83 w 89"/>
                <a:gd name="T19" fmla="*/ 38 h 131"/>
                <a:gd name="T20" fmla="*/ 51 w 89"/>
                <a:gd name="T21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31">
                  <a:moveTo>
                    <a:pt x="51" y="2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0" y="1"/>
                    <a:pt x="0" y="0"/>
                    <a:pt x="4" y="36"/>
                  </a:cubicBezTo>
                  <a:cubicBezTo>
                    <a:pt x="10" y="86"/>
                    <a:pt x="18" y="102"/>
                    <a:pt x="18" y="10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3"/>
                    <a:pt x="74" y="88"/>
                    <a:pt x="83" y="38"/>
                  </a:cubicBezTo>
                  <a:cubicBezTo>
                    <a:pt x="89" y="3"/>
                    <a:pt x="59" y="2"/>
                    <a:pt x="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70">
              <a:extLst>
                <a:ext uri="{FF2B5EF4-FFF2-40B4-BE49-F238E27FC236}">
                  <a16:creationId xmlns:a16="http://schemas.microsoft.com/office/drawing/2014/main" id="{BCC35745-D8D7-DA45-BAF5-613E4082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420" y="4934484"/>
              <a:ext cx="119494" cy="275665"/>
            </a:xfrm>
            <a:custGeom>
              <a:avLst/>
              <a:gdLst>
                <a:gd name="T0" fmla="*/ 13 w 41"/>
                <a:gd name="T1" fmla="*/ 0 h 94"/>
                <a:gd name="T2" fmla="*/ 39 w 41"/>
                <a:gd name="T3" fmla="*/ 31 h 94"/>
                <a:gd name="T4" fmla="*/ 10 w 41"/>
                <a:gd name="T5" fmla="*/ 94 h 94"/>
                <a:gd name="T6" fmla="*/ 0 w 41"/>
                <a:gd name="T7" fmla="*/ 47 h 94"/>
                <a:gd name="T8" fmla="*/ 13 w 41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94">
                  <a:moveTo>
                    <a:pt x="13" y="0"/>
                  </a:moveTo>
                  <a:cubicBezTo>
                    <a:pt x="13" y="0"/>
                    <a:pt x="38" y="16"/>
                    <a:pt x="39" y="31"/>
                  </a:cubicBezTo>
                  <a:cubicBezTo>
                    <a:pt x="41" y="50"/>
                    <a:pt x="26" y="70"/>
                    <a:pt x="10" y="94"/>
                  </a:cubicBezTo>
                  <a:cubicBezTo>
                    <a:pt x="16" y="64"/>
                    <a:pt x="0" y="47"/>
                    <a:pt x="0" y="47"/>
                  </a:cubicBezTo>
                  <a:cubicBezTo>
                    <a:pt x="3" y="37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71">
              <a:extLst>
                <a:ext uri="{FF2B5EF4-FFF2-40B4-BE49-F238E27FC236}">
                  <a16:creationId xmlns:a16="http://schemas.microsoft.com/office/drawing/2014/main" id="{F093B691-698D-AB4D-B3A1-23A1965C8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952" y="4928568"/>
              <a:ext cx="120678" cy="275665"/>
            </a:xfrm>
            <a:custGeom>
              <a:avLst/>
              <a:gdLst>
                <a:gd name="T0" fmla="*/ 31 w 41"/>
                <a:gd name="T1" fmla="*/ 0 h 94"/>
                <a:gd name="T2" fmla="*/ 3 w 41"/>
                <a:gd name="T3" fmla="*/ 30 h 94"/>
                <a:gd name="T4" fmla="*/ 28 w 41"/>
                <a:gd name="T5" fmla="*/ 94 h 94"/>
                <a:gd name="T6" fmla="*/ 41 w 41"/>
                <a:gd name="T7" fmla="*/ 47 h 94"/>
                <a:gd name="T8" fmla="*/ 31 w 41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94">
                  <a:moveTo>
                    <a:pt x="31" y="0"/>
                  </a:moveTo>
                  <a:cubicBezTo>
                    <a:pt x="31" y="0"/>
                    <a:pt x="5" y="15"/>
                    <a:pt x="3" y="30"/>
                  </a:cubicBezTo>
                  <a:cubicBezTo>
                    <a:pt x="0" y="48"/>
                    <a:pt x="14" y="69"/>
                    <a:pt x="28" y="94"/>
                  </a:cubicBezTo>
                  <a:cubicBezTo>
                    <a:pt x="24" y="64"/>
                    <a:pt x="41" y="47"/>
                    <a:pt x="41" y="47"/>
                  </a:cubicBezTo>
                  <a:cubicBezTo>
                    <a:pt x="39" y="37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72">
              <a:extLst>
                <a:ext uri="{FF2B5EF4-FFF2-40B4-BE49-F238E27FC236}">
                  <a16:creationId xmlns:a16="http://schemas.microsoft.com/office/drawing/2014/main" id="{FA22CF53-4AE7-1F42-88DA-2003870AF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558" y="4583099"/>
              <a:ext cx="287497" cy="498091"/>
            </a:xfrm>
            <a:custGeom>
              <a:avLst/>
              <a:gdLst>
                <a:gd name="T0" fmla="*/ 87 w 98"/>
                <a:gd name="T1" fmla="*/ 2 h 170"/>
                <a:gd name="T2" fmla="*/ 50 w 98"/>
                <a:gd name="T3" fmla="*/ 8 h 170"/>
                <a:gd name="T4" fmla="*/ 14 w 98"/>
                <a:gd name="T5" fmla="*/ 0 h 170"/>
                <a:gd name="T6" fmla="*/ 1 w 98"/>
                <a:gd name="T7" fmla="*/ 49 h 170"/>
                <a:gd name="T8" fmla="*/ 8 w 98"/>
                <a:gd name="T9" fmla="*/ 112 h 170"/>
                <a:gd name="T10" fmla="*/ 19 w 98"/>
                <a:gd name="T11" fmla="*/ 168 h 170"/>
                <a:gd name="T12" fmla="*/ 72 w 98"/>
                <a:gd name="T13" fmla="*/ 170 h 170"/>
                <a:gd name="T14" fmla="*/ 87 w 98"/>
                <a:gd name="T15" fmla="*/ 115 h 170"/>
                <a:gd name="T16" fmla="*/ 98 w 98"/>
                <a:gd name="T17" fmla="*/ 51 h 170"/>
                <a:gd name="T18" fmla="*/ 87 w 98"/>
                <a:gd name="T19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70">
                  <a:moveTo>
                    <a:pt x="87" y="2"/>
                  </a:moveTo>
                  <a:cubicBezTo>
                    <a:pt x="76" y="6"/>
                    <a:pt x="64" y="8"/>
                    <a:pt x="50" y="8"/>
                  </a:cubicBezTo>
                  <a:cubicBezTo>
                    <a:pt x="37" y="8"/>
                    <a:pt x="25" y="5"/>
                    <a:pt x="14" y="0"/>
                  </a:cubicBezTo>
                  <a:cubicBezTo>
                    <a:pt x="7" y="13"/>
                    <a:pt x="1" y="30"/>
                    <a:pt x="1" y="49"/>
                  </a:cubicBezTo>
                  <a:cubicBezTo>
                    <a:pt x="0" y="64"/>
                    <a:pt x="4" y="89"/>
                    <a:pt x="8" y="112"/>
                  </a:cubicBezTo>
                  <a:cubicBezTo>
                    <a:pt x="13" y="142"/>
                    <a:pt x="19" y="168"/>
                    <a:pt x="19" y="168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2" y="170"/>
                    <a:pt x="80" y="144"/>
                    <a:pt x="87" y="115"/>
                  </a:cubicBezTo>
                  <a:cubicBezTo>
                    <a:pt x="93" y="92"/>
                    <a:pt x="98" y="67"/>
                    <a:pt x="98" y="51"/>
                  </a:cubicBezTo>
                  <a:cubicBezTo>
                    <a:pt x="98" y="32"/>
                    <a:pt x="94" y="16"/>
                    <a:pt x="8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73">
              <a:extLst>
                <a:ext uri="{FF2B5EF4-FFF2-40B4-BE49-F238E27FC236}">
                  <a16:creationId xmlns:a16="http://schemas.microsoft.com/office/drawing/2014/main" id="{A8DECF31-CA98-F945-82D9-8DCDA9213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629" y="4652903"/>
              <a:ext cx="160903" cy="160903"/>
            </a:xfrm>
            <a:custGeom>
              <a:avLst/>
              <a:gdLst>
                <a:gd name="T0" fmla="*/ 54 w 55"/>
                <a:gd name="T1" fmla="*/ 28 h 55"/>
                <a:gd name="T2" fmla="*/ 26 w 55"/>
                <a:gd name="T3" fmla="*/ 55 h 55"/>
                <a:gd name="T4" fmla="*/ 0 w 55"/>
                <a:gd name="T5" fmla="*/ 27 h 55"/>
                <a:gd name="T6" fmla="*/ 28 w 55"/>
                <a:gd name="T7" fmla="*/ 0 h 55"/>
                <a:gd name="T8" fmla="*/ 54 w 55"/>
                <a:gd name="T9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54" y="28"/>
                  </a:moveTo>
                  <a:cubicBezTo>
                    <a:pt x="54" y="43"/>
                    <a:pt x="41" y="55"/>
                    <a:pt x="26" y="55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1" y="12"/>
                    <a:pt x="13" y="0"/>
                    <a:pt x="28" y="0"/>
                  </a:cubicBezTo>
                  <a:cubicBezTo>
                    <a:pt x="43" y="1"/>
                    <a:pt x="55" y="13"/>
                    <a:pt x="5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74">
              <a:extLst>
                <a:ext uri="{FF2B5EF4-FFF2-40B4-BE49-F238E27FC236}">
                  <a16:creationId xmlns:a16="http://schemas.microsoft.com/office/drawing/2014/main" id="{AF77544F-B371-8441-A3E5-1A8422A96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0798" y="4641071"/>
              <a:ext cx="184566" cy="184566"/>
            </a:xfrm>
            <a:custGeom>
              <a:avLst/>
              <a:gdLst>
                <a:gd name="T0" fmla="*/ 30 w 63"/>
                <a:gd name="T1" fmla="*/ 63 h 63"/>
                <a:gd name="T2" fmla="*/ 0 w 63"/>
                <a:gd name="T3" fmla="*/ 31 h 63"/>
                <a:gd name="T4" fmla="*/ 32 w 63"/>
                <a:gd name="T5" fmla="*/ 0 h 63"/>
                <a:gd name="T6" fmla="*/ 62 w 63"/>
                <a:gd name="T7" fmla="*/ 32 h 63"/>
                <a:gd name="T8" fmla="*/ 30 w 63"/>
                <a:gd name="T9" fmla="*/ 63 h 63"/>
                <a:gd name="T10" fmla="*/ 32 w 63"/>
                <a:gd name="T11" fmla="*/ 7 h 63"/>
                <a:gd name="T12" fmla="*/ 7 w 63"/>
                <a:gd name="T13" fmla="*/ 31 h 63"/>
                <a:gd name="T14" fmla="*/ 31 w 63"/>
                <a:gd name="T15" fmla="*/ 56 h 63"/>
                <a:gd name="T16" fmla="*/ 56 w 63"/>
                <a:gd name="T17" fmla="*/ 32 h 63"/>
                <a:gd name="T18" fmla="*/ 32 w 63"/>
                <a:gd name="T19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0" y="63"/>
                  </a:moveTo>
                  <a:cubicBezTo>
                    <a:pt x="13" y="62"/>
                    <a:pt x="0" y="48"/>
                    <a:pt x="0" y="31"/>
                  </a:cubicBezTo>
                  <a:cubicBezTo>
                    <a:pt x="1" y="14"/>
                    <a:pt x="15" y="0"/>
                    <a:pt x="32" y="0"/>
                  </a:cubicBezTo>
                  <a:cubicBezTo>
                    <a:pt x="49" y="1"/>
                    <a:pt x="63" y="15"/>
                    <a:pt x="62" y="32"/>
                  </a:cubicBezTo>
                  <a:cubicBezTo>
                    <a:pt x="62" y="50"/>
                    <a:pt x="48" y="63"/>
                    <a:pt x="30" y="63"/>
                  </a:cubicBezTo>
                  <a:close/>
                  <a:moveTo>
                    <a:pt x="32" y="7"/>
                  </a:moveTo>
                  <a:cubicBezTo>
                    <a:pt x="18" y="6"/>
                    <a:pt x="7" y="17"/>
                    <a:pt x="7" y="31"/>
                  </a:cubicBezTo>
                  <a:cubicBezTo>
                    <a:pt x="6" y="45"/>
                    <a:pt x="17" y="56"/>
                    <a:pt x="31" y="56"/>
                  </a:cubicBezTo>
                  <a:cubicBezTo>
                    <a:pt x="44" y="57"/>
                    <a:pt x="56" y="46"/>
                    <a:pt x="56" y="32"/>
                  </a:cubicBezTo>
                  <a:cubicBezTo>
                    <a:pt x="56" y="19"/>
                    <a:pt x="46" y="7"/>
                    <a:pt x="32" y="7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75">
              <a:extLst>
                <a:ext uri="{FF2B5EF4-FFF2-40B4-BE49-F238E27FC236}">
                  <a16:creationId xmlns:a16="http://schemas.microsoft.com/office/drawing/2014/main" id="{481B25BD-AA24-A840-86E7-DA099E51E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967" y="4462421"/>
              <a:ext cx="214143" cy="143157"/>
            </a:xfrm>
            <a:custGeom>
              <a:avLst/>
              <a:gdLst>
                <a:gd name="T0" fmla="*/ 64 w 73"/>
                <a:gd name="T1" fmla="*/ 28 h 49"/>
                <a:gd name="T2" fmla="*/ 38 w 73"/>
                <a:gd name="T3" fmla="*/ 0 h 49"/>
                <a:gd name="T4" fmla="*/ 11 w 73"/>
                <a:gd name="T5" fmla="*/ 26 h 49"/>
                <a:gd name="T6" fmla="*/ 0 w 73"/>
                <a:gd name="T7" fmla="*/ 41 h 49"/>
                <a:gd name="T8" fmla="*/ 36 w 73"/>
                <a:gd name="T9" fmla="*/ 49 h 49"/>
                <a:gd name="T10" fmla="*/ 73 w 73"/>
                <a:gd name="T11" fmla="*/ 43 h 49"/>
                <a:gd name="T12" fmla="*/ 64 w 73"/>
                <a:gd name="T13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49">
                  <a:moveTo>
                    <a:pt x="64" y="28"/>
                  </a:moveTo>
                  <a:cubicBezTo>
                    <a:pt x="51" y="10"/>
                    <a:pt x="38" y="0"/>
                    <a:pt x="38" y="0"/>
                  </a:cubicBezTo>
                  <a:cubicBezTo>
                    <a:pt x="38" y="0"/>
                    <a:pt x="24" y="9"/>
                    <a:pt x="11" y="26"/>
                  </a:cubicBezTo>
                  <a:cubicBezTo>
                    <a:pt x="7" y="31"/>
                    <a:pt x="3" y="36"/>
                    <a:pt x="0" y="41"/>
                  </a:cubicBezTo>
                  <a:cubicBezTo>
                    <a:pt x="11" y="46"/>
                    <a:pt x="23" y="49"/>
                    <a:pt x="36" y="49"/>
                  </a:cubicBezTo>
                  <a:cubicBezTo>
                    <a:pt x="50" y="49"/>
                    <a:pt x="62" y="47"/>
                    <a:pt x="73" y="43"/>
                  </a:cubicBezTo>
                  <a:cubicBezTo>
                    <a:pt x="70" y="38"/>
                    <a:pt x="67" y="32"/>
                    <a:pt x="6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6">
              <a:extLst>
                <a:ext uri="{FF2B5EF4-FFF2-40B4-BE49-F238E27FC236}">
                  <a16:creationId xmlns:a16="http://schemas.microsoft.com/office/drawing/2014/main" id="{966E594A-03E6-484A-8E91-9FD31DC37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686" y="4952230"/>
              <a:ext cx="35493" cy="263834"/>
            </a:xfrm>
            <a:custGeom>
              <a:avLst/>
              <a:gdLst>
                <a:gd name="T0" fmla="*/ 11 w 12"/>
                <a:gd name="T1" fmla="*/ 45 h 90"/>
                <a:gd name="T2" fmla="*/ 5 w 12"/>
                <a:gd name="T3" fmla="*/ 90 h 90"/>
                <a:gd name="T4" fmla="*/ 1 w 12"/>
                <a:gd name="T5" fmla="*/ 45 h 90"/>
                <a:gd name="T6" fmla="*/ 7 w 12"/>
                <a:gd name="T7" fmla="*/ 0 h 90"/>
                <a:gd name="T8" fmla="*/ 11 w 12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0">
                  <a:moveTo>
                    <a:pt x="11" y="45"/>
                  </a:moveTo>
                  <a:cubicBezTo>
                    <a:pt x="10" y="70"/>
                    <a:pt x="5" y="90"/>
                    <a:pt x="5" y="90"/>
                  </a:cubicBezTo>
                  <a:cubicBezTo>
                    <a:pt x="5" y="90"/>
                    <a:pt x="0" y="70"/>
                    <a:pt x="1" y="45"/>
                  </a:cubicBezTo>
                  <a:cubicBezTo>
                    <a:pt x="1" y="20"/>
                    <a:pt x="2" y="0"/>
                    <a:pt x="7" y="0"/>
                  </a:cubicBezTo>
                  <a:cubicBezTo>
                    <a:pt x="12" y="0"/>
                    <a:pt x="12" y="20"/>
                    <a:pt x="11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7">
              <a:extLst>
                <a:ext uri="{FF2B5EF4-FFF2-40B4-BE49-F238E27FC236}">
                  <a16:creationId xmlns:a16="http://schemas.microsoft.com/office/drawing/2014/main" id="{A39E23B5-BE2B-D148-A73A-4D62AC342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223" y="5404179"/>
              <a:ext cx="301694" cy="125410"/>
            </a:xfrm>
            <a:custGeom>
              <a:avLst/>
              <a:gdLst>
                <a:gd name="T0" fmla="*/ 99 w 103"/>
                <a:gd name="T1" fmla="*/ 43 h 43"/>
                <a:gd name="T2" fmla="*/ 96 w 103"/>
                <a:gd name="T3" fmla="*/ 41 h 43"/>
                <a:gd name="T4" fmla="*/ 66 w 103"/>
                <a:gd name="T5" fmla="*/ 23 h 43"/>
                <a:gd name="T6" fmla="*/ 50 w 103"/>
                <a:gd name="T7" fmla="*/ 34 h 43"/>
                <a:gd name="T8" fmla="*/ 46 w 103"/>
                <a:gd name="T9" fmla="*/ 35 h 43"/>
                <a:gd name="T10" fmla="*/ 44 w 103"/>
                <a:gd name="T11" fmla="*/ 32 h 43"/>
                <a:gd name="T12" fmla="*/ 44 w 103"/>
                <a:gd name="T13" fmla="*/ 26 h 43"/>
                <a:gd name="T14" fmla="*/ 16 w 103"/>
                <a:gd name="T15" fmla="*/ 10 h 43"/>
                <a:gd name="T16" fmla="*/ 6 w 103"/>
                <a:gd name="T17" fmla="*/ 15 h 43"/>
                <a:gd name="T18" fmla="*/ 1 w 103"/>
                <a:gd name="T19" fmla="*/ 15 h 43"/>
                <a:gd name="T20" fmla="*/ 2 w 103"/>
                <a:gd name="T21" fmla="*/ 10 h 43"/>
                <a:gd name="T22" fmla="*/ 15 w 103"/>
                <a:gd name="T23" fmla="*/ 4 h 43"/>
                <a:gd name="T24" fmla="*/ 50 w 103"/>
                <a:gd name="T25" fmla="*/ 24 h 43"/>
                <a:gd name="T26" fmla="*/ 65 w 103"/>
                <a:gd name="T27" fmla="*/ 17 h 43"/>
                <a:gd name="T28" fmla="*/ 102 w 103"/>
                <a:gd name="T29" fmla="*/ 39 h 43"/>
                <a:gd name="T30" fmla="*/ 100 w 103"/>
                <a:gd name="T31" fmla="*/ 43 h 43"/>
                <a:gd name="T32" fmla="*/ 99 w 103"/>
                <a:gd name="T3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43">
                  <a:moveTo>
                    <a:pt x="99" y="43"/>
                  </a:moveTo>
                  <a:cubicBezTo>
                    <a:pt x="98" y="43"/>
                    <a:pt x="96" y="42"/>
                    <a:pt x="96" y="41"/>
                  </a:cubicBezTo>
                  <a:cubicBezTo>
                    <a:pt x="93" y="28"/>
                    <a:pt x="79" y="20"/>
                    <a:pt x="66" y="23"/>
                  </a:cubicBezTo>
                  <a:cubicBezTo>
                    <a:pt x="59" y="24"/>
                    <a:pt x="54" y="28"/>
                    <a:pt x="50" y="34"/>
                  </a:cubicBezTo>
                  <a:cubicBezTo>
                    <a:pt x="49" y="35"/>
                    <a:pt x="48" y="36"/>
                    <a:pt x="46" y="35"/>
                  </a:cubicBezTo>
                  <a:cubicBezTo>
                    <a:pt x="45" y="35"/>
                    <a:pt x="44" y="33"/>
                    <a:pt x="44" y="32"/>
                  </a:cubicBezTo>
                  <a:cubicBezTo>
                    <a:pt x="44" y="30"/>
                    <a:pt x="44" y="28"/>
                    <a:pt x="44" y="26"/>
                  </a:cubicBezTo>
                  <a:cubicBezTo>
                    <a:pt x="41" y="15"/>
                    <a:pt x="29" y="8"/>
                    <a:pt x="16" y="10"/>
                  </a:cubicBezTo>
                  <a:cubicBezTo>
                    <a:pt x="12" y="11"/>
                    <a:pt x="9" y="13"/>
                    <a:pt x="6" y="15"/>
                  </a:cubicBezTo>
                  <a:cubicBezTo>
                    <a:pt x="5" y="17"/>
                    <a:pt x="2" y="16"/>
                    <a:pt x="1" y="15"/>
                  </a:cubicBezTo>
                  <a:cubicBezTo>
                    <a:pt x="0" y="14"/>
                    <a:pt x="0" y="12"/>
                    <a:pt x="2" y="10"/>
                  </a:cubicBezTo>
                  <a:cubicBezTo>
                    <a:pt x="5" y="7"/>
                    <a:pt x="10" y="5"/>
                    <a:pt x="15" y="4"/>
                  </a:cubicBezTo>
                  <a:cubicBezTo>
                    <a:pt x="30" y="0"/>
                    <a:pt x="46" y="10"/>
                    <a:pt x="50" y="24"/>
                  </a:cubicBezTo>
                  <a:cubicBezTo>
                    <a:pt x="54" y="20"/>
                    <a:pt x="59" y="18"/>
                    <a:pt x="65" y="17"/>
                  </a:cubicBezTo>
                  <a:cubicBezTo>
                    <a:pt x="82" y="13"/>
                    <a:pt x="98" y="23"/>
                    <a:pt x="102" y="39"/>
                  </a:cubicBezTo>
                  <a:cubicBezTo>
                    <a:pt x="103" y="41"/>
                    <a:pt x="102" y="43"/>
                    <a:pt x="100" y="43"/>
                  </a:cubicBezTo>
                  <a:cubicBezTo>
                    <a:pt x="100" y="43"/>
                    <a:pt x="99" y="43"/>
                    <a:pt x="99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78">
              <a:extLst>
                <a:ext uri="{FF2B5EF4-FFF2-40B4-BE49-F238E27FC236}">
                  <a16:creationId xmlns:a16="http://schemas.microsoft.com/office/drawing/2014/main" id="{37C209C1-6736-A94F-8C58-C14AC5588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102" y="5410095"/>
              <a:ext cx="366765" cy="418822"/>
            </a:xfrm>
            <a:custGeom>
              <a:avLst/>
              <a:gdLst>
                <a:gd name="T0" fmla="*/ 28 w 125"/>
                <a:gd name="T1" fmla="*/ 143 h 143"/>
                <a:gd name="T2" fmla="*/ 27 w 125"/>
                <a:gd name="T3" fmla="*/ 143 h 143"/>
                <a:gd name="T4" fmla="*/ 0 w 125"/>
                <a:gd name="T5" fmla="*/ 104 h 143"/>
                <a:gd name="T6" fmla="*/ 37 w 125"/>
                <a:gd name="T7" fmla="*/ 66 h 143"/>
                <a:gd name="T8" fmla="*/ 37 w 125"/>
                <a:gd name="T9" fmla="*/ 64 h 143"/>
                <a:gd name="T10" fmla="*/ 52 w 125"/>
                <a:gd name="T11" fmla="*/ 43 h 143"/>
                <a:gd name="T12" fmla="*/ 51 w 125"/>
                <a:gd name="T13" fmla="*/ 37 h 143"/>
                <a:gd name="T14" fmla="*/ 91 w 125"/>
                <a:gd name="T15" fmla="*/ 0 h 143"/>
                <a:gd name="T16" fmla="*/ 124 w 125"/>
                <a:gd name="T17" fmla="*/ 18 h 143"/>
                <a:gd name="T18" fmla="*/ 123 w 125"/>
                <a:gd name="T19" fmla="*/ 22 h 143"/>
                <a:gd name="T20" fmla="*/ 119 w 125"/>
                <a:gd name="T21" fmla="*/ 21 h 143"/>
                <a:gd name="T22" fmla="*/ 91 w 125"/>
                <a:gd name="T23" fmla="*/ 6 h 143"/>
                <a:gd name="T24" fmla="*/ 58 w 125"/>
                <a:gd name="T25" fmla="*/ 37 h 143"/>
                <a:gd name="T26" fmla="*/ 59 w 125"/>
                <a:gd name="T27" fmla="*/ 44 h 143"/>
                <a:gd name="T28" fmla="*/ 56 w 125"/>
                <a:gd name="T29" fmla="*/ 48 h 143"/>
                <a:gd name="T30" fmla="*/ 44 w 125"/>
                <a:gd name="T31" fmla="*/ 64 h 143"/>
                <a:gd name="T32" fmla="*/ 44 w 125"/>
                <a:gd name="T33" fmla="*/ 68 h 143"/>
                <a:gd name="T34" fmla="*/ 44 w 125"/>
                <a:gd name="T35" fmla="*/ 71 h 143"/>
                <a:gd name="T36" fmla="*/ 41 w 125"/>
                <a:gd name="T37" fmla="*/ 73 h 143"/>
                <a:gd name="T38" fmla="*/ 40 w 125"/>
                <a:gd name="T39" fmla="*/ 73 h 143"/>
                <a:gd name="T40" fmla="*/ 7 w 125"/>
                <a:gd name="T41" fmla="*/ 104 h 143"/>
                <a:gd name="T42" fmla="*/ 29 w 125"/>
                <a:gd name="T43" fmla="*/ 137 h 143"/>
                <a:gd name="T44" fmla="*/ 31 w 125"/>
                <a:gd name="T45" fmla="*/ 141 h 143"/>
                <a:gd name="T46" fmla="*/ 28 w 125"/>
                <a:gd name="T4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5" h="143">
                  <a:moveTo>
                    <a:pt x="28" y="143"/>
                  </a:moveTo>
                  <a:cubicBezTo>
                    <a:pt x="28" y="143"/>
                    <a:pt x="28" y="143"/>
                    <a:pt x="27" y="143"/>
                  </a:cubicBezTo>
                  <a:cubicBezTo>
                    <a:pt x="11" y="137"/>
                    <a:pt x="0" y="121"/>
                    <a:pt x="0" y="104"/>
                  </a:cubicBezTo>
                  <a:cubicBezTo>
                    <a:pt x="0" y="84"/>
                    <a:pt x="16" y="68"/>
                    <a:pt x="37" y="66"/>
                  </a:cubicBezTo>
                  <a:cubicBezTo>
                    <a:pt x="37" y="65"/>
                    <a:pt x="37" y="65"/>
                    <a:pt x="37" y="64"/>
                  </a:cubicBezTo>
                  <a:cubicBezTo>
                    <a:pt x="37" y="55"/>
                    <a:pt x="43" y="46"/>
                    <a:pt x="52" y="43"/>
                  </a:cubicBezTo>
                  <a:cubicBezTo>
                    <a:pt x="51" y="41"/>
                    <a:pt x="51" y="39"/>
                    <a:pt x="51" y="37"/>
                  </a:cubicBezTo>
                  <a:cubicBezTo>
                    <a:pt x="51" y="17"/>
                    <a:pt x="69" y="0"/>
                    <a:pt x="91" y="0"/>
                  </a:cubicBezTo>
                  <a:cubicBezTo>
                    <a:pt x="104" y="0"/>
                    <a:pt x="117" y="7"/>
                    <a:pt x="124" y="18"/>
                  </a:cubicBezTo>
                  <a:cubicBezTo>
                    <a:pt x="125" y="19"/>
                    <a:pt x="125" y="21"/>
                    <a:pt x="123" y="22"/>
                  </a:cubicBezTo>
                  <a:cubicBezTo>
                    <a:pt x="122" y="23"/>
                    <a:pt x="120" y="23"/>
                    <a:pt x="119" y="21"/>
                  </a:cubicBezTo>
                  <a:cubicBezTo>
                    <a:pt x="113" y="12"/>
                    <a:pt x="102" y="6"/>
                    <a:pt x="91" y="6"/>
                  </a:cubicBezTo>
                  <a:cubicBezTo>
                    <a:pt x="72" y="6"/>
                    <a:pt x="58" y="20"/>
                    <a:pt x="58" y="37"/>
                  </a:cubicBezTo>
                  <a:cubicBezTo>
                    <a:pt x="58" y="40"/>
                    <a:pt x="58" y="42"/>
                    <a:pt x="59" y="44"/>
                  </a:cubicBezTo>
                  <a:cubicBezTo>
                    <a:pt x="59" y="46"/>
                    <a:pt x="58" y="48"/>
                    <a:pt x="56" y="48"/>
                  </a:cubicBezTo>
                  <a:cubicBezTo>
                    <a:pt x="49" y="50"/>
                    <a:pt x="44" y="57"/>
                    <a:pt x="44" y="64"/>
                  </a:cubicBezTo>
                  <a:cubicBezTo>
                    <a:pt x="44" y="65"/>
                    <a:pt x="44" y="67"/>
                    <a:pt x="44" y="68"/>
                  </a:cubicBezTo>
                  <a:cubicBezTo>
                    <a:pt x="45" y="69"/>
                    <a:pt x="44" y="70"/>
                    <a:pt x="44" y="71"/>
                  </a:cubicBezTo>
                  <a:cubicBezTo>
                    <a:pt x="43" y="72"/>
                    <a:pt x="42" y="73"/>
                    <a:pt x="41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22" y="73"/>
                    <a:pt x="7" y="87"/>
                    <a:pt x="7" y="104"/>
                  </a:cubicBezTo>
                  <a:cubicBezTo>
                    <a:pt x="7" y="118"/>
                    <a:pt x="16" y="132"/>
                    <a:pt x="29" y="137"/>
                  </a:cubicBezTo>
                  <a:cubicBezTo>
                    <a:pt x="31" y="137"/>
                    <a:pt x="32" y="139"/>
                    <a:pt x="31" y="141"/>
                  </a:cubicBezTo>
                  <a:cubicBezTo>
                    <a:pt x="31" y="142"/>
                    <a:pt x="30" y="143"/>
                    <a:pt x="28" y="1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79">
              <a:extLst>
                <a:ext uri="{FF2B5EF4-FFF2-40B4-BE49-F238E27FC236}">
                  <a16:creationId xmlns:a16="http://schemas.microsoft.com/office/drawing/2014/main" id="{34F6CA91-F4D3-ED42-B8D9-B93C0BD23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223" y="5500012"/>
              <a:ext cx="398709" cy="334821"/>
            </a:xfrm>
            <a:custGeom>
              <a:avLst/>
              <a:gdLst>
                <a:gd name="T0" fmla="*/ 106 w 136"/>
                <a:gd name="T1" fmla="*/ 114 h 114"/>
                <a:gd name="T2" fmla="*/ 104 w 136"/>
                <a:gd name="T3" fmla="*/ 113 h 114"/>
                <a:gd name="T4" fmla="*/ 104 w 136"/>
                <a:gd name="T5" fmla="*/ 108 h 114"/>
                <a:gd name="T6" fmla="*/ 130 w 136"/>
                <a:gd name="T7" fmla="*/ 59 h 114"/>
                <a:gd name="T8" fmla="*/ 77 w 136"/>
                <a:gd name="T9" fmla="*/ 10 h 114"/>
                <a:gd name="T10" fmla="*/ 52 w 136"/>
                <a:gd name="T11" fmla="*/ 16 h 114"/>
                <a:gd name="T12" fmla="*/ 48 w 136"/>
                <a:gd name="T13" fmla="*/ 16 h 114"/>
                <a:gd name="T14" fmla="*/ 24 w 136"/>
                <a:gd name="T15" fmla="*/ 7 h 114"/>
                <a:gd name="T16" fmla="*/ 5 w 136"/>
                <a:gd name="T17" fmla="*/ 11 h 114"/>
                <a:gd name="T18" fmla="*/ 1 w 136"/>
                <a:gd name="T19" fmla="*/ 10 h 114"/>
                <a:gd name="T20" fmla="*/ 2 w 136"/>
                <a:gd name="T21" fmla="*/ 6 h 114"/>
                <a:gd name="T22" fmla="*/ 24 w 136"/>
                <a:gd name="T23" fmla="*/ 0 h 114"/>
                <a:gd name="T24" fmla="*/ 51 w 136"/>
                <a:gd name="T25" fmla="*/ 9 h 114"/>
                <a:gd name="T26" fmla="*/ 77 w 136"/>
                <a:gd name="T27" fmla="*/ 3 h 114"/>
                <a:gd name="T28" fmla="*/ 136 w 136"/>
                <a:gd name="T29" fmla="*/ 59 h 114"/>
                <a:gd name="T30" fmla="*/ 108 w 136"/>
                <a:gd name="T31" fmla="*/ 113 h 114"/>
                <a:gd name="T32" fmla="*/ 106 w 136"/>
                <a:gd name="T3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4">
                  <a:moveTo>
                    <a:pt x="106" y="114"/>
                  </a:moveTo>
                  <a:cubicBezTo>
                    <a:pt x="105" y="114"/>
                    <a:pt x="104" y="114"/>
                    <a:pt x="104" y="113"/>
                  </a:cubicBezTo>
                  <a:cubicBezTo>
                    <a:pt x="102" y="112"/>
                    <a:pt x="103" y="109"/>
                    <a:pt x="104" y="108"/>
                  </a:cubicBezTo>
                  <a:cubicBezTo>
                    <a:pt x="114" y="99"/>
                    <a:pt x="130" y="72"/>
                    <a:pt x="130" y="59"/>
                  </a:cubicBezTo>
                  <a:cubicBezTo>
                    <a:pt x="130" y="32"/>
                    <a:pt x="106" y="10"/>
                    <a:pt x="77" y="10"/>
                  </a:cubicBezTo>
                  <a:cubicBezTo>
                    <a:pt x="68" y="10"/>
                    <a:pt x="60" y="12"/>
                    <a:pt x="52" y="16"/>
                  </a:cubicBezTo>
                  <a:cubicBezTo>
                    <a:pt x="51" y="17"/>
                    <a:pt x="49" y="16"/>
                    <a:pt x="48" y="16"/>
                  </a:cubicBezTo>
                  <a:cubicBezTo>
                    <a:pt x="42" y="10"/>
                    <a:pt x="33" y="7"/>
                    <a:pt x="24" y="7"/>
                  </a:cubicBezTo>
                  <a:cubicBezTo>
                    <a:pt x="17" y="7"/>
                    <a:pt x="11" y="9"/>
                    <a:pt x="5" y="11"/>
                  </a:cubicBezTo>
                  <a:cubicBezTo>
                    <a:pt x="4" y="12"/>
                    <a:pt x="2" y="12"/>
                    <a:pt x="1" y="10"/>
                  </a:cubicBezTo>
                  <a:cubicBezTo>
                    <a:pt x="0" y="8"/>
                    <a:pt x="1" y="6"/>
                    <a:pt x="2" y="6"/>
                  </a:cubicBezTo>
                  <a:cubicBezTo>
                    <a:pt x="9" y="2"/>
                    <a:pt x="16" y="0"/>
                    <a:pt x="24" y="0"/>
                  </a:cubicBezTo>
                  <a:cubicBezTo>
                    <a:pt x="34" y="0"/>
                    <a:pt x="43" y="4"/>
                    <a:pt x="51" y="9"/>
                  </a:cubicBezTo>
                  <a:cubicBezTo>
                    <a:pt x="59" y="5"/>
                    <a:pt x="68" y="3"/>
                    <a:pt x="77" y="3"/>
                  </a:cubicBezTo>
                  <a:cubicBezTo>
                    <a:pt x="110" y="3"/>
                    <a:pt x="136" y="28"/>
                    <a:pt x="136" y="59"/>
                  </a:cubicBezTo>
                  <a:cubicBezTo>
                    <a:pt x="136" y="74"/>
                    <a:pt x="120" y="103"/>
                    <a:pt x="108" y="113"/>
                  </a:cubicBezTo>
                  <a:cubicBezTo>
                    <a:pt x="108" y="114"/>
                    <a:pt x="107" y="114"/>
                    <a:pt x="106" y="11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80">
              <a:extLst>
                <a:ext uri="{FF2B5EF4-FFF2-40B4-BE49-F238E27FC236}">
                  <a16:creationId xmlns:a16="http://schemas.microsoft.com/office/drawing/2014/main" id="{D1BD6079-BA26-3847-AD06-E504EF174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739" y="5597027"/>
              <a:ext cx="172735" cy="162086"/>
            </a:xfrm>
            <a:custGeom>
              <a:avLst/>
              <a:gdLst>
                <a:gd name="T0" fmla="*/ 10 w 59"/>
                <a:gd name="T1" fmla="*/ 55 h 55"/>
                <a:gd name="T2" fmla="*/ 7 w 59"/>
                <a:gd name="T3" fmla="*/ 54 h 55"/>
                <a:gd name="T4" fmla="*/ 1 w 59"/>
                <a:gd name="T5" fmla="*/ 33 h 55"/>
                <a:gd name="T6" fmla="*/ 11 w 59"/>
                <a:gd name="T7" fmla="*/ 9 h 55"/>
                <a:gd name="T8" fmla="*/ 33 w 59"/>
                <a:gd name="T9" fmla="*/ 1 h 55"/>
                <a:gd name="T10" fmla="*/ 58 w 59"/>
                <a:gd name="T11" fmla="*/ 15 h 55"/>
                <a:gd name="T12" fmla="*/ 57 w 59"/>
                <a:gd name="T13" fmla="*/ 19 h 55"/>
                <a:gd name="T14" fmla="*/ 52 w 59"/>
                <a:gd name="T15" fmla="*/ 18 h 55"/>
                <a:gd name="T16" fmla="*/ 33 w 59"/>
                <a:gd name="T17" fmla="*/ 7 h 55"/>
                <a:gd name="T18" fmla="*/ 16 w 59"/>
                <a:gd name="T19" fmla="*/ 14 h 55"/>
                <a:gd name="T20" fmla="*/ 7 w 59"/>
                <a:gd name="T21" fmla="*/ 33 h 55"/>
                <a:gd name="T22" fmla="*/ 12 w 59"/>
                <a:gd name="T23" fmla="*/ 50 h 55"/>
                <a:gd name="T24" fmla="*/ 12 w 59"/>
                <a:gd name="T25" fmla="*/ 55 h 55"/>
                <a:gd name="T26" fmla="*/ 10 w 59"/>
                <a:gd name="T2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5">
                  <a:moveTo>
                    <a:pt x="10" y="55"/>
                  </a:moveTo>
                  <a:cubicBezTo>
                    <a:pt x="9" y="55"/>
                    <a:pt x="8" y="55"/>
                    <a:pt x="7" y="54"/>
                  </a:cubicBezTo>
                  <a:cubicBezTo>
                    <a:pt x="3" y="48"/>
                    <a:pt x="0" y="40"/>
                    <a:pt x="1" y="33"/>
                  </a:cubicBezTo>
                  <a:cubicBezTo>
                    <a:pt x="1" y="23"/>
                    <a:pt x="5" y="15"/>
                    <a:pt x="11" y="9"/>
                  </a:cubicBezTo>
                  <a:cubicBezTo>
                    <a:pt x="17" y="3"/>
                    <a:pt x="25" y="0"/>
                    <a:pt x="33" y="1"/>
                  </a:cubicBezTo>
                  <a:cubicBezTo>
                    <a:pt x="43" y="1"/>
                    <a:pt x="52" y="6"/>
                    <a:pt x="58" y="15"/>
                  </a:cubicBezTo>
                  <a:cubicBezTo>
                    <a:pt x="59" y="16"/>
                    <a:pt x="58" y="18"/>
                    <a:pt x="57" y="19"/>
                  </a:cubicBezTo>
                  <a:cubicBezTo>
                    <a:pt x="55" y="20"/>
                    <a:pt x="53" y="20"/>
                    <a:pt x="52" y="18"/>
                  </a:cubicBezTo>
                  <a:cubicBezTo>
                    <a:pt x="48" y="12"/>
                    <a:pt x="41" y="8"/>
                    <a:pt x="33" y="7"/>
                  </a:cubicBezTo>
                  <a:cubicBezTo>
                    <a:pt x="27" y="7"/>
                    <a:pt x="21" y="9"/>
                    <a:pt x="16" y="14"/>
                  </a:cubicBezTo>
                  <a:cubicBezTo>
                    <a:pt x="10" y="19"/>
                    <a:pt x="7" y="25"/>
                    <a:pt x="7" y="33"/>
                  </a:cubicBezTo>
                  <a:cubicBezTo>
                    <a:pt x="7" y="39"/>
                    <a:pt x="9" y="45"/>
                    <a:pt x="12" y="50"/>
                  </a:cubicBezTo>
                  <a:cubicBezTo>
                    <a:pt x="13" y="52"/>
                    <a:pt x="13" y="54"/>
                    <a:pt x="12" y="55"/>
                  </a:cubicBezTo>
                  <a:cubicBezTo>
                    <a:pt x="11" y="55"/>
                    <a:pt x="10" y="55"/>
                    <a:pt x="10" y="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1">
              <a:extLst>
                <a:ext uri="{FF2B5EF4-FFF2-40B4-BE49-F238E27FC236}">
                  <a16:creationId xmlns:a16="http://schemas.microsoft.com/office/drawing/2014/main" id="{E6EA9A13-AE5F-864F-B666-5E1C35ED6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771" y="5544970"/>
              <a:ext cx="234256" cy="143157"/>
            </a:xfrm>
            <a:custGeom>
              <a:avLst/>
              <a:gdLst>
                <a:gd name="T0" fmla="*/ 76 w 80"/>
                <a:gd name="T1" fmla="*/ 49 h 49"/>
                <a:gd name="T2" fmla="*/ 73 w 80"/>
                <a:gd name="T3" fmla="*/ 46 h 49"/>
                <a:gd name="T4" fmla="*/ 71 w 80"/>
                <a:gd name="T5" fmla="*/ 37 h 49"/>
                <a:gd name="T6" fmla="*/ 51 w 80"/>
                <a:gd name="T7" fmla="*/ 13 h 49"/>
                <a:gd name="T8" fmla="*/ 20 w 80"/>
                <a:gd name="T9" fmla="*/ 10 h 49"/>
                <a:gd name="T10" fmla="*/ 6 w 80"/>
                <a:gd name="T11" fmla="*/ 18 h 49"/>
                <a:gd name="T12" fmla="*/ 1 w 80"/>
                <a:gd name="T13" fmla="*/ 18 h 49"/>
                <a:gd name="T14" fmla="*/ 1 w 80"/>
                <a:gd name="T15" fmla="*/ 13 h 49"/>
                <a:gd name="T16" fmla="*/ 18 w 80"/>
                <a:gd name="T17" fmla="*/ 4 h 49"/>
                <a:gd name="T18" fmla="*/ 55 w 80"/>
                <a:gd name="T19" fmla="*/ 7 h 49"/>
                <a:gd name="T20" fmla="*/ 78 w 80"/>
                <a:gd name="T21" fmla="*/ 35 h 49"/>
                <a:gd name="T22" fmla="*/ 80 w 80"/>
                <a:gd name="T23" fmla="*/ 46 h 49"/>
                <a:gd name="T24" fmla="*/ 77 w 80"/>
                <a:gd name="T25" fmla="*/ 49 h 49"/>
                <a:gd name="T26" fmla="*/ 76 w 80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9">
                  <a:moveTo>
                    <a:pt x="76" y="49"/>
                  </a:moveTo>
                  <a:cubicBezTo>
                    <a:pt x="75" y="49"/>
                    <a:pt x="73" y="48"/>
                    <a:pt x="73" y="46"/>
                  </a:cubicBezTo>
                  <a:cubicBezTo>
                    <a:pt x="73" y="43"/>
                    <a:pt x="72" y="40"/>
                    <a:pt x="71" y="37"/>
                  </a:cubicBezTo>
                  <a:cubicBezTo>
                    <a:pt x="68" y="26"/>
                    <a:pt x="61" y="18"/>
                    <a:pt x="51" y="13"/>
                  </a:cubicBezTo>
                  <a:cubicBezTo>
                    <a:pt x="42" y="8"/>
                    <a:pt x="30" y="7"/>
                    <a:pt x="20" y="10"/>
                  </a:cubicBezTo>
                  <a:cubicBezTo>
                    <a:pt x="15" y="12"/>
                    <a:pt x="10" y="15"/>
                    <a:pt x="6" y="18"/>
                  </a:cubicBezTo>
                  <a:cubicBezTo>
                    <a:pt x="4" y="20"/>
                    <a:pt x="2" y="19"/>
                    <a:pt x="1" y="18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6" y="9"/>
                    <a:pt x="12" y="6"/>
                    <a:pt x="18" y="4"/>
                  </a:cubicBezTo>
                  <a:cubicBezTo>
                    <a:pt x="30" y="0"/>
                    <a:pt x="43" y="1"/>
                    <a:pt x="55" y="7"/>
                  </a:cubicBezTo>
                  <a:cubicBezTo>
                    <a:pt x="66" y="13"/>
                    <a:pt x="74" y="22"/>
                    <a:pt x="78" y="35"/>
                  </a:cubicBezTo>
                  <a:cubicBezTo>
                    <a:pt x="79" y="38"/>
                    <a:pt x="80" y="42"/>
                    <a:pt x="80" y="46"/>
                  </a:cubicBezTo>
                  <a:cubicBezTo>
                    <a:pt x="80" y="48"/>
                    <a:pt x="78" y="49"/>
                    <a:pt x="77" y="49"/>
                  </a:cubicBezTo>
                  <a:lnTo>
                    <a:pt x="76" y="4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82">
              <a:extLst>
                <a:ext uri="{FF2B5EF4-FFF2-40B4-BE49-F238E27FC236}">
                  <a16:creationId xmlns:a16="http://schemas.microsoft.com/office/drawing/2014/main" id="{4E88E4FB-2E55-6A4F-8127-388489F9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752" y="1858389"/>
              <a:ext cx="15380" cy="29578"/>
            </a:xfrm>
            <a:custGeom>
              <a:avLst/>
              <a:gdLst>
                <a:gd name="T0" fmla="*/ 2 w 5"/>
                <a:gd name="T1" fmla="*/ 10 h 10"/>
                <a:gd name="T2" fmla="*/ 0 w 5"/>
                <a:gd name="T3" fmla="*/ 7 h 10"/>
                <a:gd name="T4" fmla="*/ 0 w 5"/>
                <a:gd name="T5" fmla="*/ 2 h 10"/>
                <a:gd name="T6" fmla="*/ 2 w 5"/>
                <a:gd name="T7" fmla="*/ 0 h 10"/>
                <a:gd name="T8" fmla="*/ 5 w 5"/>
                <a:gd name="T9" fmla="*/ 2 h 10"/>
                <a:gd name="T10" fmla="*/ 5 w 5"/>
                <a:gd name="T11" fmla="*/ 7 h 10"/>
                <a:gd name="T12" fmla="*/ 2 w 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2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4" y="10"/>
                    <a:pt x="2" y="1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83">
              <a:extLst>
                <a:ext uri="{FF2B5EF4-FFF2-40B4-BE49-F238E27FC236}">
                  <a16:creationId xmlns:a16="http://schemas.microsoft.com/office/drawing/2014/main" id="{4B519B8C-05BB-A844-9763-97AA29B000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9752" y="1931742"/>
              <a:ext cx="15380" cy="396343"/>
            </a:xfrm>
            <a:custGeom>
              <a:avLst/>
              <a:gdLst>
                <a:gd name="T0" fmla="*/ 2 w 5"/>
                <a:gd name="T1" fmla="*/ 135 h 135"/>
                <a:gd name="T2" fmla="*/ 0 w 5"/>
                <a:gd name="T3" fmla="*/ 132 h 135"/>
                <a:gd name="T4" fmla="*/ 0 w 5"/>
                <a:gd name="T5" fmla="*/ 122 h 135"/>
                <a:gd name="T6" fmla="*/ 2 w 5"/>
                <a:gd name="T7" fmla="*/ 120 h 135"/>
                <a:gd name="T8" fmla="*/ 5 w 5"/>
                <a:gd name="T9" fmla="*/ 122 h 135"/>
                <a:gd name="T10" fmla="*/ 5 w 5"/>
                <a:gd name="T11" fmla="*/ 132 h 135"/>
                <a:gd name="T12" fmla="*/ 2 w 5"/>
                <a:gd name="T13" fmla="*/ 135 h 135"/>
                <a:gd name="T14" fmla="*/ 2 w 5"/>
                <a:gd name="T15" fmla="*/ 105 h 135"/>
                <a:gd name="T16" fmla="*/ 0 w 5"/>
                <a:gd name="T17" fmla="*/ 102 h 135"/>
                <a:gd name="T18" fmla="*/ 0 w 5"/>
                <a:gd name="T19" fmla="*/ 92 h 135"/>
                <a:gd name="T20" fmla="*/ 2 w 5"/>
                <a:gd name="T21" fmla="*/ 90 h 135"/>
                <a:gd name="T22" fmla="*/ 5 w 5"/>
                <a:gd name="T23" fmla="*/ 92 h 135"/>
                <a:gd name="T24" fmla="*/ 5 w 5"/>
                <a:gd name="T25" fmla="*/ 102 h 135"/>
                <a:gd name="T26" fmla="*/ 2 w 5"/>
                <a:gd name="T27" fmla="*/ 105 h 135"/>
                <a:gd name="T28" fmla="*/ 2 w 5"/>
                <a:gd name="T29" fmla="*/ 75 h 135"/>
                <a:gd name="T30" fmla="*/ 0 w 5"/>
                <a:gd name="T31" fmla="*/ 72 h 135"/>
                <a:gd name="T32" fmla="*/ 0 w 5"/>
                <a:gd name="T33" fmla="*/ 62 h 135"/>
                <a:gd name="T34" fmla="*/ 2 w 5"/>
                <a:gd name="T35" fmla="*/ 60 h 135"/>
                <a:gd name="T36" fmla="*/ 5 w 5"/>
                <a:gd name="T37" fmla="*/ 62 h 135"/>
                <a:gd name="T38" fmla="*/ 5 w 5"/>
                <a:gd name="T39" fmla="*/ 72 h 135"/>
                <a:gd name="T40" fmla="*/ 2 w 5"/>
                <a:gd name="T41" fmla="*/ 75 h 135"/>
                <a:gd name="T42" fmla="*/ 2 w 5"/>
                <a:gd name="T43" fmla="*/ 45 h 135"/>
                <a:gd name="T44" fmla="*/ 0 w 5"/>
                <a:gd name="T45" fmla="*/ 42 h 135"/>
                <a:gd name="T46" fmla="*/ 0 w 5"/>
                <a:gd name="T47" fmla="*/ 32 h 135"/>
                <a:gd name="T48" fmla="*/ 2 w 5"/>
                <a:gd name="T49" fmla="*/ 30 h 135"/>
                <a:gd name="T50" fmla="*/ 5 w 5"/>
                <a:gd name="T51" fmla="*/ 32 h 135"/>
                <a:gd name="T52" fmla="*/ 5 w 5"/>
                <a:gd name="T53" fmla="*/ 42 h 135"/>
                <a:gd name="T54" fmla="*/ 2 w 5"/>
                <a:gd name="T55" fmla="*/ 45 h 135"/>
                <a:gd name="T56" fmla="*/ 2 w 5"/>
                <a:gd name="T57" fmla="*/ 15 h 135"/>
                <a:gd name="T58" fmla="*/ 0 w 5"/>
                <a:gd name="T59" fmla="*/ 12 h 135"/>
                <a:gd name="T60" fmla="*/ 0 w 5"/>
                <a:gd name="T61" fmla="*/ 2 h 135"/>
                <a:gd name="T62" fmla="*/ 2 w 5"/>
                <a:gd name="T63" fmla="*/ 0 h 135"/>
                <a:gd name="T64" fmla="*/ 5 w 5"/>
                <a:gd name="T65" fmla="*/ 2 h 135"/>
                <a:gd name="T66" fmla="*/ 5 w 5"/>
                <a:gd name="T67" fmla="*/ 12 h 135"/>
                <a:gd name="T68" fmla="*/ 2 w 5"/>
                <a:gd name="T69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35">
                  <a:moveTo>
                    <a:pt x="2" y="135"/>
                  </a:moveTo>
                  <a:cubicBezTo>
                    <a:pt x="1" y="135"/>
                    <a:pt x="0" y="134"/>
                    <a:pt x="0" y="13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1"/>
                    <a:pt x="1" y="120"/>
                    <a:pt x="2" y="120"/>
                  </a:cubicBezTo>
                  <a:cubicBezTo>
                    <a:pt x="4" y="120"/>
                    <a:pt x="5" y="121"/>
                    <a:pt x="5" y="122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4" y="135"/>
                    <a:pt x="2" y="135"/>
                  </a:cubicBezTo>
                  <a:close/>
                  <a:moveTo>
                    <a:pt x="2" y="105"/>
                  </a:moveTo>
                  <a:cubicBezTo>
                    <a:pt x="1" y="105"/>
                    <a:pt x="0" y="104"/>
                    <a:pt x="0" y="10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1" y="90"/>
                    <a:pt x="2" y="90"/>
                  </a:cubicBezTo>
                  <a:cubicBezTo>
                    <a:pt x="4" y="90"/>
                    <a:pt x="5" y="91"/>
                    <a:pt x="5" y="9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4"/>
                    <a:pt x="4" y="105"/>
                    <a:pt x="2" y="105"/>
                  </a:cubicBezTo>
                  <a:close/>
                  <a:moveTo>
                    <a:pt x="2" y="75"/>
                  </a:moveTo>
                  <a:cubicBezTo>
                    <a:pt x="1" y="75"/>
                    <a:pt x="0" y="74"/>
                    <a:pt x="0" y="7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1"/>
                    <a:pt x="1" y="60"/>
                    <a:pt x="2" y="60"/>
                  </a:cubicBezTo>
                  <a:cubicBezTo>
                    <a:pt x="4" y="60"/>
                    <a:pt x="5" y="61"/>
                    <a:pt x="5" y="6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4" y="75"/>
                    <a:pt x="2" y="75"/>
                  </a:cubicBezTo>
                  <a:close/>
                  <a:moveTo>
                    <a:pt x="2" y="45"/>
                  </a:moveTo>
                  <a:cubicBezTo>
                    <a:pt x="1" y="45"/>
                    <a:pt x="0" y="44"/>
                    <a:pt x="0" y="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4" y="30"/>
                    <a:pt x="5" y="31"/>
                    <a:pt x="5" y="3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4"/>
                    <a:pt x="4" y="45"/>
                    <a:pt x="2" y="45"/>
                  </a:cubicBezTo>
                  <a:close/>
                  <a:moveTo>
                    <a:pt x="2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4"/>
                    <a:pt x="4" y="15"/>
                    <a:pt x="2" y="1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84">
              <a:extLst>
                <a:ext uri="{FF2B5EF4-FFF2-40B4-BE49-F238E27FC236}">
                  <a16:creationId xmlns:a16="http://schemas.microsoft.com/office/drawing/2014/main" id="{6A861BAC-8B65-0B41-90DA-10DC7BD3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507" y="1790952"/>
              <a:ext cx="14197" cy="29578"/>
            </a:xfrm>
            <a:custGeom>
              <a:avLst/>
              <a:gdLst>
                <a:gd name="T0" fmla="*/ 2 w 5"/>
                <a:gd name="T1" fmla="*/ 10 h 10"/>
                <a:gd name="T2" fmla="*/ 0 w 5"/>
                <a:gd name="T3" fmla="*/ 7 h 10"/>
                <a:gd name="T4" fmla="*/ 0 w 5"/>
                <a:gd name="T5" fmla="*/ 2 h 10"/>
                <a:gd name="T6" fmla="*/ 2 w 5"/>
                <a:gd name="T7" fmla="*/ 0 h 10"/>
                <a:gd name="T8" fmla="*/ 5 w 5"/>
                <a:gd name="T9" fmla="*/ 2 h 10"/>
                <a:gd name="T10" fmla="*/ 5 w 5"/>
                <a:gd name="T11" fmla="*/ 7 h 10"/>
                <a:gd name="T12" fmla="*/ 2 w 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2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3" y="10"/>
                    <a:pt x="2" y="1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85">
              <a:extLst>
                <a:ext uri="{FF2B5EF4-FFF2-40B4-BE49-F238E27FC236}">
                  <a16:creationId xmlns:a16="http://schemas.microsoft.com/office/drawing/2014/main" id="{33D87B35-FE48-134B-8EC3-3165F7ABE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9507" y="1867854"/>
              <a:ext cx="14197" cy="416456"/>
            </a:xfrm>
            <a:custGeom>
              <a:avLst/>
              <a:gdLst>
                <a:gd name="T0" fmla="*/ 2 w 5"/>
                <a:gd name="T1" fmla="*/ 142 h 142"/>
                <a:gd name="T2" fmla="*/ 0 w 5"/>
                <a:gd name="T3" fmla="*/ 140 h 142"/>
                <a:gd name="T4" fmla="*/ 0 w 5"/>
                <a:gd name="T5" fmla="*/ 129 h 142"/>
                <a:gd name="T6" fmla="*/ 2 w 5"/>
                <a:gd name="T7" fmla="*/ 127 h 142"/>
                <a:gd name="T8" fmla="*/ 5 w 5"/>
                <a:gd name="T9" fmla="*/ 129 h 142"/>
                <a:gd name="T10" fmla="*/ 5 w 5"/>
                <a:gd name="T11" fmla="*/ 140 h 142"/>
                <a:gd name="T12" fmla="*/ 2 w 5"/>
                <a:gd name="T13" fmla="*/ 142 h 142"/>
                <a:gd name="T14" fmla="*/ 2 w 5"/>
                <a:gd name="T15" fmla="*/ 111 h 142"/>
                <a:gd name="T16" fmla="*/ 0 w 5"/>
                <a:gd name="T17" fmla="*/ 108 h 142"/>
                <a:gd name="T18" fmla="*/ 0 w 5"/>
                <a:gd name="T19" fmla="*/ 98 h 142"/>
                <a:gd name="T20" fmla="*/ 2 w 5"/>
                <a:gd name="T21" fmla="*/ 95 h 142"/>
                <a:gd name="T22" fmla="*/ 5 w 5"/>
                <a:gd name="T23" fmla="*/ 98 h 142"/>
                <a:gd name="T24" fmla="*/ 5 w 5"/>
                <a:gd name="T25" fmla="*/ 108 h 142"/>
                <a:gd name="T26" fmla="*/ 2 w 5"/>
                <a:gd name="T27" fmla="*/ 111 h 142"/>
                <a:gd name="T28" fmla="*/ 2 w 5"/>
                <a:gd name="T29" fmla="*/ 79 h 142"/>
                <a:gd name="T30" fmla="*/ 0 w 5"/>
                <a:gd name="T31" fmla="*/ 76 h 142"/>
                <a:gd name="T32" fmla="*/ 0 w 5"/>
                <a:gd name="T33" fmla="*/ 66 h 142"/>
                <a:gd name="T34" fmla="*/ 2 w 5"/>
                <a:gd name="T35" fmla="*/ 63 h 142"/>
                <a:gd name="T36" fmla="*/ 5 w 5"/>
                <a:gd name="T37" fmla="*/ 66 h 142"/>
                <a:gd name="T38" fmla="*/ 5 w 5"/>
                <a:gd name="T39" fmla="*/ 76 h 142"/>
                <a:gd name="T40" fmla="*/ 2 w 5"/>
                <a:gd name="T41" fmla="*/ 79 h 142"/>
                <a:gd name="T42" fmla="*/ 2 w 5"/>
                <a:gd name="T43" fmla="*/ 47 h 142"/>
                <a:gd name="T44" fmla="*/ 0 w 5"/>
                <a:gd name="T45" fmla="*/ 45 h 142"/>
                <a:gd name="T46" fmla="*/ 0 w 5"/>
                <a:gd name="T47" fmla="*/ 34 h 142"/>
                <a:gd name="T48" fmla="*/ 2 w 5"/>
                <a:gd name="T49" fmla="*/ 32 h 142"/>
                <a:gd name="T50" fmla="*/ 5 w 5"/>
                <a:gd name="T51" fmla="*/ 34 h 142"/>
                <a:gd name="T52" fmla="*/ 5 w 5"/>
                <a:gd name="T53" fmla="*/ 45 h 142"/>
                <a:gd name="T54" fmla="*/ 2 w 5"/>
                <a:gd name="T55" fmla="*/ 47 h 142"/>
                <a:gd name="T56" fmla="*/ 2 w 5"/>
                <a:gd name="T57" fmla="*/ 15 h 142"/>
                <a:gd name="T58" fmla="*/ 0 w 5"/>
                <a:gd name="T59" fmla="*/ 13 h 142"/>
                <a:gd name="T60" fmla="*/ 0 w 5"/>
                <a:gd name="T61" fmla="*/ 2 h 142"/>
                <a:gd name="T62" fmla="*/ 2 w 5"/>
                <a:gd name="T63" fmla="*/ 0 h 142"/>
                <a:gd name="T64" fmla="*/ 5 w 5"/>
                <a:gd name="T65" fmla="*/ 2 h 142"/>
                <a:gd name="T66" fmla="*/ 5 w 5"/>
                <a:gd name="T67" fmla="*/ 13 h 142"/>
                <a:gd name="T68" fmla="*/ 2 w 5"/>
                <a:gd name="T6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42">
                  <a:moveTo>
                    <a:pt x="2" y="142"/>
                  </a:moveTo>
                  <a:cubicBezTo>
                    <a:pt x="1" y="142"/>
                    <a:pt x="0" y="141"/>
                    <a:pt x="0" y="14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8"/>
                    <a:pt x="1" y="127"/>
                    <a:pt x="2" y="127"/>
                  </a:cubicBezTo>
                  <a:cubicBezTo>
                    <a:pt x="3" y="127"/>
                    <a:pt x="5" y="128"/>
                    <a:pt x="5" y="129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1"/>
                    <a:pt x="3" y="142"/>
                    <a:pt x="2" y="142"/>
                  </a:cubicBezTo>
                  <a:close/>
                  <a:moveTo>
                    <a:pt x="2" y="111"/>
                  </a:moveTo>
                  <a:cubicBezTo>
                    <a:pt x="1" y="111"/>
                    <a:pt x="0" y="110"/>
                    <a:pt x="0" y="10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6"/>
                    <a:pt x="1" y="95"/>
                    <a:pt x="2" y="95"/>
                  </a:cubicBezTo>
                  <a:cubicBezTo>
                    <a:pt x="3" y="95"/>
                    <a:pt x="5" y="96"/>
                    <a:pt x="5" y="9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10"/>
                    <a:pt x="3" y="111"/>
                    <a:pt x="2" y="111"/>
                  </a:cubicBezTo>
                  <a:close/>
                  <a:moveTo>
                    <a:pt x="2" y="79"/>
                  </a:moveTo>
                  <a:cubicBezTo>
                    <a:pt x="1" y="79"/>
                    <a:pt x="0" y="78"/>
                    <a:pt x="0" y="7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1" y="63"/>
                    <a:pt x="2" y="63"/>
                  </a:cubicBezTo>
                  <a:cubicBezTo>
                    <a:pt x="3" y="63"/>
                    <a:pt x="5" y="65"/>
                    <a:pt x="5" y="6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8"/>
                    <a:pt x="3" y="79"/>
                    <a:pt x="2" y="79"/>
                  </a:cubicBezTo>
                  <a:close/>
                  <a:moveTo>
                    <a:pt x="2" y="47"/>
                  </a:moveTo>
                  <a:cubicBezTo>
                    <a:pt x="1" y="47"/>
                    <a:pt x="0" y="46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1" y="32"/>
                    <a:pt x="2" y="32"/>
                  </a:cubicBezTo>
                  <a:cubicBezTo>
                    <a:pt x="3" y="32"/>
                    <a:pt x="5" y="33"/>
                    <a:pt x="5" y="3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6"/>
                    <a:pt x="3" y="47"/>
                    <a:pt x="2" y="47"/>
                  </a:cubicBezTo>
                  <a:close/>
                  <a:moveTo>
                    <a:pt x="2" y="15"/>
                  </a:move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3" y="15"/>
                    <a:pt x="2" y="1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86">
              <a:extLst>
                <a:ext uri="{FF2B5EF4-FFF2-40B4-BE49-F238E27FC236}">
                  <a16:creationId xmlns:a16="http://schemas.microsoft.com/office/drawing/2014/main" id="{28B3B26D-58B8-814D-B51F-F233B0337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270" y="1541315"/>
              <a:ext cx="15380" cy="29578"/>
            </a:xfrm>
            <a:custGeom>
              <a:avLst/>
              <a:gdLst>
                <a:gd name="T0" fmla="*/ 3 w 5"/>
                <a:gd name="T1" fmla="*/ 10 h 10"/>
                <a:gd name="T2" fmla="*/ 0 w 5"/>
                <a:gd name="T3" fmla="*/ 7 h 10"/>
                <a:gd name="T4" fmla="*/ 0 w 5"/>
                <a:gd name="T5" fmla="*/ 2 h 10"/>
                <a:gd name="T6" fmla="*/ 3 w 5"/>
                <a:gd name="T7" fmla="*/ 0 h 10"/>
                <a:gd name="T8" fmla="*/ 5 w 5"/>
                <a:gd name="T9" fmla="*/ 2 h 10"/>
                <a:gd name="T10" fmla="*/ 5 w 5"/>
                <a:gd name="T11" fmla="*/ 7 h 10"/>
                <a:gd name="T12" fmla="*/ 3 w 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3" y="10"/>
                  </a:moveTo>
                  <a:cubicBezTo>
                    <a:pt x="2" y="10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87">
              <a:extLst>
                <a:ext uri="{FF2B5EF4-FFF2-40B4-BE49-F238E27FC236}">
                  <a16:creationId xmlns:a16="http://schemas.microsoft.com/office/drawing/2014/main" id="{3E226FF9-8D51-1548-9328-23AFF78DD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8270" y="1618217"/>
              <a:ext cx="15380" cy="416456"/>
            </a:xfrm>
            <a:custGeom>
              <a:avLst/>
              <a:gdLst>
                <a:gd name="T0" fmla="*/ 3 w 5"/>
                <a:gd name="T1" fmla="*/ 142 h 142"/>
                <a:gd name="T2" fmla="*/ 0 w 5"/>
                <a:gd name="T3" fmla="*/ 140 h 142"/>
                <a:gd name="T4" fmla="*/ 0 w 5"/>
                <a:gd name="T5" fmla="*/ 129 h 142"/>
                <a:gd name="T6" fmla="*/ 3 w 5"/>
                <a:gd name="T7" fmla="*/ 127 h 142"/>
                <a:gd name="T8" fmla="*/ 5 w 5"/>
                <a:gd name="T9" fmla="*/ 129 h 142"/>
                <a:gd name="T10" fmla="*/ 5 w 5"/>
                <a:gd name="T11" fmla="*/ 140 h 142"/>
                <a:gd name="T12" fmla="*/ 3 w 5"/>
                <a:gd name="T13" fmla="*/ 142 h 142"/>
                <a:gd name="T14" fmla="*/ 3 w 5"/>
                <a:gd name="T15" fmla="*/ 111 h 142"/>
                <a:gd name="T16" fmla="*/ 0 w 5"/>
                <a:gd name="T17" fmla="*/ 108 h 142"/>
                <a:gd name="T18" fmla="*/ 0 w 5"/>
                <a:gd name="T19" fmla="*/ 97 h 142"/>
                <a:gd name="T20" fmla="*/ 3 w 5"/>
                <a:gd name="T21" fmla="*/ 95 h 142"/>
                <a:gd name="T22" fmla="*/ 5 w 5"/>
                <a:gd name="T23" fmla="*/ 97 h 142"/>
                <a:gd name="T24" fmla="*/ 5 w 5"/>
                <a:gd name="T25" fmla="*/ 108 h 142"/>
                <a:gd name="T26" fmla="*/ 3 w 5"/>
                <a:gd name="T27" fmla="*/ 111 h 142"/>
                <a:gd name="T28" fmla="*/ 3 w 5"/>
                <a:gd name="T29" fmla="*/ 79 h 142"/>
                <a:gd name="T30" fmla="*/ 0 w 5"/>
                <a:gd name="T31" fmla="*/ 76 h 142"/>
                <a:gd name="T32" fmla="*/ 0 w 5"/>
                <a:gd name="T33" fmla="*/ 66 h 142"/>
                <a:gd name="T34" fmla="*/ 3 w 5"/>
                <a:gd name="T35" fmla="*/ 63 h 142"/>
                <a:gd name="T36" fmla="*/ 5 w 5"/>
                <a:gd name="T37" fmla="*/ 66 h 142"/>
                <a:gd name="T38" fmla="*/ 5 w 5"/>
                <a:gd name="T39" fmla="*/ 76 h 142"/>
                <a:gd name="T40" fmla="*/ 3 w 5"/>
                <a:gd name="T41" fmla="*/ 79 h 142"/>
                <a:gd name="T42" fmla="*/ 3 w 5"/>
                <a:gd name="T43" fmla="*/ 47 h 142"/>
                <a:gd name="T44" fmla="*/ 0 w 5"/>
                <a:gd name="T45" fmla="*/ 45 h 142"/>
                <a:gd name="T46" fmla="*/ 0 w 5"/>
                <a:gd name="T47" fmla="*/ 34 h 142"/>
                <a:gd name="T48" fmla="*/ 3 w 5"/>
                <a:gd name="T49" fmla="*/ 32 h 142"/>
                <a:gd name="T50" fmla="*/ 5 w 5"/>
                <a:gd name="T51" fmla="*/ 34 h 142"/>
                <a:gd name="T52" fmla="*/ 5 w 5"/>
                <a:gd name="T53" fmla="*/ 45 h 142"/>
                <a:gd name="T54" fmla="*/ 3 w 5"/>
                <a:gd name="T55" fmla="*/ 47 h 142"/>
                <a:gd name="T56" fmla="*/ 3 w 5"/>
                <a:gd name="T57" fmla="*/ 15 h 142"/>
                <a:gd name="T58" fmla="*/ 0 w 5"/>
                <a:gd name="T59" fmla="*/ 13 h 142"/>
                <a:gd name="T60" fmla="*/ 0 w 5"/>
                <a:gd name="T61" fmla="*/ 2 h 142"/>
                <a:gd name="T62" fmla="*/ 3 w 5"/>
                <a:gd name="T63" fmla="*/ 0 h 142"/>
                <a:gd name="T64" fmla="*/ 5 w 5"/>
                <a:gd name="T65" fmla="*/ 2 h 142"/>
                <a:gd name="T66" fmla="*/ 5 w 5"/>
                <a:gd name="T67" fmla="*/ 13 h 142"/>
                <a:gd name="T68" fmla="*/ 3 w 5"/>
                <a:gd name="T6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42">
                  <a:moveTo>
                    <a:pt x="3" y="142"/>
                  </a:moveTo>
                  <a:cubicBezTo>
                    <a:pt x="2" y="142"/>
                    <a:pt x="0" y="141"/>
                    <a:pt x="0" y="14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8"/>
                    <a:pt x="2" y="127"/>
                    <a:pt x="3" y="127"/>
                  </a:cubicBezTo>
                  <a:cubicBezTo>
                    <a:pt x="4" y="127"/>
                    <a:pt x="5" y="128"/>
                    <a:pt x="5" y="129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1"/>
                    <a:pt x="4" y="142"/>
                    <a:pt x="3" y="142"/>
                  </a:cubicBezTo>
                  <a:close/>
                  <a:moveTo>
                    <a:pt x="3" y="111"/>
                  </a:moveTo>
                  <a:cubicBezTo>
                    <a:pt x="2" y="111"/>
                    <a:pt x="0" y="109"/>
                    <a:pt x="0" y="10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6"/>
                    <a:pt x="2" y="95"/>
                    <a:pt x="3" y="95"/>
                  </a:cubicBezTo>
                  <a:cubicBezTo>
                    <a:pt x="4" y="95"/>
                    <a:pt x="5" y="96"/>
                    <a:pt x="5" y="97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1"/>
                    <a:pt x="3" y="111"/>
                  </a:cubicBezTo>
                  <a:close/>
                  <a:moveTo>
                    <a:pt x="3" y="79"/>
                  </a:moveTo>
                  <a:cubicBezTo>
                    <a:pt x="2" y="79"/>
                    <a:pt x="0" y="78"/>
                    <a:pt x="0" y="7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3"/>
                    <a:pt x="3" y="63"/>
                  </a:cubicBezTo>
                  <a:cubicBezTo>
                    <a:pt x="4" y="63"/>
                    <a:pt x="5" y="64"/>
                    <a:pt x="5" y="6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8"/>
                    <a:pt x="4" y="79"/>
                    <a:pt x="3" y="79"/>
                  </a:cubicBezTo>
                  <a:close/>
                  <a:moveTo>
                    <a:pt x="3" y="47"/>
                  </a:moveTo>
                  <a:cubicBezTo>
                    <a:pt x="2" y="47"/>
                    <a:pt x="0" y="46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2" y="32"/>
                    <a:pt x="3" y="32"/>
                  </a:cubicBezTo>
                  <a:cubicBezTo>
                    <a:pt x="4" y="32"/>
                    <a:pt x="5" y="33"/>
                    <a:pt x="5" y="3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6"/>
                    <a:pt x="4" y="47"/>
                    <a:pt x="3" y="47"/>
                  </a:cubicBezTo>
                  <a:close/>
                  <a:moveTo>
                    <a:pt x="3" y="15"/>
                  </a:moveTo>
                  <a:cubicBezTo>
                    <a:pt x="2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88">
              <a:extLst>
                <a:ext uri="{FF2B5EF4-FFF2-40B4-BE49-F238E27FC236}">
                  <a16:creationId xmlns:a16="http://schemas.microsoft.com/office/drawing/2014/main" id="{5C8D418F-0C5C-7D43-81EC-B98C2B7B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270" y="2084364"/>
              <a:ext cx="15380" cy="26028"/>
            </a:xfrm>
            <a:custGeom>
              <a:avLst/>
              <a:gdLst>
                <a:gd name="T0" fmla="*/ 3 w 5"/>
                <a:gd name="T1" fmla="*/ 9 h 9"/>
                <a:gd name="T2" fmla="*/ 0 w 5"/>
                <a:gd name="T3" fmla="*/ 7 h 9"/>
                <a:gd name="T4" fmla="*/ 0 w 5"/>
                <a:gd name="T5" fmla="*/ 2 h 9"/>
                <a:gd name="T6" fmla="*/ 3 w 5"/>
                <a:gd name="T7" fmla="*/ 0 h 9"/>
                <a:gd name="T8" fmla="*/ 5 w 5"/>
                <a:gd name="T9" fmla="*/ 2 h 9"/>
                <a:gd name="T10" fmla="*/ 5 w 5"/>
                <a:gd name="T11" fmla="*/ 7 h 9"/>
                <a:gd name="T12" fmla="*/ 3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9"/>
                  </a:moveTo>
                  <a:cubicBezTo>
                    <a:pt x="2" y="9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9"/>
                    <a:pt x="3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89">
              <a:extLst>
                <a:ext uri="{FF2B5EF4-FFF2-40B4-BE49-F238E27FC236}">
                  <a16:creationId xmlns:a16="http://schemas.microsoft.com/office/drawing/2014/main" id="{D8188D2E-108B-3448-AF67-3AACDB7D6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9693" y="2052420"/>
              <a:ext cx="15380" cy="231890"/>
            </a:xfrm>
            <a:custGeom>
              <a:avLst/>
              <a:gdLst>
                <a:gd name="T0" fmla="*/ 3 w 5"/>
                <a:gd name="T1" fmla="*/ 79 h 79"/>
                <a:gd name="T2" fmla="*/ 0 w 5"/>
                <a:gd name="T3" fmla="*/ 77 h 79"/>
                <a:gd name="T4" fmla="*/ 0 w 5"/>
                <a:gd name="T5" fmla="*/ 66 h 79"/>
                <a:gd name="T6" fmla="*/ 3 w 5"/>
                <a:gd name="T7" fmla="*/ 64 h 79"/>
                <a:gd name="T8" fmla="*/ 5 w 5"/>
                <a:gd name="T9" fmla="*/ 66 h 79"/>
                <a:gd name="T10" fmla="*/ 5 w 5"/>
                <a:gd name="T11" fmla="*/ 77 h 79"/>
                <a:gd name="T12" fmla="*/ 3 w 5"/>
                <a:gd name="T13" fmla="*/ 79 h 79"/>
                <a:gd name="T14" fmla="*/ 3 w 5"/>
                <a:gd name="T15" fmla="*/ 48 h 79"/>
                <a:gd name="T16" fmla="*/ 0 w 5"/>
                <a:gd name="T17" fmla="*/ 45 h 79"/>
                <a:gd name="T18" fmla="*/ 0 w 5"/>
                <a:gd name="T19" fmla="*/ 35 h 79"/>
                <a:gd name="T20" fmla="*/ 3 w 5"/>
                <a:gd name="T21" fmla="*/ 32 h 79"/>
                <a:gd name="T22" fmla="*/ 5 w 5"/>
                <a:gd name="T23" fmla="*/ 35 h 79"/>
                <a:gd name="T24" fmla="*/ 5 w 5"/>
                <a:gd name="T25" fmla="*/ 45 h 79"/>
                <a:gd name="T26" fmla="*/ 3 w 5"/>
                <a:gd name="T27" fmla="*/ 48 h 79"/>
                <a:gd name="T28" fmla="*/ 3 w 5"/>
                <a:gd name="T29" fmla="*/ 16 h 79"/>
                <a:gd name="T30" fmla="*/ 0 w 5"/>
                <a:gd name="T31" fmla="*/ 13 h 79"/>
                <a:gd name="T32" fmla="*/ 0 w 5"/>
                <a:gd name="T33" fmla="*/ 3 h 79"/>
                <a:gd name="T34" fmla="*/ 3 w 5"/>
                <a:gd name="T35" fmla="*/ 0 h 79"/>
                <a:gd name="T36" fmla="*/ 5 w 5"/>
                <a:gd name="T37" fmla="*/ 3 h 79"/>
                <a:gd name="T38" fmla="*/ 5 w 5"/>
                <a:gd name="T39" fmla="*/ 13 h 79"/>
                <a:gd name="T40" fmla="*/ 3 w 5"/>
                <a:gd name="T41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79">
                  <a:moveTo>
                    <a:pt x="3" y="79"/>
                  </a:moveTo>
                  <a:cubicBezTo>
                    <a:pt x="1" y="79"/>
                    <a:pt x="0" y="78"/>
                    <a:pt x="0" y="7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1" y="64"/>
                    <a:pt x="3" y="64"/>
                  </a:cubicBezTo>
                  <a:cubicBezTo>
                    <a:pt x="4" y="64"/>
                    <a:pt x="5" y="65"/>
                    <a:pt x="5" y="6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4" y="79"/>
                    <a:pt x="3" y="79"/>
                  </a:cubicBezTo>
                  <a:close/>
                  <a:moveTo>
                    <a:pt x="3" y="48"/>
                  </a:moveTo>
                  <a:cubicBezTo>
                    <a:pt x="1" y="48"/>
                    <a:pt x="0" y="47"/>
                    <a:pt x="0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3"/>
                    <a:pt x="1" y="32"/>
                    <a:pt x="3" y="32"/>
                  </a:cubicBezTo>
                  <a:cubicBezTo>
                    <a:pt x="4" y="32"/>
                    <a:pt x="5" y="33"/>
                    <a:pt x="5" y="3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7"/>
                    <a:pt x="4" y="48"/>
                    <a:pt x="3" y="48"/>
                  </a:cubicBezTo>
                  <a:close/>
                  <a:moveTo>
                    <a:pt x="3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4" y="16"/>
                    <a:pt x="3" y="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90">
              <a:extLst>
                <a:ext uri="{FF2B5EF4-FFF2-40B4-BE49-F238E27FC236}">
                  <a16:creationId xmlns:a16="http://schemas.microsoft.com/office/drawing/2014/main" id="{C6F06D44-3145-E048-A279-677A9646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9693" y="2334001"/>
              <a:ext cx="15380" cy="28395"/>
            </a:xfrm>
            <a:custGeom>
              <a:avLst/>
              <a:gdLst>
                <a:gd name="T0" fmla="*/ 3 w 5"/>
                <a:gd name="T1" fmla="*/ 10 h 10"/>
                <a:gd name="T2" fmla="*/ 0 w 5"/>
                <a:gd name="T3" fmla="*/ 7 h 10"/>
                <a:gd name="T4" fmla="*/ 0 w 5"/>
                <a:gd name="T5" fmla="*/ 2 h 10"/>
                <a:gd name="T6" fmla="*/ 3 w 5"/>
                <a:gd name="T7" fmla="*/ 0 h 10"/>
                <a:gd name="T8" fmla="*/ 5 w 5"/>
                <a:gd name="T9" fmla="*/ 2 h 10"/>
                <a:gd name="T10" fmla="*/ 5 w 5"/>
                <a:gd name="T11" fmla="*/ 7 h 10"/>
                <a:gd name="T12" fmla="*/ 3 w 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3" y="10"/>
                  </a:moveTo>
                  <a:cubicBezTo>
                    <a:pt x="1" y="10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91">
              <a:extLst>
                <a:ext uri="{FF2B5EF4-FFF2-40B4-BE49-F238E27FC236}">
                  <a16:creationId xmlns:a16="http://schemas.microsoft.com/office/drawing/2014/main" id="{C5655A51-1806-4543-B017-FC913CC6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7754" y="1951855"/>
              <a:ext cx="14197" cy="29578"/>
            </a:xfrm>
            <a:custGeom>
              <a:avLst/>
              <a:gdLst>
                <a:gd name="T0" fmla="*/ 2 w 5"/>
                <a:gd name="T1" fmla="*/ 10 h 10"/>
                <a:gd name="T2" fmla="*/ 0 w 5"/>
                <a:gd name="T3" fmla="*/ 7 h 10"/>
                <a:gd name="T4" fmla="*/ 0 w 5"/>
                <a:gd name="T5" fmla="*/ 2 h 10"/>
                <a:gd name="T6" fmla="*/ 2 w 5"/>
                <a:gd name="T7" fmla="*/ 0 h 10"/>
                <a:gd name="T8" fmla="*/ 5 w 5"/>
                <a:gd name="T9" fmla="*/ 2 h 10"/>
                <a:gd name="T10" fmla="*/ 5 w 5"/>
                <a:gd name="T11" fmla="*/ 7 h 10"/>
                <a:gd name="T12" fmla="*/ 2 w 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2" y="10"/>
                  </a:moveTo>
                  <a:cubicBezTo>
                    <a:pt x="1" y="10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0"/>
                    <a:pt x="2" y="1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92">
              <a:extLst>
                <a:ext uri="{FF2B5EF4-FFF2-40B4-BE49-F238E27FC236}">
                  <a16:creationId xmlns:a16="http://schemas.microsoft.com/office/drawing/2014/main" id="{CE787A1C-2ACB-8D41-8577-F1F51DEE2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7754" y="2022842"/>
              <a:ext cx="14197" cy="305243"/>
            </a:xfrm>
            <a:custGeom>
              <a:avLst/>
              <a:gdLst>
                <a:gd name="T0" fmla="*/ 2 w 5"/>
                <a:gd name="T1" fmla="*/ 104 h 104"/>
                <a:gd name="T2" fmla="*/ 0 w 5"/>
                <a:gd name="T3" fmla="*/ 101 h 104"/>
                <a:gd name="T4" fmla="*/ 0 w 5"/>
                <a:gd name="T5" fmla="*/ 92 h 104"/>
                <a:gd name="T6" fmla="*/ 2 w 5"/>
                <a:gd name="T7" fmla="*/ 89 h 104"/>
                <a:gd name="T8" fmla="*/ 5 w 5"/>
                <a:gd name="T9" fmla="*/ 92 h 104"/>
                <a:gd name="T10" fmla="*/ 5 w 5"/>
                <a:gd name="T11" fmla="*/ 101 h 104"/>
                <a:gd name="T12" fmla="*/ 2 w 5"/>
                <a:gd name="T13" fmla="*/ 104 h 104"/>
                <a:gd name="T14" fmla="*/ 2 w 5"/>
                <a:gd name="T15" fmla="*/ 74 h 104"/>
                <a:gd name="T16" fmla="*/ 0 w 5"/>
                <a:gd name="T17" fmla="*/ 72 h 104"/>
                <a:gd name="T18" fmla="*/ 0 w 5"/>
                <a:gd name="T19" fmla="*/ 62 h 104"/>
                <a:gd name="T20" fmla="*/ 2 w 5"/>
                <a:gd name="T21" fmla="*/ 60 h 104"/>
                <a:gd name="T22" fmla="*/ 5 w 5"/>
                <a:gd name="T23" fmla="*/ 62 h 104"/>
                <a:gd name="T24" fmla="*/ 5 w 5"/>
                <a:gd name="T25" fmla="*/ 72 h 104"/>
                <a:gd name="T26" fmla="*/ 2 w 5"/>
                <a:gd name="T27" fmla="*/ 74 h 104"/>
                <a:gd name="T28" fmla="*/ 2 w 5"/>
                <a:gd name="T29" fmla="*/ 45 h 104"/>
                <a:gd name="T30" fmla="*/ 0 w 5"/>
                <a:gd name="T31" fmla="*/ 42 h 104"/>
                <a:gd name="T32" fmla="*/ 0 w 5"/>
                <a:gd name="T33" fmla="*/ 32 h 104"/>
                <a:gd name="T34" fmla="*/ 2 w 5"/>
                <a:gd name="T35" fmla="*/ 30 h 104"/>
                <a:gd name="T36" fmla="*/ 5 w 5"/>
                <a:gd name="T37" fmla="*/ 32 h 104"/>
                <a:gd name="T38" fmla="*/ 5 w 5"/>
                <a:gd name="T39" fmla="*/ 42 h 104"/>
                <a:gd name="T40" fmla="*/ 2 w 5"/>
                <a:gd name="T41" fmla="*/ 45 h 104"/>
                <a:gd name="T42" fmla="*/ 2 w 5"/>
                <a:gd name="T43" fmla="*/ 15 h 104"/>
                <a:gd name="T44" fmla="*/ 0 w 5"/>
                <a:gd name="T45" fmla="*/ 13 h 104"/>
                <a:gd name="T46" fmla="*/ 0 w 5"/>
                <a:gd name="T47" fmla="*/ 3 h 104"/>
                <a:gd name="T48" fmla="*/ 2 w 5"/>
                <a:gd name="T49" fmla="*/ 0 h 104"/>
                <a:gd name="T50" fmla="*/ 5 w 5"/>
                <a:gd name="T51" fmla="*/ 3 h 104"/>
                <a:gd name="T52" fmla="*/ 5 w 5"/>
                <a:gd name="T53" fmla="*/ 13 h 104"/>
                <a:gd name="T54" fmla="*/ 2 w 5"/>
                <a:gd name="T55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" h="104">
                  <a:moveTo>
                    <a:pt x="2" y="104"/>
                  </a:moveTo>
                  <a:cubicBezTo>
                    <a:pt x="1" y="104"/>
                    <a:pt x="0" y="103"/>
                    <a:pt x="0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0"/>
                    <a:pt x="1" y="89"/>
                    <a:pt x="2" y="89"/>
                  </a:cubicBezTo>
                  <a:cubicBezTo>
                    <a:pt x="4" y="89"/>
                    <a:pt x="5" y="90"/>
                    <a:pt x="5" y="9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3"/>
                    <a:pt x="4" y="104"/>
                    <a:pt x="2" y="104"/>
                  </a:cubicBezTo>
                  <a:close/>
                  <a:moveTo>
                    <a:pt x="2" y="74"/>
                  </a:moveTo>
                  <a:cubicBezTo>
                    <a:pt x="1" y="74"/>
                    <a:pt x="0" y="73"/>
                    <a:pt x="0" y="7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1"/>
                    <a:pt x="1" y="60"/>
                    <a:pt x="2" y="60"/>
                  </a:cubicBezTo>
                  <a:cubicBezTo>
                    <a:pt x="4" y="60"/>
                    <a:pt x="5" y="61"/>
                    <a:pt x="5" y="6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3"/>
                    <a:pt x="4" y="74"/>
                    <a:pt x="2" y="74"/>
                  </a:cubicBezTo>
                  <a:close/>
                  <a:moveTo>
                    <a:pt x="2" y="45"/>
                  </a:moveTo>
                  <a:cubicBezTo>
                    <a:pt x="1" y="45"/>
                    <a:pt x="0" y="44"/>
                    <a:pt x="0" y="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4" y="30"/>
                    <a:pt x="5" y="31"/>
                    <a:pt x="5" y="3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4"/>
                    <a:pt x="4" y="45"/>
                    <a:pt x="2" y="45"/>
                  </a:cubicBezTo>
                  <a:close/>
                  <a:moveTo>
                    <a:pt x="2" y="15"/>
                  </a:move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2" y="1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93">
              <a:extLst>
                <a:ext uri="{FF2B5EF4-FFF2-40B4-BE49-F238E27FC236}">
                  <a16:creationId xmlns:a16="http://schemas.microsoft.com/office/drawing/2014/main" id="{BC6D2A9B-12FE-FD4F-B73C-EFCAE27A2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9693" y="1483343"/>
              <a:ext cx="1179564" cy="592740"/>
            </a:xfrm>
            <a:custGeom>
              <a:avLst/>
              <a:gdLst>
                <a:gd name="T0" fmla="*/ 402 w 402"/>
                <a:gd name="T1" fmla="*/ 0 h 202"/>
                <a:gd name="T2" fmla="*/ 358 w 402"/>
                <a:gd name="T3" fmla="*/ 26 h 202"/>
                <a:gd name="T4" fmla="*/ 368 w 402"/>
                <a:gd name="T5" fmla="*/ 35 h 202"/>
                <a:gd name="T6" fmla="*/ 314 w 402"/>
                <a:gd name="T7" fmla="*/ 97 h 202"/>
                <a:gd name="T8" fmla="*/ 251 w 402"/>
                <a:gd name="T9" fmla="*/ 50 h 202"/>
                <a:gd name="T10" fmla="*/ 244 w 402"/>
                <a:gd name="T11" fmla="*/ 50 h 202"/>
                <a:gd name="T12" fmla="*/ 136 w 402"/>
                <a:gd name="T13" fmla="*/ 152 h 202"/>
                <a:gd name="T14" fmla="*/ 79 w 402"/>
                <a:gd name="T15" fmla="*/ 120 h 202"/>
                <a:gd name="T16" fmla="*/ 73 w 402"/>
                <a:gd name="T17" fmla="*/ 121 h 202"/>
                <a:gd name="T18" fmla="*/ 2 w 402"/>
                <a:gd name="T19" fmla="*/ 194 h 202"/>
                <a:gd name="T20" fmla="*/ 2 w 402"/>
                <a:gd name="T21" fmla="*/ 201 h 202"/>
                <a:gd name="T22" fmla="*/ 5 w 402"/>
                <a:gd name="T23" fmla="*/ 202 h 202"/>
                <a:gd name="T24" fmla="*/ 9 w 402"/>
                <a:gd name="T25" fmla="*/ 200 h 202"/>
                <a:gd name="T26" fmla="*/ 77 w 402"/>
                <a:gd name="T27" fmla="*/ 130 h 202"/>
                <a:gd name="T28" fmla="*/ 134 w 402"/>
                <a:gd name="T29" fmla="*/ 162 h 202"/>
                <a:gd name="T30" fmla="*/ 140 w 402"/>
                <a:gd name="T31" fmla="*/ 161 h 202"/>
                <a:gd name="T32" fmla="*/ 248 w 402"/>
                <a:gd name="T33" fmla="*/ 60 h 202"/>
                <a:gd name="T34" fmla="*/ 312 w 402"/>
                <a:gd name="T35" fmla="*/ 107 h 202"/>
                <a:gd name="T36" fmla="*/ 319 w 402"/>
                <a:gd name="T37" fmla="*/ 107 h 202"/>
                <a:gd name="T38" fmla="*/ 375 w 402"/>
                <a:gd name="T39" fmla="*/ 41 h 202"/>
                <a:gd name="T40" fmla="*/ 384 w 402"/>
                <a:gd name="T41" fmla="*/ 49 h 202"/>
                <a:gd name="T42" fmla="*/ 402 w 402"/>
                <a:gd name="T4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2" h="202">
                  <a:moveTo>
                    <a:pt x="402" y="0"/>
                  </a:moveTo>
                  <a:cubicBezTo>
                    <a:pt x="358" y="26"/>
                    <a:pt x="358" y="26"/>
                    <a:pt x="358" y="26"/>
                  </a:cubicBezTo>
                  <a:cubicBezTo>
                    <a:pt x="368" y="35"/>
                    <a:pt x="368" y="35"/>
                    <a:pt x="368" y="35"/>
                  </a:cubicBezTo>
                  <a:cubicBezTo>
                    <a:pt x="314" y="97"/>
                    <a:pt x="314" y="97"/>
                    <a:pt x="314" y="97"/>
                  </a:cubicBezTo>
                  <a:cubicBezTo>
                    <a:pt x="251" y="50"/>
                    <a:pt x="251" y="50"/>
                    <a:pt x="251" y="50"/>
                  </a:cubicBezTo>
                  <a:cubicBezTo>
                    <a:pt x="249" y="48"/>
                    <a:pt x="246" y="49"/>
                    <a:pt x="244" y="50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7" y="119"/>
                    <a:pt x="75" y="119"/>
                    <a:pt x="73" y="121"/>
                  </a:cubicBezTo>
                  <a:cubicBezTo>
                    <a:pt x="2" y="194"/>
                    <a:pt x="2" y="194"/>
                    <a:pt x="2" y="194"/>
                  </a:cubicBezTo>
                  <a:cubicBezTo>
                    <a:pt x="0" y="195"/>
                    <a:pt x="0" y="199"/>
                    <a:pt x="2" y="201"/>
                  </a:cubicBezTo>
                  <a:cubicBezTo>
                    <a:pt x="3" y="201"/>
                    <a:pt x="4" y="202"/>
                    <a:pt x="5" y="202"/>
                  </a:cubicBezTo>
                  <a:cubicBezTo>
                    <a:pt x="6" y="202"/>
                    <a:pt x="8" y="201"/>
                    <a:pt x="9" y="20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6" y="163"/>
                    <a:pt x="138" y="163"/>
                    <a:pt x="140" y="161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4" y="109"/>
                    <a:pt x="317" y="108"/>
                    <a:pt x="319" y="107"/>
                  </a:cubicBezTo>
                  <a:cubicBezTo>
                    <a:pt x="375" y="41"/>
                    <a:pt x="375" y="41"/>
                    <a:pt x="375" y="41"/>
                  </a:cubicBezTo>
                  <a:cubicBezTo>
                    <a:pt x="384" y="49"/>
                    <a:pt x="384" y="49"/>
                    <a:pt x="384" y="49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Oval 194">
              <a:extLst>
                <a:ext uri="{FF2B5EF4-FFF2-40B4-BE49-F238E27FC236}">
                  <a16:creationId xmlns:a16="http://schemas.microsoft.com/office/drawing/2014/main" id="{66A014B3-3DB3-A64F-BA8B-1EC1C18D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893" y="1811065"/>
              <a:ext cx="91100" cy="911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Oval 195">
              <a:extLst>
                <a:ext uri="{FF2B5EF4-FFF2-40B4-BE49-F238E27FC236}">
                  <a16:creationId xmlns:a16="http://schemas.microsoft.com/office/drawing/2014/main" id="{8BE1F5D6-5208-504D-9480-43B5EA60B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298" y="2016927"/>
              <a:ext cx="89917" cy="911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Oval 196">
              <a:extLst>
                <a:ext uri="{FF2B5EF4-FFF2-40B4-BE49-F238E27FC236}">
                  <a16:creationId xmlns:a16="http://schemas.microsoft.com/office/drawing/2014/main" id="{83F27738-9C54-4343-AB3C-45EF8AE9D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627" y="1905714"/>
              <a:ext cx="91100" cy="911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Oval 197">
              <a:extLst>
                <a:ext uri="{FF2B5EF4-FFF2-40B4-BE49-F238E27FC236}">
                  <a16:creationId xmlns:a16="http://schemas.microsoft.com/office/drawing/2014/main" id="{97DBBE94-01F6-DF45-AC06-56CF0474C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2183" y="1732979"/>
              <a:ext cx="91100" cy="899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98">
              <a:extLst>
                <a:ext uri="{FF2B5EF4-FFF2-40B4-BE49-F238E27FC236}">
                  <a16:creationId xmlns:a16="http://schemas.microsoft.com/office/drawing/2014/main" id="{3C775AEA-F88A-B741-8A62-9C601ECB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6788" y="4398533"/>
              <a:ext cx="106480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7 h 19"/>
                <a:gd name="T6" fmla="*/ 5 w 36"/>
                <a:gd name="T7" fmla="*/ 18 h 19"/>
                <a:gd name="T8" fmla="*/ 1 w 36"/>
                <a:gd name="T9" fmla="*/ 18 h 19"/>
                <a:gd name="T10" fmla="*/ 1 w 36"/>
                <a:gd name="T11" fmla="*/ 14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4 h 19"/>
                <a:gd name="T18" fmla="*/ 34 w 36"/>
                <a:gd name="T19" fmla="*/ 18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1" y="19"/>
                    <a:pt x="31" y="19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6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99">
              <a:extLst>
                <a:ext uri="{FF2B5EF4-FFF2-40B4-BE49-F238E27FC236}">
                  <a16:creationId xmlns:a16="http://schemas.microsoft.com/office/drawing/2014/main" id="{5868E52F-5604-7445-A863-BE96DEB64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6788" y="4444675"/>
              <a:ext cx="106480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7 h 19"/>
                <a:gd name="T6" fmla="*/ 5 w 36"/>
                <a:gd name="T7" fmla="*/ 18 h 19"/>
                <a:gd name="T8" fmla="*/ 1 w 36"/>
                <a:gd name="T9" fmla="*/ 18 h 19"/>
                <a:gd name="T10" fmla="*/ 1 w 36"/>
                <a:gd name="T11" fmla="*/ 13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3 h 19"/>
                <a:gd name="T18" fmla="*/ 34 w 36"/>
                <a:gd name="T19" fmla="*/ 18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1" y="19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6" y="16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200">
              <a:extLst>
                <a:ext uri="{FF2B5EF4-FFF2-40B4-BE49-F238E27FC236}">
                  <a16:creationId xmlns:a16="http://schemas.microsoft.com/office/drawing/2014/main" id="{468881E5-1B38-0F4A-BDF2-662810B5B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6788" y="4491999"/>
              <a:ext cx="106480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7 h 19"/>
                <a:gd name="T6" fmla="*/ 5 w 36"/>
                <a:gd name="T7" fmla="*/ 18 h 19"/>
                <a:gd name="T8" fmla="*/ 1 w 36"/>
                <a:gd name="T9" fmla="*/ 17 h 19"/>
                <a:gd name="T10" fmla="*/ 1 w 36"/>
                <a:gd name="T11" fmla="*/ 13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3 h 19"/>
                <a:gd name="T18" fmla="*/ 34 w 36"/>
                <a:gd name="T19" fmla="*/ 17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1" y="19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6" y="16"/>
                    <a:pt x="34" y="17"/>
                  </a:cubicBezTo>
                  <a:cubicBezTo>
                    <a:pt x="34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201">
              <a:extLst>
                <a:ext uri="{FF2B5EF4-FFF2-40B4-BE49-F238E27FC236}">
                  <a16:creationId xmlns:a16="http://schemas.microsoft.com/office/drawing/2014/main" id="{695F2914-068F-8245-9FF5-4BA9B1BAC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6788" y="4535774"/>
              <a:ext cx="106480" cy="59156"/>
            </a:xfrm>
            <a:custGeom>
              <a:avLst/>
              <a:gdLst>
                <a:gd name="T0" fmla="*/ 32 w 36"/>
                <a:gd name="T1" fmla="*/ 19 h 20"/>
                <a:gd name="T2" fmla="*/ 30 w 36"/>
                <a:gd name="T3" fmla="*/ 19 h 20"/>
                <a:gd name="T4" fmla="*/ 18 w 36"/>
                <a:gd name="T5" fmla="*/ 8 h 20"/>
                <a:gd name="T6" fmla="*/ 5 w 36"/>
                <a:gd name="T7" fmla="*/ 19 h 20"/>
                <a:gd name="T8" fmla="*/ 1 w 36"/>
                <a:gd name="T9" fmla="*/ 18 h 20"/>
                <a:gd name="T10" fmla="*/ 1 w 36"/>
                <a:gd name="T11" fmla="*/ 14 h 20"/>
                <a:gd name="T12" fmla="*/ 16 w 36"/>
                <a:gd name="T13" fmla="*/ 1 h 20"/>
                <a:gd name="T14" fmla="*/ 20 w 36"/>
                <a:gd name="T15" fmla="*/ 1 h 20"/>
                <a:gd name="T16" fmla="*/ 34 w 36"/>
                <a:gd name="T17" fmla="*/ 14 h 20"/>
                <a:gd name="T18" fmla="*/ 34 w 36"/>
                <a:gd name="T19" fmla="*/ 18 h 20"/>
                <a:gd name="T20" fmla="*/ 32 w 36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0">
                  <a:moveTo>
                    <a:pt x="32" y="19"/>
                  </a:moveTo>
                  <a:cubicBezTo>
                    <a:pt x="31" y="19"/>
                    <a:pt x="31" y="19"/>
                    <a:pt x="30" y="1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20"/>
                    <a:pt x="2" y="20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6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202">
              <a:extLst>
                <a:ext uri="{FF2B5EF4-FFF2-40B4-BE49-F238E27FC236}">
                  <a16:creationId xmlns:a16="http://schemas.microsoft.com/office/drawing/2014/main" id="{271BFFB1-323D-6840-8F88-9EB14AA2B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474" y="4460055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9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3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03">
              <a:extLst>
                <a:ext uri="{FF2B5EF4-FFF2-40B4-BE49-F238E27FC236}">
                  <a16:creationId xmlns:a16="http://schemas.microsoft.com/office/drawing/2014/main" id="{107A5FE6-B093-4D40-B03E-582D0CB2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474" y="4506197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8"/>
                  </a:cubicBezTo>
                  <a:cubicBezTo>
                    <a:pt x="33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04">
              <a:extLst>
                <a:ext uri="{FF2B5EF4-FFF2-40B4-BE49-F238E27FC236}">
                  <a16:creationId xmlns:a16="http://schemas.microsoft.com/office/drawing/2014/main" id="{4050DC01-ACF1-D742-9902-CA5CEF0F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474" y="4553521"/>
              <a:ext cx="102931" cy="55606"/>
            </a:xfrm>
            <a:custGeom>
              <a:avLst/>
              <a:gdLst>
                <a:gd name="T0" fmla="*/ 32 w 35"/>
                <a:gd name="T1" fmla="*/ 18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7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7 h 19"/>
                <a:gd name="T20" fmla="*/ 32 w 3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8"/>
                  </a:moveTo>
                  <a:cubicBezTo>
                    <a:pt x="31" y="18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7"/>
                  </a:cubicBezTo>
                  <a:cubicBezTo>
                    <a:pt x="33" y="18"/>
                    <a:pt x="33" y="18"/>
                    <a:pt x="32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6">
              <a:extLst>
                <a:ext uri="{FF2B5EF4-FFF2-40B4-BE49-F238E27FC236}">
                  <a16:creationId xmlns:a16="http://schemas.microsoft.com/office/drawing/2014/main" id="{80A9E794-25DA-4747-A575-2F7CF4E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474" y="4597297"/>
              <a:ext cx="102931" cy="59156"/>
            </a:xfrm>
            <a:custGeom>
              <a:avLst/>
              <a:gdLst>
                <a:gd name="T0" fmla="*/ 32 w 35"/>
                <a:gd name="T1" fmla="*/ 19 h 20"/>
                <a:gd name="T2" fmla="*/ 30 w 35"/>
                <a:gd name="T3" fmla="*/ 18 h 20"/>
                <a:gd name="T4" fmla="*/ 17 w 35"/>
                <a:gd name="T5" fmla="*/ 8 h 20"/>
                <a:gd name="T6" fmla="*/ 5 w 35"/>
                <a:gd name="T7" fmla="*/ 18 h 20"/>
                <a:gd name="T8" fmla="*/ 1 w 35"/>
                <a:gd name="T9" fmla="*/ 18 h 20"/>
                <a:gd name="T10" fmla="*/ 1 w 35"/>
                <a:gd name="T11" fmla="*/ 14 h 20"/>
                <a:gd name="T12" fmla="*/ 15 w 35"/>
                <a:gd name="T13" fmla="*/ 1 h 20"/>
                <a:gd name="T14" fmla="*/ 19 w 35"/>
                <a:gd name="T15" fmla="*/ 1 h 20"/>
                <a:gd name="T16" fmla="*/ 34 w 35"/>
                <a:gd name="T17" fmla="*/ 14 h 20"/>
                <a:gd name="T18" fmla="*/ 34 w 35"/>
                <a:gd name="T19" fmla="*/ 18 h 20"/>
                <a:gd name="T20" fmla="*/ 32 w 35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0">
                  <a:moveTo>
                    <a:pt x="32" y="19"/>
                  </a:moveTo>
                  <a:cubicBezTo>
                    <a:pt x="31" y="19"/>
                    <a:pt x="30" y="19"/>
                    <a:pt x="30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20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3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7">
              <a:extLst>
                <a:ext uri="{FF2B5EF4-FFF2-40B4-BE49-F238E27FC236}">
                  <a16:creationId xmlns:a16="http://schemas.microsoft.com/office/drawing/2014/main" id="{F01151F3-93B5-344E-9F50-B0190292D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63725" y="3345563"/>
              <a:ext cx="97015" cy="97015"/>
            </a:xfrm>
            <a:custGeom>
              <a:avLst/>
              <a:gdLst>
                <a:gd name="T0" fmla="*/ 16 w 33"/>
                <a:gd name="T1" fmla="*/ 33 h 33"/>
                <a:gd name="T2" fmla="*/ 0 w 33"/>
                <a:gd name="T3" fmla="*/ 16 h 33"/>
                <a:gd name="T4" fmla="*/ 16 w 33"/>
                <a:gd name="T5" fmla="*/ 0 h 33"/>
                <a:gd name="T6" fmla="*/ 33 w 33"/>
                <a:gd name="T7" fmla="*/ 16 h 33"/>
                <a:gd name="T8" fmla="*/ 16 w 33"/>
                <a:gd name="T9" fmla="*/ 33 h 33"/>
                <a:gd name="T10" fmla="*/ 16 w 33"/>
                <a:gd name="T11" fmla="*/ 6 h 33"/>
                <a:gd name="T12" fmla="*/ 6 w 33"/>
                <a:gd name="T13" fmla="*/ 16 h 33"/>
                <a:gd name="T14" fmla="*/ 16 w 33"/>
                <a:gd name="T15" fmla="*/ 26 h 33"/>
                <a:gd name="T16" fmla="*/ 26 w 33"/>
                <a:gd name="T17" fmla="*/ 16 h 33"/>
                <a:gd name="T18" fmla="*/ 16 w 33"/>
                <a:gd name="T1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3"/>
                    <a:pt x="16" y="33"/>
                  </a:cubicBezTo>
                  <a:close/>
                  <a:moveTo>
                    <a:pt x="16" y="6"/>
                  </a:moveTo>
                  <a:cubicBezTo>
                    <a:pt x="11" y="6"/>
                    <a:pt x="6" y="11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6" y="22"/>
                    <a:pt x="26" y="16"/>
                  </a:cubicBezTo>
                  <a:cubicBezTo>
                    <a:pt x="26" y="11"/>
                    <a:pt x="22" y="6"/>
                    <a:pt x="16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8">
              <a:extLst>
                <a:ext uri="{FF2B5EF4-FFF2-40B4-BE49-F238E27FC236}">
                  <a16:creationId xmlns:a16="http://schemas.microsoft.com/office/drawing/2014/main" id="{C86D8517-7BFF-DD49-8058-9F187CEC1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2935" y="3345563"/>
              <a:ext cx="97015" cy="97015"/>
            </a:xfrm>
            <a:custGeom>
              <a:avLst/>
              <a:gdLst>
                <a:gd name="T0" fmla="*/ 16 w 33"/>
                <a:gd name="T1" fmla="*/ 33 h 33"/>
                <a:gd name="T2" fmla="*/ 0 w 33"/>
                <a:gd name="T3" fmla="*/ 16 h 33"/>
                <a:gd name="T4" fmla="*/ 16 w 33"/>
                <a:gd name="T5" fmla="*/ 0 h 33"/>
                <a:gd name="T6" fmla="*/ 33 w 33"/>
                <a:gd name="T7" fmla="*/ 16 h 33"/>
                <a:gd name="T8" fmla="*/ 16 w 33"/>
                <a:gd name="T9" fmla="*/ 33 h 33"/>
                <a:gd name="T10" fmla="*/ 16 w 33"/>
                <a:gd name="T11" fmla="*/ 6 h 33"/>
                <a:gd name="T12" fmla="*/ 6 w 33"/>
                <a:gd name="T13" fmla="*/ 16 h 33"/>
                <a:gd name="T14" fmla="*/ 16 w 33"/>
                <a:gd name="T15" fmla="*/ 26 h 33"/>
                <a:gd name="T16" fmla="*/ 27 w 33"/>
                <a:gd name="T17" fmla="*/ 16 h 33"/>
                <a:gd name="T18" fmla="*/ 16 w 33"/>
                <a:gd name="T1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3"/>
                    <a:pt x="16" y="33"/>
                  </a:cubicBezTo>
                  <a:close/>
                  <a:moveTo>
                    <a:pt x="16" y="6"/>
                  </a:moveTo>
                  <a:cubicBezTo>
                    <a:pt x="11" y="6"/>
                    <a:pt x="6" y="11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7" y="22"/>
                    <a:pt x="27" y="16"/>
                  </a:cubicBezTo>
                  <a:cubicBezTo>
                    <a:pt x="27" y="11"/>
                    <a:pt x="22" y="6"/>
                    <a:pt x="16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91BC3FDE-58CC-0F42-ADC3-D77D77AED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04516" y="3345563"/>
              <a:ext cx="94649" cy="97015"/>
            </a:xfrm>
            <a:custGeom>
              <a:avLst/>
              <a:gdLst>
                <a:gd name="T0" fmla="*/ 16 w 32"/>
                <a:gd name="T1" fmla="*/ 33 h 33"/>
                <a:gd name="T2" fmla="*/ 0 w 32"/>
                <a:gd name="T3" fmla="*/ 16 h 33"/>
                <a:gd name="T4" fmla="*/ 16 w 32"/>
                <a:gd name="T5" fmla="*/ 0 h 33"/>
                <a:gd name="T6" fmla="*/ 32 w 32"/>
                <a:gd name="T7" fmla="*/ 16 h 33"/>
                <a:gd name="T8" fmla="*/ 16 w 32"/>
                <a:gd name="T9" fmla="*/ 33 h 33"/>
                <a:gd name="T10" fmla="*/ 16 w 32"/>
                <a:gd name="T11" fmla="*/ 6 h 33"/>
                <a:gd name="T12" fmla="*/ 6 w 32"/>
                <a:gd name="T13" fmla="*/ 16 h 33"/>
                <a:gd name="T14" fmla="*/ 16 w 32"/>
                <a:gd name="T15" fmla="*/ 26 h 33"/>
                <a:gd name="T16" fmla="*/ 26 w 32"/>
                <a:gd name="T17" fmla="*/ 16 h 33"/>
                <a:gd name="T18" fmla="*/ 16 w 32"/>
                <a:gd name="T1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3"/>
                    <a:pt x="16" y="33"/>
                  </a:cubicBezTo>
                  <a:close/>
                  <a:moveTo>
                    <a:pt x="16" y="6"/>
                  </a:moveTo>
                  <a:cubicBezTo>
                    <a:pt x="10" y="6"/>
                    <a:pt x="6" y="11"/>
                    <a:pt x="6" y="16"/>
                  </a:cubicBezTo>
                  <a:cubicBezTo>
                    <a:pt x="6" y="22"/>
                    <a:pt x="10" y="26"/>
                    <a:pt x="16" y="26"/>
                  </a:cubicBezTo>
                  <a:cubicBezTo>
                    <a:pt x="22" y="26"/>
                    <a:pt x="26" y="22"/>
                    <a:pt x="26" y="16"/>
                  </a:cubicBezTo>
                  <a:cubicBezTo>
                    <a:pt x="26" y="11"/>
                    <a:pt x="22" y="6"/>
                    <a:pt x="16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10">
              <a:extLst>
                <a:ext uri="{FF2B5EF4-FFF2-40B4-BE49-F238E27FC236}">
                  <a16:creationId xmlns:a16="http://schemas.microsoft.com/office/drawing/2014/main" id="{0A1F52A3-FEE7-8944-853C-E3320EF31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7157" y="5561534"/>
              <a:ext cx="26028" cy="1348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1">
              <a:extLst>
                <a:ext uri="{FF2B5EF4-FFF2-40B4-BE49-F238E27FC236}">
                  <a16:creationId xmlns:a16="http://schemas.microsoft.com/office/drawing/2014/main" id="{A2BD9413-C5AD-3248-A440-1C5975CAC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9297" y="5591112"/>
              <a:ext cx="26028" cy="1052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2">
              <a:extLst>
                <a:ext uri="{FF2B5EF4-FFF2-40B4-BE49-F238E27FC236}">
                  <a16:creationId xmlns:a16="http://schemas.microsoft.com/office/drawing/2014/main" id="{7C6FBB6C-14E5-D445-83BC-3849FE2B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7888" y="5597027"/>
              <a:ext cx="27212" cy="993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3">
              <a:extLst>
                <a:ext uri="{FF2B5EF4-FFF2-40B4-BE49-F238E27FC236}">
                  <a16:creationId xmlns:a16="http://schemas.microsoft.com/office/drawing/2014/main" id="{C53BEF03-E0AA-EF4B-B263-B87FEEFE7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0028" y="5561534"/>
              <a:ext cx="26028" cy="1348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4">
              <a:extLst>
                <a:ext uri="{FF2B5EF4-FFF2-40B4-BE49-F238E27FC236}">
                  <a16:creationId xmlns:a16="http://schemas.microsoft.com/office/drawing/2014/main" id="{732D33D6-2CF4-AD4C-A663-A6E07C04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6425" y="5541421"/>
              <a:ext cx="26028" cy="154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5">
              <a:extLst>
                <a:ext uri="{FF2B5EF4-FFF2-40B4-BE49-F238E27FC236}">
                  <a16:creationId xmlns:a16="http://schemas.microsoft.com/office/drawing/2014/main" id="{93C3F5B1-A062-BE42-803C-722073619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8566" y="5632521"/>
              <a:ext cx="26028" cy="638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6">
              <a:extLst>
                <a:ext uri="{FF2B5EF4-FFF2-40B4-BE49-F238E27FC236}">
                  <a16:creationId xmlns:a16="http://schemas.microsoft.com/office/drawing/2014/main" id="{FED5BE36-1522-7C45-94E2-041E3986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554" y="6033596"/>
              <a:ext cx="23662" cy="1325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7">
              <a:extLst>
                <a:ext uri="{FF2B5EF4-FFF2-40B4-BE49-F238E27FC236}">
                  <a16:creationId xmlns:a16="http://schemas.microsoft.com/office/drawing/2014/main" id="{0AEBBA95-FF0A-B04A-B3B7-87922C30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2414" y="6060808"/>
              <a:ext cx="27212" cy="1052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8">
              <a:extLst>
                <a:ext uri="{FF2B5EF4-FFF2-40B4-BE49-F238E27FC236}">
                  <a16:creationId xmlns:a16="http://schemas.microsoft.com/office/drawing/2014/main" id="{A159FFF4-80DC-4D4A-8C5A-A559AE3D8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0273" y="6066723"/>
              <a:ext cx="27212" cy="993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9">
              <a:extLst>
                <a:ext uri="{FF2B5EF4-FFF2-40B4-BE49-F238E27FC236}">
                  <a16:creationId xmlns:a16="http://schemas.microsoft.com/office/drawing/2014/main" id="{4218079E-455C-A040-9BF3-04F2E6557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1682" y="6033596"/>
              <a:ext cx="26028" cy="1325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20">
              <a:extLst>
                <a:ext uri="{FF2B5EF4-FFF2-40B4-BE49-F238E27FC236}">
                  <a16:creationId xmlns:a16="http://schemas.microsoft.com/office/drawing/2014/main" id="{4E444F8E-97AE-8E4A-90DB-63BC3DA1E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286" y="6013483"/>
              <a:ext cx="23662" cy="1526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1">
              <a:extLst>
                <a:ext uri="{FF2B5EF4-FFF2-40B4-BE49-F238E27FC236}">
                  <a16:creationId xmlns:a16="http://schemas.microsoft.com/office/drawing/2014/main" id="{1B9ECBA5-1409-9E4E-9AC2-F57E2A5CB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3145" y="6101034"/>
              <a:ext cx="27212" cy="650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EAF7AB1E-01D6-0243-AEA4-3DB8DC7CD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3995" y="5808805"/>
              <a:ext cx="296961" cy="309976"/>
            </a:xfrm>
            <a:custGeom>
              <a:avLst/>
              <a:gdLst>
                <a:gd name="T0" fmla="*/ 101 w 101"/>
                <a:gd name="T1" fmla="*/ 74 h 106"/>
                <a:gd name="T2" fmla="*/ 53 w 101"/>
                <a:gd name="T3" fmla="*/ 106 h 106"/>
                <a:gd name="T4" fmla="*/ 0 w 101"/>
                <a:gd name="T5" fmla="*/ 53 h 106"/>
                <a:gd name="T6" fmla="*/ 50 w 101"/>
                <a:gd name="T7" fmla="*/ 0 h 106"/>
                <a:gd name="T8" fmla="*/ 50 w 101"/>
                <a:gd name="T9" fmla="*/ 55 h 106"/>
                <a:gd name="T10" fmla="*/ 52 w 101"/>
                <a:gd name="T11" fmla="*/ 56 h 106"/>
                <a:gd name="T12" fmla="*/ 101 w 101"/>
                <a:gd name="T13" fmla="*/ 7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6">
                  <a:moveTo>
                    <a:pt x="101" y="74"/>
                  </a:moveTo>
                  <a:cubicBezTo>
                    <a:pt x="93" y="94"/>
                    <a:pt x="74" y="106"/>
                    <a:pt x="53" y="106"/>
                  </a:cubicBezTo>
                  <a:cubicBezTo>
                    <a:pt x="23" y="106"/>
                    <a:pt x="0" y="83"/>
                    <a:pt x="0" y="53"/>
                  </a:cubicBezTo>
                  <a:cubicBezTo>
                    <a:pt x="0" y="25"/>
                    <a:pt x="22" y="2"/>
                    <a:pt x="50" y="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2" y="56"/>
                    <a:pt x="52" y="56"/>
                    <a:pt x="52" y="56"/>
                  </a:cubicBezTo>
                  <a:lnTo>
                    <a:pt x="101" y="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525AC7A3-DE25-C242-99FD-F9DE49467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447" y="5802889"/>
              <a:ext cx="152622" cy="204679"/>
            </a:xfrm>
            <a:custGeom>
              <a:avLst/>
              <a:gdLst>
                <a:gd name="T0" fmla="*/ 52 w 52"/>
                <a:gd name="T1" fmla="*/ 52 h 70"/>
                <a:gd name="T2" fmla="*/ 48 w 52"/>
                <a:gd name="T3" fmla="*/ 70 h 70"/>
                <a:gd name="T4" fmla="*/ 0 w 52"/>
                <a:gd name="T5" fmla="*/ 52 h 70"/>
                <a:gd name="T6" fmla="*/ 0 w 52"/>
                <a:gd name="T7" fmla="*/ 0 h 70"/>
                <a:gd name="T8" fmla="*/ 52 w 52"/>
                <a:gd name="T9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0">
                  <a:moveTo>
                    <a:pt x="52" y="52"/>
                  </a:moveTo>
                  <a:cubicBezTo>
                    <a:pt x="52" y="59"/>
                    <a:pt x="50" y="65"/>
                    <a:pt x="48" y="7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52" y="23"/>
                    <a:pt x="52" y="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CDEC910E-92E7-CA4F-A31F-349105F5E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5885" y="5708240"/>
              <a:ext cx="463780" cy="205862"/>
            </a:xfrm>
            <a:custGeom>
              <a:avLst/>
              <a:gdLst>
                <a:gd name="T0" fmla="*/ 3 w 158"/>
                <a:gd name="T1" fmla="*/ 70 h 70"/>
                <a:gd name="T2" fmla="*/ 1 w 158"/>
                <a:gd name="T3" fmla="*/ 69 h 70"/>
                <a:gd name="T4" fmla="*/ 1 w 158"/>
                <a:gd name="T5" fmla="*/ 65 h 70"/>
                <a:gd name="T6" fmla="*/ 65 w 158"/>
                <a:gd name="T7" fmla="*/ 1 h 70"/>
                <a:gd name="T8" fmla="*/ 67 w 158"/>
                <a:gd name="T9" fmla="*/ 0 h 70"/>
                <a:gd name="T10" fmla="*/ 154 w 158"/>
                <a:gd name="T11" fmla="*/ 0 h 70"/>
                <a:gd name="T12" fmla="*/ 158 w 158"/>
                <a:gd name="T13" fmla="*/ 3 h 70"/>
                <a:gd name="T14" fmla="*/ 154 w 158"/>
                <a:gd name="T15" fmla="*/ 6 h 70"/>
                <a:gd name="T16" fmla="*/ 68 w 158"/>
                <a:gd name="T17" fmla="*/ 6 h 70"/>
                <a:gd name="T18" fmla="*/ 6 w 158"/>
                <a:gd name="T19" fmla="*/ 69 h 70"/>
                <a:gd name="T20" fmla="*/ 3 w 158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70">
                  <a:moveTo>
                    <a:pt x="3" y="70"/>
                  </a:moveTo>
                  <a:cubicBezTo>
                    <a:pt x="3" y="70"/>
                    <a:pt x="2" y="70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6" y="0"/>
                    <a:pt x="67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6" y="0"/>
                    <a:pt x="158" y="2"/>
                    <a:pt x="158" y="3"/>
                  </a:cubicBezTo>
                  <a:cubicBezTo>
                    <a:pt x="158" y="5"/>
                    <a:pt x="156" y="6"/>
                    <a:pt x="154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70"/>
                    <a:pt x="4" y="70"/>
                    <a:pt x="3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3E2BBBD1-D7EA-9041-AD93-05383D9C6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054" y="5882158"/>
              <a:ext cx="43775" cy="43775"/>
            </a:xfrm>
            <a:custGeom>
              <a:avLst/>
              <a:gdLst>
                <a:gd name="T0" fmla="*/ 13 w 15"/>
                <a:gd name="T1" fmla="*/ 13 h 15"/>
                <a:gd name="T2" fmla="*/ 3 w 15"/>
                <a:gd name="T3" fmla="*/ 13 h 15"/>
                <a:gd name="T4" fmla="*/ 3 w 15"/>
                <a:gd name="T5" fmla="*/ 3 h 15"/>
                <a:gd name="T6" fmla="*/ 13 w 15"/>
                <a:gd name="T7" fmla="*/ 3 h 15"/>
                <a:gd name="T8" fmla="*/ 13 w 1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3" y="13"/>
                  </a:moveTo>
                  <a:cubicBezTo>
                    <a:pt x="10" y="15"/>
                    <a:pt x="5" y="15"/>
                    <a:pt x="3" y="13"/>
                  </a:cubicBezTo>
                  <a:cubicBezTo>
                    <a:pt x="0" y="10"/>
                    <a:pt x="0" y="5"/>
                    <a:pt x="3" y="3"/>
                  </a:cubicBezTo>
                  <a:cubicBezTo>
                    <a:pt x="5" y="0"/>
                    <a:pt x="10" y="0"/>
                    <a:pt x="13" y="3"/>
                  </a:cubicBezTo>
                  <a:cubicBezTo>
                    <a:pt x="15" y="5"/>
                    <a:pt x="15" y="10"/>
                    <a:pt x="13" y="13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3FD18E7F-F9AD-E047-BDD9-D6296FA8C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1623" y="5981539"/>
              <a:ext cx="493358" cy="220059"/>
            </a:xfrm>
            <a:custGeom>
              <a:avLst/>
              <a:gdLst>
                <a:gd name="T0" fmla="*/ 92 w 168"/>
                <a:gd name="T1" fmla="*/ 75 h 75"/>
                <a:gd name="T2" fmla="*/ 3 w 168"/>
                <a:gd name="T3" fmla="*/ 75 h 75"/>
                <a:gd name="T4" fmla="*/ 0 w 168"/>
                <a:gd name="T5" fmla="*/ 72 h 75"/>
                <a:gd name="T6" fmla="*/ 3 w 168"/>
                <a:gd name="T7" fmla="*/ 68 h 75"/>
                <a:gd name="T8" fmla="*/ 90 w 168"/>
                <a:gd name="T9" fmla="*/ 68 h 75"/>
                <a:gd name="T10" fmla="*/ 162 w 168"/>
                <a:gd name="T11" fmla="*/ 1 h 75"/>
                <a:gd name="T12" fmla="*/ 167 w 168"/>
                <a:gd name="T13" fmla="*/ 1 h 75"/>
                <a:gd name="T14" fmla="*/ 167 w 168"/>
                <a:gd name="T15" fmla="*/ 5 h 75"/>
                <a:gd name="T16" fmla="*/ 94 w 168"/>
                <a:gd name="T17" fmla="*/ 74 h 75"/>
                <a:gd name="T18" fmla="*/ 92 w 168"/>
                <a:gd name="T1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75">
                  <a:moveTo>
                    <a:pt x="92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1" y="75"/>
                    <a:pt x="0" y="73"/>
                    <a:pt x="0" y="72"/>
                  </a:cubicBezTo>
                  <a:cubicBezTo>
                    <a:pt x="0" y="70"/>
                    <a:pt x="1" y="68"/>
                    <a:pt x="3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4" y="0"/>
                    <a:pt x="165" y="0"/>
                    <a:pt x="167" y="1"/>
                  </a:cubicBezTo>
                  <a:cubicBezTo>
                    <a:pt x="168" y="2"/>
                    <a:pt x="168" y="4"/>
                    <a:pt x="167" y="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93" y="74"/>
                    <a:pt x="92" y="75"/>
                    <a:pt x="92" y="7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EE09456B-2820-9745-8079-848247020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854" y="5969708"/>
              <a:ext cx="44958" cy="43775"/>
            </a:xfrm>
            <a:custGeom>
              <a:avLst/>
              <a:gdLst>
                <a:gd name="T0" fmla="*/ 2 w 15"/>
                <a:gd name="T1" fmla="*/ 2 h 15"/>
                <a:gd name="T2" fmla="*/ 12 w 15"/>
                <a:gd name="T3" fmla="*/ 3 h 15"/>
                <a:gd name="T4" fmla="*/ 12 w 15"/>
                <a:gd name="T5" fmla="*/ 12 h 15"/>
                <a:gd name="T6" fmla="*/ 2 w 15"/>
                <a:gd name="T7" fmla="*/ 12 h 15"/>
                <a:gd name="T8" fmla="*/ 2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2" y="2"/>
                  </a:moveTo>
                  <a:cubicBezTo>
                    <a:pt x="5" y="0"/>
                    <a:pt x="10" y="0"/>
                    <a:pt x="12" y="3"/>
                  </a:cubicBezTo>
                  <a:cubicBezTo>
                    <a:pt x="15" y="5"/>
                    <a:pt x="15" y="10"/>
                    <a:pt x="12" y="12"/>
                  </a:cubicBezTo>
                  <a:cubicBezTo>
                    <a:pt x="9" y="15"/>
                    <a:pt x="5" y="15"/>
                    <a:pt x="2" y="12"/>
                  </a:cubicBezTo>
                  <a:cubicBezTo>
                    <a:pt x="0" y="9"/>
                    <a:pt x="0" y="5"/>
                    <a:pt x="2" y="2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138AF68-D9C9-DA46-B4AD-98ABCF933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250" y="1788586"/>
              <a:ext cx="16564" cy="131326"/>
            </a:xfrm>
            <a:custGeom>
              <a:avLst/>
              <a:gdLst>
                <a:gd name="T0" fmla="*/ 3 w 6"/>
                <a:gd name="T1" fmla="*/ 45 h 45"/>
                <a:gd name="T2" fmla="*/ 0 w 6"/>
                <a:gd name="T3" fmla="*/ 42 h 45"/>
                <a:gd name="T4" fmla="*/ 0 w 6"/>
                <a:gd name="T5" fmla="*/ 3 h 45"/>
                <a:gd name="T6" fmla="*/ 3 w 6"/>
                <a:gd name="T7" fmla="*/ 0 h 45"/>
                <a:gd name="T8" fmla="*/ 6 w 6"/>
                <a:gd name="T9" fmla="*/ 3 h 45"/>
                <a:gd name="T10" fmla="*/ 6 w 6"/>
                <a:gd name="T11" fmla="*/ 42 h 45"/>
                <a:gd name="T12" fmla="*/ 3 w 6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5">
                  <a:moveTo>
                    <a:pt x="3" y="45"/>
                  </a:moveTo>
                  <a:cubicBezTo>
                    <a:pt x="1" y="45"/>
                    <a:pt x="0" y="43"/>
                    <a:pt x="0" y="4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5" y="45"/>
                    <a:pt x="3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3944A434-E687-1548-8EA6-2CFA59BAE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8644" y="1844192"/>
              <a:ext cx="128959" cy="17747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4" y="2"/>
                    <a:pt x="44" y="3"/>
                  </a:cubicBezTo>
                  <a:cubicBezTo>
                    <a:pt x="44" y="5"/>
                    <a:pt x="43" y="6"/>
                    <a:pt x="41" y="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FC53082D-1507-5F4A-8EA8-186CFBE34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4476" y="3072264"/>
              <a:ext cx="21296" cy="94649"/>
            </a:xfrm>
            <a:custGeom>
              <a:avLst/>
              <a:gdLst>
                <a:gd name="T0" fmla="*/ 4 w 7"/>
                <a:gd name="T1" fmla="*/ 32 h 32"/>
                <a:gd name="T2" fmla="*/ 0 w 7"/>
                <a:gd name="T3" fmla="*/ 29 h 32"/>
                <a:gd name="T4" fmla="*/ 0 w 7"/>
                <a:gd name="T5" fmla="*/ 3 h 32"/>
                <a:gd name="T6" fmla="*/ 4 w 7"/>
                <a:gd name="T7" fmla="*/ 0 h 32"/>
                <a:gd name="T8" fmla="*/ 7 w 7"/>
                <a:gd name="T9" fmla="*/ 3 h 32"/>
                <a:gd name="T10" fmla="*/ 7 w 7"/>
                <a:gd name="T11" fmla="*/ 29 h 32"/>
                <a:gd name="T12" fmla="*/ 4 w 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2">
                  <a:moveTo>
                    <a:pt x="4" y="32"/>
                  </a:moveTo>
                  <a:cubicBezTo>
                    <a:pt x="2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1"/>
                    <a:pt x="5" y="32"/>
                    <a:pt x="4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49359F0D-BB5C-EC42-BA70-4593A729D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616" y="3110123"/>
              <a:ext cx="97015" cy="17747"/>
            </a:xfrm>
            <a:custGeom>
              <a:avLst/>
              <a:gdLst>
                <a:gd name="T0" fmla="*/ 30 w 33"/>
                <a:gd name="T1" fmla="*/ 6 h 6"/>
                <a:gd name="T2" fmla="*/ 3 w 33"/>
                <a:gd name="T3" fmla="*/ 6 h 6"/>
                <a:gd name="T4" fmla="*/ 0 w 33"/>
                <a:gd name="T5" fmla="*/ 3 h 6"/>
                <a:gd name="T6" fmla="*/ 3 w 33"/>
                <a:gd name="T7" fmla="*/ 0 h 6"/>
                <a:gd name="T8" fmla="*/ 30 w 33"/>
                <a:gd name="T9" fmla="*/ 0 h 6"/>
                <a:gd name="T10" fmla="*/ 33 w 33"/>
                <a:gd name="T11" fmla="*/ 3 h 6"/>
                <a:gd name="T12" fmla="*/ 30 w 3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">
                  <a:moveTo>
                    <a:pt x="3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2"/>
                    <a:pt x="33" y="3"/>
                  </a:cubicBezTo>
                  <a:cubicBezTo>
                    <a:pt x="33" y="5"/>
                    <a:pt x="31" y="6"/>
                    <a:pt x="3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DF0EF9E5-F6B7-1043-81EA-B8A43206A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478" y="2655808"/>
              <a:ext cx="17747" cy="94649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B476E515-395B-6248-A5E7-1AA8CECE1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618" y="2694850"/>
              <a:ext cx="93466" cy="16564"/>
            </a:xfrm>
            <a:custGeom>
              <a:avLst/>
              <a:gdLst>
                <a:gd name="T0" fmla="*/ 29 w 32"/>
                <a:gd name="T1" fmla="*/ 6 h 6"/>
                <a:gd name="T2" fmla="*/ 3 w 32"/>
                <a:gd name="T3" fmla="*/ 6 h 6"/>
                <a:gd name="T4" fmla="*/ 0 w 32"/>
                <a:gd name="T5" fmla="*/ 3 h 6"/>
                <a:gd name="T6" fmla="*/ 3 w 32"/>
                <a:gd name="T7" fmla="*/ 0 h 6"/>
                <a:gd name="T8" fmla="*/ 29 w 32"/>
                <a:gd name="T9" fmla="*/ 0 h 6"/>
                <a:gd name="T10" fmla="*/ 32 w 32"/>
                <a:gd name="T11" fmla="*/ 3 h 6"/>
                <a:gd name="T12" fmla="*/ 29 w 3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3"/>
                  </a:cubicBezTo>
                  <a:cubicBezTo>
                    <a:pt x="32" y="5"/>
                    <a:pt x="31" y="6"/>
                    <a:pt x="29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0FEE10AA-11F5-E941-856D-72AF1BCD6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044" y="5269305"/>
              <a:ext cx="759559" cy="450766"/>
            </a:xfrm>
            <a:custGeom>
              <a:avLst/>
              <a:gdLst>
                <a:gd name="T0" fmla="*/ 252 w 259"/>
                <a:gd name="T1" fmla="*/ 151 h 154"/>
                <a:gd name="T2" fmla="*/ 255 w 259"/>
                <a:gd name="T3" fmla="*/ 134 h 154"/>
                <a:gd name="T4" fmla="*/ 259 w 259"/>
                <a:gd name="T5" fmla="*/ 151 h 154"/>
                <a:gd name="T6" fmla="*/ 255 w 259"/>
                <a:gd name="T7" fmla="*/ 154 h 154"/>
                <a:gd name="T8" fmla="*/ 248 w 259"/>
                <a:gd name="T9" fmla="*/ 115 h 154"/>
                <a:gd name="T10" fmla="*/ 246 w 259"/>
                <a:gd name="T11" fmla="*/ 98 h 154"/>
                <a:gd name="T12" fmla="*/ 254 w 259"/>
                <a:gd name="T13" fmla="*/ 113 h 154"/>
                <a:gd name="T14" fmla="*/ 252 w 259"/>
                <a:gd name="T15" fmla="*/ 117 h 154"/>
                <a:gd name="T16" fmla="*/ 228 w 259"/>
                <a:gd name="T17" fmla="*/ 69 h 154"/>
                <a:gd name="T18" fmla="*/ 233 w 259"/>
                <a:gd name="T19" fmla="*/ 65 h 154"/>
                <a:gd name="T20" fmla="*/ 239 w 259"/>
                <a:gd name="T21" fmla="*/ 82 h 154"/>
                <a:gd name="T22" fmla="*/ 235 w 259"/>
                <a:gd name="T23" fmla="*/ 80 h 154"/>
                <a:gd name="T24" fmla="*/ 203 w 259"/>
                <a:gd name="T25" fmla="*/ 41 h 154"/>
                <a:gd name="T26" fmla="*/ 207 w 259"/>
                <a:gd name="T27" fmla="*/ 37 h 154"/>
                <a:gd name="T28" fmla="*/ 218 w 259"/>
                <a:gd name="T29" fmla="*/ 51 h 154"/>
                <a:gd name="T30" fmla="*/ 213 w 259"/>
                <a:gd name="T31" fmla="*/ 51 h 154"/>
                <a:gd name="T32" fmla="*/ 173 w 259"/>
                <a:gd name="T33" fmla="*/ 21 h 154"/>
                <a:gd name="T34" fmla="*/ 175 w 259"/>
                <a:gd name="T35" fmla="*/ 15 h 154"/>
                <a:gd name="T36" fmla="*/ 189 w 259"/>
                <a:gd name="T37" fmla="*/ 27 h 154"/>
                <a:gd name="T38" fmla="*/ 185 w 259"/>
                <a:gd name="T39" fmla="*/ 28 h 154"/>
                <a:gd name="T40" fmla="*/ 138 w 259"/>
                <a:gd name="T41" fmla="*/ 9 h 154"/>
                <a:gd name="T42" fmla="*/ 139 w 259"/>
                <a:gd name="T43" fmla="*/ 3 h 154"/>
                <a:gd name="T44" fmla="*/ 155 w 259"/>
                <a:gd name="T45" fmla="*/ 11 h 154"/>
                <a:gd name="T46" fmla="*/ 151 w 259"/>
                <a:gd name="T47" fmla="*/ 13 h 154"/>
                <a:gd name="T48" fmla="*/ 101 w 259"/>
                <a:gd name="T49" fmla="*/ 7 h 154"/>
                <a:gd name="T50" fmla="*/ 101 w 259"/>
                <a:gd name="T51" fmla="*/ 1 h 154"/>
                <a:gd name="T52" fmla="*/ 118 w 259"/>
                <a:gd name="T53" fmla="*/ 4 h 154"/>
                <a:gd name="T54" fmla="*/ 115 w 259"/>
                <a:gd name="T55" fmla="*/ 7 h 154"/>
                <a:gd name="T56" fmla="*/ 1 w 259"/>
                <a:gd name="T57" fmla="*/ 49 h 154"/>
                <a:gd name="T58" fmla="*/ 14 w 259"/>
                <a:gd name="T59" fmla="*/ 40 h 154"/>
                <a:gd name="T60" fmla="*/ 6 w 259"/>
                <a:gd name="T61" fmla="*/ 53 h 154"/>
                <a:gd name="T62" fmla="*/ 1 w 259"/>
                <a:gd name="T63" fmla="*/ 53 h 154"/>
                <a:gd name="T64" fmla="*/ 65 w 259"/>
                <a:gd name="T65" fmla="*/ 14 h 154"/>
                <a:gd name="T66" fmla="*/ 63 w 259"/>
                <a:gd name="T67" fmla="*/ 8 h 154"/>
                <a:gd name="T68" fmla="*/ 81 w 259"/>
                <a:gd name="T69" fmla="*/ 7 h 154"/>
                <a:gd name="T70" fmla="*/ 78 w 259"/>
                <a:gd name="T71" fmla="*/ 10 h 154"/>
                <a:gd name="T72" fmla="*/ 29 w 259"/>
                <a:gd name="T73" fmla="*/ 25 h 154"/>
                <a:gd name="T74" fmla="*/ 41 w 259"/>
                <a:gd name="T75" fmla="*/ 18 h 154"/>
                <a:gd name="T76" fmla="*/ 44 w 259"/>
                <a:gd name="T77" fmla="*/ 23 h 154"/>
                <a:gd name="T78" fmla="*/ 32 w 259"/>
                <a:gd name="T79" fmla="*/ 3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154">
                  <a:moveTo>
                    <a:pt x="255" y="154"/>
                  </a:moveTo>
                  <a:cubicBezTo>
                    <a:pt x="254" y="154"/>
                    <a:pt x="252" y="153"/>
                    <a:pt x="252" y="151"/>
                  </a:cubicBezTo>
                  <a:cubicBezTo>
                    <a:pt x="253" y="147"/>
                    <a:pt x="252" y="142"/>
                    <a:pt x="252" y="137"/>
                  </a:cubicBezTo>
                  <a:cubicBezTo>
                    <a:pt x="252" y="136"/>
                    <a:pt x="253" y="134"/>
                    <a:pt x="255" y="134"/>
                  </a:cubicBezTo>
                  <a:cubicBezTo>
                    <a:pt x="257" y="134"/>
                    <a:pt x="258" y="135"/>
                    <a:pt x="258" y="137"/>
                  </a:cubicBezTo>
                  <a:cubicBezTo>
                    <a:pt x="259" y="142"/>
                    <a:pt x="259" y="147"/>
                    <a:pt x="259" y="151"/>
                  </a:cubicBezTo>
                  <a:cubicBezTo>
                    <a:pt x="259" y="152"/>
                    <a:pt x="258" y="153"/>
                    <a:pt x="257" y="154"/>
                  </a:cubicBezTo>
                  <a:cubicBezTo>
                    <a:pt x="257" y="154"/>
                    <a:pt x="256" y="154"/>
                    <a:pt x="255" y="154"/>
                  </a:cubicBezTo>
                  <a:close/>
                  <a:moveTo>
                    <a:pt x="252" y="117"/>
                  </a:moveTo>
                  <a:cubicBezTo>
                    <a:pt x="250" y="117"/>
                    <a:pt x="249" y="116"/>
                    <a:pt x="248" y="115"/>
                  </a:cubicBezTo>
                  <a:cubicBezTo>
                    <a:pt x="247" y="110"/>
                    <a:pt x="246" y="106"/>
                    <a:pt x="244" y="101"/>
                  </a:cubicBezTo>
                  <a:cubicBezTo>
                    <a:pt x="244" y="100"/>
                    <a:pt x="245" y="98"/>
                    <a:pt x="246" y="98"/>
                  </a:cubicBezTo>
                  <a:cubicBezTo>
                    <a:pt x="248" y="97"/>
                    <a:pt x="250" y="98"/>
                    <a:pt x="250" y="99"/>
                  </a:cubicBezTo>
                  <a:cubicBezTo>
                    <a:pt x="252" y="104"/>
                    <a:pt x="253" y="109"/>
                    <a:pt x="254" y="113"/>
                  </a:cubicBezTo>
                  <a:cubicBezTo>
                    <a:pt x="255" y="115"/>
                    <a:pt x="254" y="116"/>
                    <a:pt x="253" y="117"/>
                  </a:cubicBezTo>
                  <a:cubicBezTo>
                    <a:pt x="253" y="117"/>
                    <a:pt x="252" y="117"/>
                    <a:pt x="252" y="117"/>
                  </a:cubicBezTo>
                  <a:close/>
                  <a:moveTo>
                    <a:pt x="235" y="80"/>
                  </a:moveTo>
                  <a:cubicBezTo>
                    <a:pt x="233" y="76"/>
                    <a:pt x="230" y="72"/>
                    <a:pt x="228" y="69"/>
                  </a:cubicBezTo>
                  <a:cubicBezTo>
                    <a:pt x="227" y="67"/>
                    <a:pt x="227" y="65"/>
                    <a:pt x="229" y="64"/>
                  </a:cubicBezTo>
                  <a:cubicBezTo>
                    <a:pt x="230" y="63"/>
                    <a:pt x="232" y="64"/>
                    <a:pt x="233" y="65"/>
                  </a:cubicBezTo>
                  <a:cubicBezTo>
                    <a:pt x="236" y="69"/>
                    <a:pt x="238" y="73"/>
                    <a:pt x="240" y="77"/>
                  </a:cubicBezTo>
                  <a:cubicBezTo>
                    <a:pt x="241" y="79"/>
                    <a:pt x="241" y="81"/>
                    <a:pt x="239" y="82"/>
                  </a:cubicBezTo>
                  <a:cubicBezTo>
                    <a:pt x="239" y="82"/>
                    <a:pt x="239" y="82"/>
                    <a:pt x="239" y="82"/>
                  </a:cubicBezTo>
                  <a:cubicBezTo>
                    <a:pt x="238" y="82"/>
                    <a:pt x="236" y="82"/>
                    <a:pt x="235" y="80"/>
                  </a:cubicBezTo>
                  <a:close/>
                  <a:moveTo>
                    <a:pt x="213" y="51"/>
                  </a:moveTo>
                  <a:cubicBezTo>
                    <a:pt x="210" y="47"/>
                    <a:pt x="207" y="44"/>
                    <a:pt x="203" y="41"/>
                  </a:cubicBezTo>
                  <a:cubicBezTo>
                    <a:pt x="202" y="40"/>
                    <a:pt x="202" y="38"/>
                    <a:pt x="203" y="37"/>
                  </a:cubicBezTo>
                  <a:cubicBezTo>
                    <a:pt x="204" y="36"/>
                    <a:pt x="206" y="35"/>
                    <a:pt x="207" y="37"/>
                  </a:cubicBezTo>
                  <a:cubicBezTo>
                    <a:pt x="211" y="40"/>
                    <a:pt x="215" y="43"/>
                    <a:pt x="218" y="46"/>
                  </a:cubicBezTo>
                  <a:cubicBezTo>
                    <a:pt x="219" y="48"/>
                    <a:pt x="219" y="50"/>
                    <a:pt x="218" y="51"/>
                  </a:cubicBezTo>
                  <a:cubicBezTo>
                    <a:pt x="218" y="51"/>
                    <a:pt x="217" y="51"/>
                    <a:pt x="217" y="51"/>
                  </a:cubicBezTo>
                  <a:cubicBezTo>
                    <a:pt x="216" y="52"/>
                    <a:pt x="214" y="52"/>
                    <a:pt x="213" y="51"/>
                  </a:cubicBezTo>
                  <a:close/>
                  <a:moveTo>
                    <a:pt x="185" y="28"/>
                  </a:moveTo>
                  <a:cubicBezTo>
                    <a:pt x="181" y="25"/>
                    <a:pt x="177" y="23"/>
                    <a:pt x="173" y="21"/>
                  </a:cubicBezTo>
                  <a:cubicBezTo>
                    <a:pt x="171" y="20"/>
                    <a:pt x="171" y="18"/>
                    <a:pt x="171" y="17"/>
                  </a:cubicBezTo>
                  <a:cubicBezTo>
                    <a:pt x="172" y="15"/>
                    <a:pt x="174" y="15"/>
                    <a:pt x="175" y="15"/>
                  </a:cubicBezTo>
                  <a:cubicBezTo>
                    <a:pt x="180" y="18"/>
                    <a:pt x="184" y="20"/>
                    <a:pt x="188" y="22"/>
                  </a:cubicBezTo>
                  <a:cubicBezTo>
                    <a:pt x="189" y="23"/>
                    <a:pt x="190" y="25"/>
                    <a:pt x="189" y="27"/>
                  </a:cubicBezTo>
                  <a:cubicBezTo>
                    <a:pt x="189" y="27"/>
                    <a:pt x="188" y="27"/>
                    <a:pt x="188" y="28"/>
                  </a:cubicBezTo>
                  <a:cubicBezTo>
                    <a:pt x="187" y="28"/>
                    <a:pt x="186" y="28"/>
                    <a:pt x="185" y="28"/>
                  </a:cubicBezTo>
                  <a:close/>
                  <a:moveTo>
                    <a:pt x="151" y="13"/>
                  </a:moveTo>
                  <a:cubicBezTo>
                    <a:pt x="147" y="11"/>
                    <a:pt x="142" y="10"/>
                    <a:pt x="138" y="9"/>
                  </a:cubicBezTo>
                  <a:cubicBezTo>
                    <a:pt x="136" y="9"/>
                    <a:pt x="135" y="7"/>
                    <a:pt x="135" y="6"/>
                  </a:cubicBezTo>
                  <a:cubicBezTo>
                    <a:pt x="136" y="4"/>
                    <a:pt x="137" y="3"/>
                    <a:pt x="139" y="3"/>
                  </a:cubicBezTo>
                  <a:cubicBezTo>
                    <a:pt x="144" y="4"/>
                    <a:pt x="148" y="5"/>
                    <a:pt x="153" y="7"/>
                  </a:cubicBezTo>
                  <a:cubicBezTo>
                    <a:pt x="155" y="7"/>
                    <a:pt x="156" y="9"/>
                    <a:pt x="155" y="11"/>
                  </a:cubicBezTo>
                  <a:cubicBezTo>
                    <a:pt x="155" y="11"/>
                    <a:pt x="154" y="12"/>
                    <a:pt x="154" y="12"/>
                  </a:cubicBezTo>
                  <a:cubicBezTo>
                    <a:pt x="153" y="13"/>
                    <a:pt x="152" y="13"/>
                    <a:pt x="151" y="13"/>
                  </a:cubicBezTo>
                  <a:close/>
                  <a:moveTo>
                    <a:pt x="115" y="7"/>
                  </a:moveTo>
                  <a:cubicBezTo>
                    <a:pt x="110" y="7"/>
                    <a:pt x="106" y="7"/>
                    <a:pt x="101" y="7"/>
                  </a:cubicBezTo>
                  <a:cubicBezTo>
                    <a:pt x="99" y="7"/>
                    <a:pt x="98" y="6"/>
                    <a:pt x="98" y="4"/>
                  </a:cubicBezTo>
                  <a:cubicBezTo>
                    <a:pt x="98" y="2"/>
                    <a:pt x="99" y="1"/>
                    <a:pt x="101" y="1"/>
                  </a:cubicBezTo>
                  <a:cubicBezTo>
                    <a:pt x="106" y="1"/>
                    <a:pt x="110" y="0"/>
                    <a:pt x="115" y="1"/>
                  </a:cubicBezTo>
                  <a:cubicBezTo>
                    <a:pt x="117" y="1"/>
                    <a:pt x="118" y="2"/>
                    <a:pt x="118" y="4"/>
                  </a:cubicBezTo>
                  <a:cubicBezTo>
                    <a:pt x="118" y="5"/>
                    <a:pt x="117" y="6"/>
                    <a:pt x="116" y="6"/>
                  </a:cubicBezTo>
                  <a:cubicBezTo>
                    <a:pt x="116" y="7"/>
                    <a:pt x="116" y="7"/>
                    <a:pt x="115" y="7"/>
                  </a:cubicBezTo>
                  <a:close/>
                  <a:moveTo>
                    <a:pt x="1" y="53"/>
                  </a:moveTo>
                  <a:cubicBezTo>
                    <a:pt x="0" y="52"/>
                    <a:pt x="0" y="50"/>
                    <a:pt x="1" y="49"/>
                  </a:cubicBezTo>
                  <a:cubicBezTo>
                    <a:pt x="4" y="46"/>
                    <a:pt x="7" y="43"/>
                    <a:pt x="10" y="40"/>
                  </a:cubicBezTo>
                  <a:cubicBezTo>
                    <a:pt x="11" y="39"/>
                    <a:pt x="13" y="39"/>
                    <a:pt x="14" y="40"/>
                  </a:cubicBezTo>
                  <a:cubicBezTo>
                    <a:pt x="15" y="42"/>
                    <a:pt x="15" y="44"/>
                    <a:pt x="14" y="45"/>
                  </a:cubicBezTo>
                  <a:cubicBezTo>
                    <a:pt x="11" y="47"/>
                    <a:pt x="8" y="50"/>
                    <a:pt x="6" y="53"/>
                  </a:cubicBezTo>
                  <a:cubicBezTo>
                    <a:pt x="5" y="53"/>
                    <a:pt x="5" y="54"/>
                    <a:pt x="5" y="54"/>
                  </a:cubicBezTo>
                  <a:cubicBezTo>
                    <a:pt x="4" y="54"/>
                    <a:pt x="2" y="54"/>
                    <a:pt x="1" y="53"/>
                  </a:cubicBezTo>
                  <a:close/>
                  <a:moveTo>
                    <a:pt x="78" y="10"/>
                  </a:moveTo>
                  <a:cubicBezTo>
                    <a:pt x="74" y="11"/>
                    <a:pt x="69" y="13"/>
                    <a:pt x="65" y="14"/>
                  </a:cubicBezTo>
                  <a:cubicBezTo>
                    <a:pt x="63" y="15"/>
                    <a:pt x="62" y="14"/>
                    <a:pt x="61" y="12"/>
                  </a:cubicBezTo>
                  <a:cubicBezTo>
                    <a:pt x="61" y="11"/>
                    <a:pt x="62" y="9"/>
                    <a:pt x="63" y="8"/>
                  </a:cubicBezTo>
                  <a:cubicBezTo>
                    <a:pt x="68" y="7"/>
                    <a:pt x="72" y="5"/>
                    <a:pt x="77" y="4"/>
                  </a:cubicBezTo>
                  <a:cubicBezTo>
                    <a:pt x="79" y="4"/>
                    <a:pt x="80" y="5"/>
                    <a:pt x="81" y="7"/>
                  </a:cubicBezTo>
                  <a:cubicBezTo>
                    <a:pt x="81" y="8"/>
                    <a:pt x="80" y="9"/>
                    <a:pt x="79" y="10"/>
                  </a:cubicBezTo>
                  <a:cubicBezTo>
                    <a:pt x="79" y="10"/>
                    <a:pt x="79" y="10"/>
                    <a:pt x="78" y="10"/>
                  </a:cubicBezTo>
                  <a:close/>
                  <a:moveTo>
                    <a:pt x="28" y="30"/>
                  </a:moveTo>
                  <a:cubicBezTo>
                    <a:pt x="27" y="28"/>
                    <a:pt x="27" y="26"/>
                    <a:pt x="29" y="25"/>
                  </a:cubicBezTo>
                  <a:cubicBezTo>
                    <a:pt x="33" y="23"/>
                    <a:pt x="37" y="20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3" y="17"/>
                    <a:pt x="44" y="18"/>
                    <a:pt x="45" y="19"/>
                  </a:cubicBezTo>
                  <a:cubicBezTo>
                    <a:pt x="46" y="21"/>
                    <a:pt x="45" y="23"/>
                    <a:pt x="44" y="23"/>
                  </a:cubicBezTo>
                  <a:cubicBezTo>
                    <a:pt x="40" y="26"/>
                    <a:pt x="36" y="28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1"/>
                    <a:pt x="29" y="31"/>
                    <a:pt x="28" y="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2E83C69D-6608-E04D-848A-739A9F68A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9002" y="5388799"/>
              <a:ext cx="79269" cy="94649"/>
            </a:xfrm>
            <a:custGeom>
              <a:avLst/>
              <a:gdLst>
                <a:gd name="T0" fmla="*/ 67 w 67"/>
                <a:gd name="T1" fmla="*/ 27 h 80"/>
                <a:gd name="T2" fmla="*/ 0 w 67"/>
                <a:gd name="T3" fmla="*/ 80 h 80"/>
                <a:gd name="T4" fmla="*/ 33 w 67"/>
                <a:gd name="T5" fmla="*/ 0 h 80"/>
                <a:gd name="T6" fmla="*/ 67 w 67"/>
                <a:gd name="T7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80">
                  <a:moveTo>
                    <a:pt x="67" y="27"/>
                  </a:moveTo>
                  <a:lnTo>
                    <a:pt x="0" y="80"/>
                  </a:lnTo>
                  <a:lnTo>
                    <a:pt x="33" y="0"/>
                  </a:lnTo>
                  <a:lnTo>
                    <a:pt x="67" y="2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94DFEF37-2E08-3249-B8AC-7023D5EB8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608" y="3447310"/>
              <a:ext cx="249637" cy="17747"/>
            </a:xfrm>
            <a:custGeom>
              <a:avLst/>
              <a:gdLst>
                <a:gd name="T0" fmla="*/ 82 w 85"/>
                <a:gd name="T1" fmla="*/ 6 h 6"/>
                <a:gd name="T2" fmla="*/ 3 w 85"/>
                <a:gd name="T3" fmla="*/ 6 h 6"/>
                <a:gd name="T4" fmla="*/ 0 w 85"/>
                <a:gd name="T5" fmla="*/ 3 h 6"/>
                <a:gd name="T6" fmla="*/ 3 w 85"/>
                <a:gd name="T7" fmla="*/ 0 h 6"/>
                <a:gd name="T8" fmla="*/ 82 w 85"/>
                <a:gd name="T9" fmla="*/ 0 h 6"/>
                <a:gd name="T10" fmla="*/ 85 w 85"/>
                <a:gd name="T11" fmla="*/ 3 h 6"/>
                <a:gd name="T12" fmla="*/ 82 w 8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6">
                  <a:moveTo>
                    <a:pt x="8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5"/>
                    <a:pt x="83" y="6"/>
                    <a:pt x="8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C7472499-A343-A945-8792-4B8160AD5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608" y="3488719"/>
              <a:ext cx="168002" cy="17747"/>
            </a:xfrm>
            <a:custGeom>
              <a:avLst/>
              <a:gdLst>
                <a:gd name="T0" fmla="*/ 54 w 57"/>
                <a:gd name="T1" fmla="*/ 6 h 6"/>
                <a:gd name="T2" fmla="*/ 3 w 57"/>
                <a:gd name="T3" fmla="*/ 6 h 6"/>
                <a:gd name="T4" fmla="*/ 0 w 57"/>
                <a:gd name="T5" fmla="*/ 3 h 6"/>
                <a:gd name="T6" fmla="*/ 3 w 57"/>
                <a:gd name="T7" fmla="*/ 0 h 6"/>
                <a:gd name="T8" fmla="*/ 54 w 57"/>
                <a:gd name="T9" fmla="*/ 0 h 6"/>
                <a:gd name="T10" fmla="*/ 57 w 57"/>
                <a:gd name="T11" fmla="*/ 3 h 6"/>
                <a:gd name="T12" fmla="*/ 54 w 5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">
                  <a:moveTo>
                    <a:pt x="5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7" y="2"/>
                    <a:pt x="57" y="3"/>
                  </a:cubicBezTo>
                  <a:cubicBezTo>
                    <a:pt x="57" y="5"/>
                    <a:pt x="55" y="6"/>
                    <a:pt x="54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C7DA5673-9DC8-5F42-8DC7-816F561FF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608" y="3530128"/>
              <a:ext cx="217693" cy="20113"/>
            </a:xfrm>
            <a:custGeom>
              <a:avLst/>
              <a:gdLst>
                <a:gd name="T0" fmla="*/ 71 w 74"/>
                <a:gd name="T1" fmla="*/ 7 h 7"/>
                <a:gd name="T2" fmla="*/ 3 w 74"/>
                <a:gd name="T3" fmla="*/ 7 h 7"/>
                <a:gd name="T4" fmla="*/ 0 w 74"/>
                <a:gd name="T5" fmla="*/ 3 h 7"/>
                <a:gd name="T6" fmla="*/ 3 w 74"/>
                <a:gd name="T7" fmla="*/ 0 h 7"/>
                <a:gd name="T8" fmla="*/ 71 w 74"/>
                <a:gd name="T9" fmla="*/ 0 h 7"/>
                <a:gd name="T10" fmla="*/ 74 w 74"/>
                <a:gd name="T11" fmla="*/ 3 h 7"/>
                <a:gd name="T12" fmla="*/ 71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4" y="2"/>
                    <a:pt x="74" y="3"/>
                  </a:cubicBezTo>
                  <a:cubicBezTo>
                    <a:pt x="74" y="5"/>
                    <a:pt x="73" y="7"/>
                    <a:pt x="71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F4EAB52-548A-B446-92E0-9C7B4EC5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608" y="3573904"/>
              <a:ext cx="118311" cy="17747"/>
            </a:xfrm>
            <a:custGeom>
              <a:avLst/>
              <a:gdLst>
                <a:gd name="T0" fmla="*/ 37 w 40"/>
                <a:gd name="T1" fmla="*/ 6 h 6"/>
                <a:gd name="T2" fmla="*/ 3 w 40"/>
                <a:gd name="T3" fmla="*/ 6 h 6"/>
                <a:gd name="T4" fmla="*/ 0 w 40"/>
                <a:gd name="T5" fmla="*/ 3 h 6"/>
                <a:gd name="T6" fmla="*/ 3 w 40"/>
                <a:gd name="T7" fmla="*/ 0 h 6"/>
                <a:gd name="T8" fmla="*/ 37 w 40"/>
                <a:gd name="T9" fmla="*/ 0 h 6"/>
                <a:gd name="T10" fmla="*/ 40 w 40"/>
                <a:gd name="T11" fmla="*/ 3 h 6"/>
                <a:gd name="T12" fmla="*/ 37 w 4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6">
                  <a:moveTo>
                    <a:pt x="3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4"/>
                    <a:pt x="39" y="6"/>
                    <a:pt x="37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2F680EBB-B28C-CF42-B326-96572C693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258" y="5814720"/>
              <a:ext cx="973702" cy="656628"/>
            </a:xfrm>
            <a:custGeom>
              <a:avLst/>
              <a:gdLst>
                <a:gd name="T0" fmla="*/ 320 w 332"/>
                <a:gd name="T1" fmla="*/ 0 h 224"/>
                <a:gd name="T2" fmla="*/ 12 w 332"/>
                <a:gd name="T3" fmla="*/ 0 h 224"/>
                <a:gd name="T4" fmla="*/ 0 w 332"/>
                <a:gd name="T5" fmla="*/ 12 h 224"/>
                <a:gd name="T6" fmla="*/ 0 w 332"/>
                <a:gd name="T7" fmla="*/ 208 h 224"/>
                <a:gd name="T8" fmla="*/ 12 w 332"/>
                <a:gd name="T9" fmla="*/ 220 h 224"/>
                <a:gd name="T10" fmla="*/ 155 w 332"/>
                <a:gd name="T11" fmla="*/ 220 h 224"/>
                <a:gd name="T12" fmla="*/ 160 w 332"/>
                <a:gd name="T13" fmla="*/ 224 h 224"/>
                <a:gd name="T14" fmla="*/ 166 w 332"/>
                <a:gd name="T15" fmla="*/ 224 h 224"/>
                <a:gd name="T16" fmla="*/ 172 w 332"/>
                <a:gd name="T17" fmla="*/ 224 h 224"/>
                <a:gd name="T18" fmla="*/ 177 w 332"/>
                <a:gd name="T19" fmla="*/ 220 h 224"/>
                <a:gd name="T20" fmla="*/ 320 w 332"/>
                <a:gd name="T21" fmla="*/ 220 h 224"/>
                <a:gd name="T22" fmla="*/ 332 w 332"/>
                <a:gd name="T23" fmla="*/ 208 h 224"/>
                <a:gd name="T24" fmla="*/ 332 w 332"/>
                <a:gd name="T25" fmla="*/ 12 h 224"/>
                <a:gd name="T26" fmla="*/ 320 w 332"/>
                <a:gd name="T2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224">
                  <a:moveTo>
                    <a:pt x="32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5"/>
                    <a:pt x="5" y="220"/>
                    <a:pt x="12" y="220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56" y="223"/>
                    <a:pt x="158" y="224"/>
                    <a:pt x="160" y="224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72" y="224"/>
                    <a:pt x="172" y="224"/>
                    <a:pt x="172" y="224"/>
                  </a:cubicBezTo>
                  <a:cubicBezTo>
                    <a:pt x="174" y="224"/>
                    <a:pt x="176" y="223"/>
                    <a:pt x="177" y="220"/>
                  </a:cubicBezTo>
                  <a:cubicBezTo>
                    <a:pt x="320" y="220"/>
                    <a:pt x="320" y="220"/>
                    <a:pt x="320" y="220"/>
                  </a:cubicBezTo>
                  <a:cubicBezTo>
                    <a:pt x="327" y="220"/>
                    <a:pt x="332" y="215"/>
                    <a:pt x="332" y="208"/>
                  </a:cubicBezTo>
                  <a:cubicBezTo>
                    <a:pt x="332" y="12"/>
                    <a:pt x="332" y="12"/>
                    <a:pt x="332" y="12"/>
                  </a:cubicBezTo>
                  <a:cubicBezTo>
                    <a:pt x="332" y="6"/>
                    <a:pt x="327" y="0"/>
                    <a:pt x="32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7576A4AF-5AE5-7346-A41E-629F8D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0371" y="5802889"/>
              <a:ext cx="932293" cy="636515"/>
            </a:xfrm>
            <a:custGeom>
              <a:avLst/>
              <a:gdLst>
                <a:gd name="T0" fmla="*/ 315 w 318"/>
                <a:gd name="T1" fmla="*/ 11 h 217"/>
                <a:gd name="T2" fmla="*/ 315 w 318"/>
                <a:gd name="T3" fmla="*/ 7 h 217"/>
                <a:gd name="T4" fmla="*/ 312 w 318"/>
                <a:gd name="T5" fmla="*/ 7 h 217"/>
                <a:gd name="T6" fmla="*/ 312 w 318"/>
                <a:gd name="T7" fmla="*/ 3 h 217"/>
                <a:gd name="T8" fmla="*/ 310 w 318"/>
                <a:gd name="T9" fmla="*/ 3 h 217"/>
                <a:gd name="T10" fmla="*/ 310 w 318"/>
                <a:gd name="T11" fmla="*/ 0 h 217"/>
                <a:gd name="T12" fmla="*/ 175 w 318"/>
                <a:gd name="T13" fmla="*/ 0 h 217"/>
                <a:gd name="T14" fmla="*/ 165 w 318"/>
                <a:gd name="T15" fmla="*/ 3 h 217"/>
                <a:gd name="T16" fmla="*/ 161 w 318"/>
                <a:gd name="T17" fmla="*/ 7 h 217"/>
                <a:gd name="T18" fmla="*/ 159 w 318"/>
                <a:gd name="T19" fmla="*/ 11 h 217"/>
                <a:gd name="T20" fmla="*/ 159 w 318"/>
                <a:gd name="T21" fmla="*/ 11 h 217"/>
                <a:gd name="T22" fmla="*/ 159 w 318"/>
                <a:gd name="T23" fmla="*/ 11 h 217"/>
                <a:gd name="T24" fmla="*/ 159 w 318"/>
                <a:gd name="T25" fmla="*/ 11 h 217"/>
                <a:gd name="T26" fmla="*/ 159 w 318"/>
                <a:gd name="T27" fmla="*/ 11 h 217"/>
                <a:gd name="T28" fmla="*/ 159 w 318"/>
                <a:gd name="T29" fmla="*/ 11 h 217"/>
                <a:gd name="T30" fmla="*/ 159 w 318"/>
                <a:gd name="T31" fmla="*/ 11 h 217"/>
                <a:gd name="T32" fmla="*/ 157 w 318"/>
                <a:gd name="T33" fmla="*/ 7 h 217"/>
                <a:gd name="T34" fmla="*/ 152 w 318"/>
                <a:gd name="T35" fmla="*/ 3 h 217"/>
                <a:gd name="T36" fmla="*/ 152 w 318"/>
                <a:gd name="T37" fmla="*/ 3 h 217"/>
                <a:gd name="T38" fmla="*/ 150 w 318"/>
                <a:gd name="T39" fmla="*/ 2 h 217"/>
                <a:gd name="T40" fmla="*/ 143 w 318"/>
                <a:gd name="T41" fmla="*/ 0 h 217"/>
                <a:gd name="T42" fmla="*/ 8 w 318"/>
                <a:gd name="T43" fmla="*/ 0 h 217"/>
                <a:gd name="T44" fmla="*/ 8 w 318"/>
                <a:gd name="T45" fmla="*/ 3 h 217"/>
                <a:gd name="T46" fmla="*/ 5 w 318"/>
                <a:gd name="T47" fmla="*/ 3 h 217"/>
                <a:gd name="T48" fmla="*/ 5 w 318"/>
                <a:gd name="T49" fmla="*/ 7 h 217"/>
                <a:gd name="T50" fmla="*/ 3 w 318"/>
                <a:gd name="T51" fmla="*/ 7 h 217"/>
                <a:gd name="T52" fmla="*/ 3 w 318"/>
                <a:gd name="T53" fmla="*/ 11 h 217"/>
                <a:gd name="T54" fmla="*/ 0 w 318"/>
                <a:gd name="T55" fmla="*/ 11 h 217"/>
                <a:gd name="T56" fmla="*/ 0 w 318"/>
                <a:gd name="T57" fmla="*/ 217 h 217"/>
                <a:gd name="T58" fmla="*/ 159 w 318"/>
                <a:gd name="T59" fmla="*/ 217 h 217"/>
                <a:gd name="T60" fmla="*/ 159 w 318"/>
                <a:gd name="T61" fmla="*/ 217 h 217"/>
                <a:gd name="T62" fmla="*/ 159 w 318"/>
                <a:gd name="T63" fmla="*/ 217 h 217"/>
                <a:gd name="T64" fmla="*/ 159 w 318"/>
                <a:gd name="T65" fmla="*/ 213 h 217"/>
                <a:gd name="T66" fmla="*/ 159 w 318"/>
                <a:gd name="T67" fmla="*/ 213 h 217"/>
                <a:gd name="T68" fmla="*/ 159 w 318"/>
                <a:gd name="T69" fmla="*/ 213 h 217"/>
                <a:gd name="T70" fmla="*/ 159 w 318"/>
                <a:gd name="T71" fmla="*/ 217 h 217"/>
                <a:gd name="T72" fmla="*/ 318 w 318"/>
                <a:gd name="T73" fmla="*/ 217 h 217"/>
                <a:gd name="T74" fmla="*/ 318 w 318"/>
                <a:gd name="T75" fmla="*/ 11 h 217"/>
                <a:gd name="T76" fmla="*/ 315 w 318"/>
                <a:gd name="T77" fmla="*/ 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8" h="217">
                  <a:moveTo>
                    <a:pt x="315" y="11"/>
                  </a:moveTo>
                  <a:cubicBezTo>
                    <a:pt x="315" y="7"/>
                    <a:pt x="315" y="7"/>
                    <a:pt x="315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3"/>
                    <a:pt x="312" y="3"/>
                    <a:pt x="312" y="3"/>
                  </a:cubicBezTo>
                  <a:cubicBezTo>
                    <a:pt x="310" y="3"/>
                    <a:pt x="310" y="3"/>
                    <a:pt x="310" y="3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2" y="0"/>
                    <a:pt x="168" y="1"/>
                    <a:pt x="165" y="3"/>
                  </a:cubicBezTo>
                  <a:cubicBezTo>
                    <a:pt x="164" y="5"/>
                    <a:pt x="162" y="6"/>
                    <a:pt x="161" y="7"/>
                  </a:cubicBezTo>
                  <a:cubicBezTo>
                    <a:pt x="160" y="9"/>
                    <a:pt x="160" y="10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58" y="10"/>
                    <a:pt x="158" y="9"/>
                    <a:pt x="157" y="7"/>
                  </a:cubicBezTo>
                  <a:cubicBezTo>
                    <a:pt x="155" y="6"/>
                    <a:pt x="154" y="5"/>
                    <a:pt x="152" y="3"/>
                  </a:cubicBezTo>
                  <a:cubicBezTo>
                    <a:pt x="152" y="3"/>
                    <a:pt x="152" y="3"/>
                    <a:pt x="152" y="3"/>
                  </a:cubicBezTo>
                  <a:cubicBezTo>
                    <a:pt x="152" y="3"/>
                    <a:pt x="151" y="2"/>
                    <a:pt x="150" y="2"/>
                  </a:cubicBezTo>
                  <a:cubicBezTo>
                    <a:pt x="148" y="1"/>
                    <a:pt x="145" y="0"/>
                    <a:pt x="14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59" y="217"/>
                    <a:pt x="159" y="217"/>
                    <a:pt x="159" y="217"/>
                  </a:cubicBezTo>
                  <a:cubicBezTo>
                    <a:pt x="159" y="217"/>
                    <a:pt x="159" y="217"/>
                    <a:pt x="159" y="217"/>
                  </a:cubicBezTo>
                  <a:cubicBezTo>
                    <a:pt x="159" y="217"/>
                    <a:pt x="159" y="217"/>
                    <a:pt x="159" y="217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9" y="217"/>
                    <a:pt x="159" y="217"/>
                    <a:pt x="159" y="217"/>
                  </a:cubicBezTo>
                  <a:cubicBezTo>
                    <a:pt x="318" y="217"/>
                    <a:pt x="318" y="217"/>
                    <a:pt x="318" y="217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5" y="11"/>
                    <a:pt x="315" y="11"/>
                    <a:pt x="315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2">
              <a:extLst>
                <a:ext uri="{FF2B5EF4-FFF2-40B4-BE49-F238E27FC236}">
                  <a16:creationId xmlns:a16="http://schemas.microsoft.com/office/drawing/2014/main" id="{BDAB21AA-1A51-0347-942C-3B85DB45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5864411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3">
              <a:extLst>
                <a:ext uri="{FF2B5EF4-FFF2-40B4-BE49-F238E27FC236}">
                  <a16:creationId xmlns:a16="http://schemas.microsoft.com/office/drawing/2014/main" id="{16343DBD-CB18-7D47-BD9C-5B3E940C8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5914102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4">
              <a:extLst>
                <a:ext uri="{FF2B5EF4-FFF2-40B4-BE49-F238E27FC236}">
                  <a16:creationId xmlns:a16="http://schemas.microsoft.com/office/drawing/2014/main" id="{6B424C00-C97A-254C-BD76-1BFF28608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5963792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5">
              <a:extLst>
                <a:ext uri="{FF2B5EF4-FFF2-40B4-BE49-F238E27FC236}">
                  <a16:creationId xmlns:a16="http://schemas.microsoft.com/office/drawing/2014/main" id="{D1E02E71-F59E-8641-9F6E-A731610F3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013483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6">
              <a:extLst>
                <a:ext uri="{FF2B5EF4-FFF2-40B4-BE49-F238E27FC236}">
                  <a16:creationId xmlns:a16="http://schemas.microsoft.com/office/drawing/2014/main" id="{868D58BA-68C8-8741-9513-87D813DD4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063174"/>
              <a:ext cx="339554" cy="17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7">
              <a:extLst>
                <a:ext uri="{FF2B5EF4-FFF2-40B4-BE49-F238E27FC236}">
                  <a16:creationId xmlns:a16="http://schemas.microsoft.com/office/drawing/2014/main" id="{80795DFE-A2BF-E349-B9E0-6716E5D96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112865"/>
              <a:ext cx="339554" cy="17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8">
              <a:extLst>
                <a:ext uri="{FF2B5EF4-FFF2-40B4-BE49-F238E27FC236}">
                  <a16:creationId xmlns:a16="http://schemas.microsoft.com/office/drawing/2014/main" id="{FB9FA115-9B24-044E-B0E7-E7E8D34DD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166105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9">
              <a:extLst>
                <a:ext uri="{FF2B5EF4-FFF2-40B4-BE49-F238E27FC236}">
                  <a16:creationId xmlns:a16="http://schemas.microsoft.com/office/drawing/2014/main" id="{D9FD0856-AADC-4445-AC0F-9D0626276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215796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50">
              <a:extLst>
                <a:ext uri="{FF2B5EF4-FFF2-40B4-BE49-F238E27FC236}">
                  <a16:creationId xmlns:a16="http://schemas.microsoft.com/office/drawing/2014/main" id="{7BE6A508-C4B8-134B-9C5B-FC9D0FA56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265486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51">
              <a:extLst>
                <a:ext uri="{FF2B5EF4-FFF2-40B4-BE49-F238E27FC236}">
                  <a16:creationId xmlns:a16="http://schemas.microsoft.com/office/drawing/2014/main" id="{07427CC5-8A9B-0846-973A-1BA8924B5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808" y="6315177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71D353B7-46E5-6A4D-93CB-7A9E6EDA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2855" y="5808805"/>
              <a:ext cx="3549" cy="2366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87B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9DAC16C7-3A3D-3B42-B1E4-069500635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151" y="5831284"/>
              <a:ext cx="2366" cy="3549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5A97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FDD7F326-6504-DD45-901D-5BD23EC67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489" y="5808805"/>
              <a:ext cx="26028" cy="630599"/>
            </a:xfrm>
            <a:custGeom>
              <a:avLst/>
              <a:gdLst>
                <a:gd name="T0" fmla="*/ 0 w 9"/>
                <a:gd name="T1" fmla="*/ 0 h 215"/>
                <a:gd name="T2" fmla="*/ 0 w 9"/>
                <a:gd name="T3" fmla="*/ 206 h 215"/>
                <a:gd name="T4" fmla="*/ 9 w 9"/>
                <a:gd name="T5" fmla="*/ 215 h 215"/>
                <a:gd name="T6" fmla="*/ 9 w 9"/>
                <a:gd name="T7" fmla="*/ 215 h 215"/>
                <a:gd name="T8" fmla="*/ 9 w 9"/>
                <a:gd name="T9" fmla="*/ 211 h 215"/>
                <a:gd name="T10" fmla="*/ 9 w 9"/>
                <a:gd name="T11" fmla="*/ 9 h 215"/>
                <a:gd name="T12" fmla="*/ 9 w 9"/>
                <a:gd name="T13" fmla="*/ 9 h 215"/>
                <a:gd name="T14" fmla="*/ 9 w 9"/>
                <a:gd name="T15" fmla="*/ 9 h 215"/>
                <a:gd name="T16" fmla="*/ 8 w 9"/>
                <a:gd name="T17" fmla="*/ 8 h 215"/>
                <a:gd name="T18" fmla="*/ 7 w 9"/>
                <a:gd name="T19" fmla="*/ 5 h 215"/>
                <a:gd name="T20" fmla="*/ 2 w 9"/>
                <a:gd name="T21" fmla="*/ 1 h 215"/>
                <a:gd name="T22" fmla="*/ 2 w 9"/>
                <a:gd name="T23" fmla="*/ 1 h 215"/>
                <a:gd name="T24" fmla="*/ 2 w 9"/>
                <a:gd name="T25" fmla="*/ 1 h 215"/>
                <a:gd name="T26" fmla="*/ 1 w 9"/>
                <a:gd name="T27" fmla="*/ 0 h 215"/>
                <a:gd name="T28" fmla="*/ 0 w 9"/>
                <a:gd name="T29" fmla="*/ 0 h 215"/>
                <a:gd name="T30" fmla="*/ 0 w 9"/>
                <a:gd name="T3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215">
                  <a:moveTo>
                    <a:pt x="0" y="0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4" y="208"/>
                    <a:pt x="8" y="211"/>
                    <a:pt x="9" y="215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8" y="8"/>
                  </a:cubicBezTo>
                  <a:cubicBezTo>
                    <a:pt x="8" y="7"/>
                    <a:pt x="7" y="6"/>
                    <a:pt x="7" y="5"/>
                  </a:cubicBezTo>
                  <a:cubicBezTo>
                    <a:pt x="5" y="4"/>
                    <a:pt x="4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5">
              <a:extLst>
                <a:ext uri="{FF2B5EF4-FFF2-40B4-BE49-F238E27FC236}">
                  <a16:creationId xmlns:a16="http://schemas.microsoft.com/office/drawing/2014/main" id="{F7966FDE-00AE-1941-9065-7621A0271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5864411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6">
              <a:extLst>
                <a:ext uri="{FF2B5EF4-FFF2-40B4-BE49-F238E27FC236}">
                  <a16:creationId xmlns:a16="http://schemas.microsoft.com/office/drawing/2014/main" id="{F7EC6A38-2DF9-4F4E-9EA3-4033904A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5914102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7">
              <a:extLst>
                <a:ext uri="{FF2B5EF4-FFF2-40B4-BE49-F238E27FC236}">
                  <a16:creationId xmlns:a16="http://schemas.microsoft.com/office/drawing/2014/main" id="{1CE35ADC-392C-6B4E-9F91-1AA8B2960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5963792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8">
              <a:extLst>
                <a:ext uri="{FF2B5EF4-FFF2-40B4-BE49-F238E27FC236}">
                  <a16:creationId xmlns:a16="http://schemas.microsoft.com/office/drawing/2014/main" id="{5F95A86E-C597-DD40-98B4-8EDFB97B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013483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9">
              <a:extLst>
                <a:ext uri="{FF2B5EF4-FFF2-40B4-BE49-F238E27FC236}">
                  <a16:creationId xmlns:a16="http://schemas.microsoft.com/office/drawing/2014/main" id="{11088C95-3E95-0D41-B591-E55E17F85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063174"/>
              <a:ext cx="339554" cy="17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60">
              <a:extLst>
                <a:ext uri="{FF2B5EF4-FFF2-40B4-BE49-F238E27FC236}">
                  <a16:creationId xmlns:a16="http://schemas.microsoft.com/office/drawing/2014/main" id="{68C54D16-B158-E849-9EBB-56BEA739C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112865"/>
              <a:ext cx="339554" cy="17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61">
              <a:extLst>
                <a:ext uri="{FF2B5EF4-FFF2-40B4-BE49-F238E27FC236}">
                  <a16:creationId xmlns:a16="http://schemas.microsoft.com/office/drawing/2014/main" id="{46A17FF1-5C05-5E4D-9388-E745BB39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166105"/>
              <a:ext cx="339554" cy="1419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62">
              <a:extLst>
                <a:ext uri="{FF2B5EF4-FFF2-40B4-BE49-F238E27FC236}">
                  <a16:creationId xmlns:a16="http://schemas.microsoft.com/office/drawing/2014/main" id="{B4EBF6EE-F8CF-8441-AE0A-4F71461B1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215796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3">
              <a:extLst>
                <a:ext uri="{FF2B5EF4-FFF2-40B4-BE49-F238E27FC236}">
                  <a16:creationId xmlns:a16="http://schemas.microsoft.com/office/drawing/2014/main" id="{F013F21C-1A1A-5A44-9068-5EE697DD9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265486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4">
              <a:extLst>
                <a:ext uri="{FF2B5EF4-FFF2-40B4-BE49-F238E27FC236}">
                  <a16:creationId xmlns:a16="http://schemas.microsoft.com/office/drawing/2014/main" id="{AC37DF59-22BF-6048-87DE-284C30B9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673" y="6315177"/>
              <a:ext cx="339554" cy="153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6B405F90-769E-AC48-810D-6C1FAA7BF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041" y="1996814"/>
              <a:ext cx="275665" cy="263834"/>
            </a:xfrm>
            <a:custGeom>
              <a:avLst/>
              <a:gdLst>
                <a:gd name="T0" fmla="*/ 50 w 94"/>
                <a:gd name="T1" fmla="*/ 3 h 90"/>
                <a:gd name="T2" fmla="*/ 60 w 94"/>
                <a:gd name="T3" fmla="*/ 23 h 90"/>
                <a:gd name="T4" fmla="*/ 68 w 94"/>
                <a:gd name="T5" fmla="*/ 29 h 90"/>
                <a:gd name="T6" fmla="*/ 90 w 94"/>
                <a:gd name="T7" fmla="*/ 32 h 90"/>
                <a:gd name="T8" fmla="*/ 92 w 94"/>
                <a:gd name="T9" fmla="*/ 38 h 90"/>
                <a:gd name="T10" fmla="*/ 76 w 94"/>
                <a:gd name="T11" fmla="*/ 53 h 90"/>
                <a:gd name="T12" fmla="*/ 73 w 94"/>
                <a:gd name="T13" fmla="*/ 64 h 90"/>
                <a:gd name="T14" fmla="*/ 76 w 94"/>
                <a:gd name="T15" fmla="*/ 85 h 90"/>
                <a:gd name="T16" fmla="*/ 72 w 94"/>
                <a:gd name="T17" fmla="*/ 88 h 90"/>
                <a:gd name="T18" fmla="*/ 53 w 94"/>
                <a:gd name="T19" fmla="*/ 78 h 90"/>
                <a:gd name="T20" fmla="*/ 42 w 94"/>
                <a:gd name="T21" fmla="*/ 78 h 90"/>
                <a:gd name="T22" fmla="*/ 22 w 94"/>
                <a:gd name="T23" fmla="*/ 88 h 90"/>
                <a:gd name="T24" fmla="*/ 18 w 94"/>
                <a:gd name="T25" fmla="*/ 85 h 90"/>
                <a:gd name="T26" fmla="*/ 21 w 94"/>
                <a:gd name="T27" fmla="*/ 64 h 90"/>
                <a:gd name="T28" fmla="*/ 18 w 94"/>
                <a:gd name="T29" fmla="*/ 53 h 90"/>
                <a:gd name="T30" fmla="*/ 2 w 94"/>
                <a:gd name="T31" fmla="*/ 38 h 90"/>
                <a:gd name="T32" fmla="*/ 4 w 94"/>
                <a:gd name="T33" fmla="*/ 32 h 90"/>
                <a:gd name="T34" fmla="*/ 26 w 94"/>
                <a:gd name="T35" fmla="*/ 29 h 90"/>
                <a:gd name="T36" fmla="*/ 35 w 94"/>
                <a:gd name="T37" fmla="*/ 23 h 90"/>
                <a:gd name="T38" fmla="*/ 44 w 94"/>
                <a:gd name="T39" fmla="*/ 3 h 90"/>
                <a:gd name="T40" fmla="*/ 50 w 94"/>
                <a:gd name="T41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90">
                  <a:moveTo>
                    <a:pt x="50" y="3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1" y="26"/>
                    <a:pt x="65" y="29"/>
                    <a:pt x="68" y="2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4" y="33"/>
                    <a:pt x="94" y="35"/>
                    <a:pt x="92" y="38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5"/>
                    <a:pt x="72" y="60"/>
                    <a:pt x="73" y="64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7" y="89"/>
                    <a:pt x="75" y="90"/>
                    <a:pt x="72" y="8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0" y="77"/>
                    <a:pt x="45" y="77"/>
                    <a:pt x="42" y="7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19" y="90"/>
                    <a:pt x="17" y="89"/>
                    <a:pt x="18" y="85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0"/>
                    <a:pt x="20" y="55"/>
                    <a:pt x="18" y="53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5"/>
                    <a:pt x="1" y="33"/>
                    <a:pt x="4" y="32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29"/>
                    <a:pt x="33" y="26"/>
                    <a:pt x="35" y="2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6" y="0"/>
                    <a:pt x="48" y="0"/>
                    <a:pt x="5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E75A1B81-9004-0644-87F3-1EB256713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0252" y="2362396"/>
              <a:ext cx="17747" cy="543049"/>
            </a:xfrm>
            <a:custGeom>
              <a:avLst/>
              <a:gdLst>
                <a:gd name="T0" fmla="*/ 3 w 6"/>
                <a:gd name="T1" fmla="*/ 185 h 185"/>
                <a:gd name="T2" fmla="*/ 0 w 6"/>
                <a:gd name="T3" fmla="*/ 181 h 185"/>
                <a:gd name="T4" fmla="*/ 0 w 6"/>
                <a:gd name="T5" fmla="*/ 166 h 185"/>
                <a:gd name="T6" fmla="*/ 3 w 6"/>
                <a:gd name="T7" fmla="*/ 163 h 185"/>
                <a:gd name="T8" fmla="*/ 6 w 6"/>
                <a:gd name="T9" fmla="*/ 166 h 185"/>
                <a:gd name="T10" fmla="*/ 6 w 6"/>
                <a:gd name="T11" fmla="*/ 181 h 185"/>
                <a:gd name="T12" fmla="*/ 3 w 6"/>
                <a:gd name="T13" fmla="*/ 185 h 185"/>
                <a:gd name="T14" fmla="*/ 3 w 6"/>
                <a:gd name="T15" fmla="*/ 144 h 185"/>
                <a:gd name="T16" fmla="*/ 0 w 6"/>
                <a:gd name="T17" fmla="*/ 141 h 185"/>
                <a:gd name="T18" fmla="*/ 0 w 6"/>
                <a:gd name="T19" fmla="*/ 125 h 185"/>
                <a:gd name="T20" fmla="*/ 3 w 6"/>
                <a:gd name="T21" fmla="*/ 122 h 185"/>
                <a:gd name="T22" fmla="*/ 6 w 6"/>
                <a:gd name="T23" fmla="*/ 125 h 185"/>
                <a:gd name="T24" fmla="*/ 6 w 6"/>
                <a:gd name="T25" fmla="*/ 141 h 185"/>
                <a:gd name="T26" fmla="*/ 3 w 6"/>
                <a:gd name="T27" fmla="*/ 144 h 185"/>
                <a:gd name="T28" fmla="*/ 3 w 6"/>
                <a:gd name="T29" fmla="*/ 103 h 185"/>
                <a:gd name="T30" fmla="*/ 0 w 6"/>
                <a:gd name="T31" fmla="*/ 100 h 185"/>
                <a:gd name="T32" fmla="*/ 0 w 6"/>
                <a:gd name="T33" fmla="*/ 85 h 185"/>
                <a:gd name="T34" fmla="*/ 3 w 6"/>
                <a:gd name="T35" fmla="*/ 81 h 185"/>
                <a:gd name="T36" fmla="*/ 6 w 6"/>
                <a:gd name="T37" fmla="*/ 85 h 185"/>
                <a:gd name="T38" fmla="*/ 6 w 6"/>
                <a:gd name="T39" fmla="*/ 100 h 185"/>
                <a:gd name="T40" fmla="*/ 3 w 6"/>
                <a:gd name="T41" fmla="*/ 103 h 185"/>
                <a:gd name="T42" fmla="*/ 3 w 6"/>
                <a:gd name="T43" fmla="*/ 63 h 185"/>
                <a:gd name="T44" fmla="*/ 0 w 6"/>
                <a:gd name="T45" fmla="*/ 59 h 185"/>
                <a:gd name="T46" fmla="*/ 0 w 6"/>
                <a:gd name="T47" fmla="*/ 44 h 185"/>
                <a:gd name="T48" fmla="*/ 3 w 6"/>
                <a:gd name="T49" fmla="*/ 41 h 185"/>
                <a:gd name="T50" fmla="*/ 6 w 6"/>
                <a:gd name="T51" fmla="*/ 44 h 185"/>
                <a:gd name="T52" fmla="*/ 6 w 6"/>
                <a:gd name="T53" fmla="*/ 59 h 185"/>
                <a:gd name="T54" fmla="*/ 3 w 6"/>
                <a:gd name="T55" fmla="*/ 63 h 185"/>
                <a:gd name="T56" fmla="*/ 3 w 6"/>
                <a:gd name="T57" fmla="*/ 22 h 185"/>
                <a:gd name="T58" fmla="*/ 0 w 6"/>
                <a:gd name="T59" fmla="*/ 19 h 185"/>
                <a:gd name="T60" fmla="*/ 0 w 6"/>
                <a:gd name="T61" fmla="*/ 3 h 185"/>
                <a:gd name="T62" fmla="*/ 3 w 6"/>
                <a:gd name="T63" fmla="*/ 0 h 185"/>
                <a:gd name="T64" fmla="*/ 6 w 6"/>
                <a:gd name="T65" fmla="*/ 3 h 185"/>
                <a:gd name="T66" fmla="*/ 6 w 6"/>
                <a:gd name="T67" fmla="*/ 19 h 185"/>
                <a:gd name="T68" fmla="*/ 3 w 6"/>
                <a:gd name="T69" fmla="*/ 2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185">
                  <a:moveTo>
                    <a:pt x="3" y="185"/>
                  </a:moveTo>
                  <a:cubicBezTo>
                    <a:pt x="1" y="185"/>
                    <a:pt x="0" y="183"/>
                    <a:pt x="0" y="18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4"/>
                    <a:pt x="1" y="163"/>
                    <a:pt x="3" y="163"/>
                  </a:cubicBezTo>
                  <a:cubicBezTo>
                    <a:pt x="5" y="163"/>
                    <a:pt x="6" y="164"/>
                    <a:pt x="6" y="166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3"/>
                    <a:pt x="5" y="185"/>
                    <a:pt x="3" y="185"/>
                  </a:cubicBezTo>
                  <a:close/>
                  <a:moveTo>
                    <a:pt x="3" y="144"/>
                  </a:moveTo>
                  <a:cubicBezTo>
                    <a:pt x="1" y="144"/>
                    <a:pt x="0" y="142"/>
                    <a:pt x="0" y="14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4"/>
                    <a:pt x="1" y="122"/>
                    <a:pt x="3" y="122"/>
                  </a:cubicBezTo>
                  <a:cubicBezTo>
                    <a:pt x="5" y="122"/>
                    <a:pt x="6" y="124"/>
                    <a:pt x="6" y="12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5" y="144"/>
                    <a:pt x="3" y="144"/>
                  </a:cubicBezTo>
                  <a:close/>
                  <a:moveTo>
                    <a:pt x="3" y="103"/>
                  </a:moveTo>
                  <a:cubicBezTo>
                    <a:pt x="1" y="103"/>
                    <a:pt x="0" y="102"/>
                    <a:pt x="0" y="10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1" y="81"/>
                    <a:pt x="3" y="81"/>
                  </a:cubicBezTo>
                  <a:cubicBezTo>
                    <a:pt x="5" y="81"/>
                    <a:pt x="6" y="83"/>
                    <a:pt x="6" y="85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2"/>
                    <a:pt x="5" y="103"/>
                    <a:pt x="3" y="103"/>
                  </a:cubicBezTo>
                  <a:close/>
                  <a:moveTo>
                    <a:pt x="3" y="63"/>
                  </a:moveTo>
                  <a:cubicBezTo>
                    <a:pt x="1" y="63"/>
                    <a:pt x="0" y="61"/>
                    <a:pt x="0" y="5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5" y="41"/>
                    <a:pt x="6" y="42"/>
                    <a:pt x="6" y="44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61"/>
                    <a:pt x="5" y="63"/>
                    <a:pt x="3" y="63"/>
                  </a:cubicBezTo>
                  <a:close/>
                  <a:moveTo>
                    <a:pt x="3" y="22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5" y="22"/>
                    <a:pt x="3" y="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E8E50F53-79FE-424B-9199-E95ABF5C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634" y="2025208"/>
              <a:ext cx="33127" cy="29578"/>
            </a:xfrm>
            <a:custGeom>
              <a:avLst/>
              <a:gdLst>
                <a:gd name="T0" fmla="*/ 18 w 28"/>
                <a:gd name="T1" fmla="*/ 25 h 25"/>
                <a:gd name="T2" fmla="*/ 0 w 28"/>
                <a:gd name="T3" fmla="*/ 13 h 25"/>
                <a:gd name="T4" fmla="*/ 10 w 28"/>
                <a:gd name="T5" fmla="*/ 0 h 25"/>
                <a:gd name="T6" fmla="*/ 28 w 28"/>
                <a:gd name="T7" fmla="*/ 13 h 25"/>
                <a:gd name="T8" fmla="*/ 18 w 2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18" y="25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28" y="13"/>
                  </a:lnTo>
                  <a:lnTo>
                    <a:pt x="18" y="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07FB33D-9F93-AF49-A8C2-21DE5E46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550" y="1999180"/>
              <a:ext cx="47325" cy="43775"/>
            </a:xfrm>
            <a:custGeom>
              <a:avLst/>
              <a:gdLst>
                <a:gd name="T0" fmla="*/ 28 w 40"/>
                <a:gd name="T1" fmla="*/ 37 h 37"/>
                <a:gd name="T2" fmla="*/ 0 w 40"/>
                <a:gd name="T3" fmla="*/ 20 h 37"/>
                <a:gd name="T4" fmla="*/ 15 w 40"/>
                <a:gd name="T5" fmla="*/ 0 h 37"/>
                <a:gd name="T6" fmla="*/ 40 w 40"/>
                <a:gd name="T7" fmla="*/ 17 h 37"/>
                <a:gd name="T8" fmla="*/ 28 w 4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7">
                  <a:moveTo>
                    <a:pt x="28" y="37"/>
                  </a:moveTo>
                  <a:lnTo>
                    <a:pt x="0" y="20"/>
                  </a:lnTo>
                  <a:lnTo>
                    <a:pt x="15" y="0"/>
                  </a:lnTo>
                  <a:lnTo>
                    <a:pt x="40" y="17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9">
              <a:extLst>
                <a:ext uri="{FF2B5EF4-FFF2-40B4-BE49-F238E27FC236}">
                  <a16:creationId xmlns:a16="http://schemas.microsoft.com/office/drawing/2014/main" id="{E7675728-E33C-0549-811C-82486F3B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1971" y="1979067"/>
              <a:ext cx="34310" cy="402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70">
              <a:extLst>
                <a:ext uri="{FF2B5EF4-FFF2-40B4-BE49-F238E27FC236}">
                  <a16:creationId xmlns:a16="http://schemas.microsoft.com/office/drawing/2014/main" id="{BF045C75-8833-5D4F-9062-3998A0B13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477" y="1949489"/>
              <a:ext cx="105297" cy="295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1">
              <a:extLst>
                <a:ext uri="{FF2B5EF4-FFF2-40B4-BE49-F238E27FC236}">
                  <a16:creationId xmlns:a16="http://schemas.microsoft.com/office/drawing/2014/main" id="{65062F68-F6E8-C44B-BB82-3A518B74A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168" y="2022842"/>
              <a:ext cx="5916" cy="319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FEE4B81D-909E-5940-B0C1-6226F0CE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0984" y="2042955"/>
              <a:ext cx="23662" cy="33127"/>
            </a:xfrm>
            <a:custGeom>
              <a:avLst/>
              <a:gdLst>
                <a:gd name="T0" fmla="*/ 20 w 20"/>
                <a:gd name="T1" fmla="*/ 23 h 28"/>
                <a:gd name="T2" fmla="*/ 15 w 20"/>
                <a:gd name="T3" fmla="*/ 28 h 28"/>
                <a:gd name="T4" fmla="*/ 3 w 20"/>
                <a:gd name="T5" fmla="*/ 8 h 28"/>
                <a:gd name="T6" fmla="*/ 0 w 20"/>
                <a:gd name="T7" fmla="*/ 5 h 28"/>
                <a:gd name="T8" fmla="*/ 8 w 20"/>
                <a:gd name="T9" fmla="*/ 0 h 28"/>
                <a:gd name="T10" fmla="*/ 10 w 20"/>
                <a:gd name="T11" fmla="*/ 5 h 28"/>
                <a:gd name="T12" fmla="*/ 20 w 20"/>
                <a:gd name="T13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8">
                  <a:moveTo>
                    <a:pt x="20" y="23"/>
                  </a:moveTo>
                  <a:lnTo>
                    <a:pt x="15" y="28"/>
                  </a:lnTo>
                  <a:lnTo>
                    <a:pt x="3" y="8"/>
                  </a:lnTo>
                  <a:lnTo>
                    <a:pt x="0" y="5"/>
                  </a:lnTo>
                  <a:lnTo>
                    <a:pt x="8" y="0"/>
                  </a:lnTo>
                  <a:lnTo>
                    <a:pt x="10" y="5"/>
                  </a:lnTo>
                  <a:lnTo>
                    <a:pt x="20" y="2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F288A1E7-AF46-5949-A9FD-E8ECC2A2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3011" y="2104477"/>
              <a:ext cx="28395" cy="21296"/>
            </a:xfrm>
            <a:custGeom>
              <a:avLst/>
              <a:gdLst>
                <a:gd name="T0" fmla="*/ 24 w 24"/>
                <a:gd name="T1" fmla="*/ 13 h 18"/>
                <a:gd name="T2" fmla="*/ 22 w 24"/>
                <a:gd name="T3" fmla="*/ 18 h 18"/>
                <a:gd name="T4" fmla="*/ 5 w 24"/>
                <a:gd name="T5" fmla="*/ 8 h 18"/>
                <a:gd name="T6" fmla="*/ 0 w 24"/>
                <a:gd name="T7" fmla="*/ 5 h 18"/>
                <a:gd name="T8" fmla="*/ 2 w 24"/>
                <a:gd name="T9" fmla="*/ 0 h 18"/>
                <a:gd name="T10" fmla="*/ 7 w 24"/>
                <a:gd name="T11" fmla="*/ 0 h 18"/>
                <a:gd name="T12" fmla="*/ 24 w 24"/>
                <a:gd name="T1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8">
                  <a:moveTo>
                    <a:pt x="24" y="13"/>
                  </a:moveTo>
                  <a:lnTo>
                    <a:pt x="22" y="18"/>
                  </a:lnTo>
                  <a:lnTo>
                    <a:pt x="5" y="8"/>
                  </a:lnTo>
                  <a:lnTo>
                    <a:pt x="0" y="5"/>
                  </a:lnTo>
                  <a:lnTo>
                    <a:pt x="2" y="0"/>
                  </a:lnTo>
                  <a:lnTo>
                    <a:pt x="7" y="0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4">
              <a:extLst>
                <a:ext uri="{FF2B5EF4-FFF2-40B4-BE49-F238E27FC236}">
                  <a16:creationId xmlns:a16="http://schemas.microsoft.com/office/drawing/2014/main" id="{C3657051-BC21-A04C-89F5-F55DB857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715" y="2187295"/>
              <a:ext cx="29578" cy="59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C4DC8798-58CC-164C-B1C2-C07724B4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3011" y="2254732"/>
              <a:ext cx="28395" cy="23662"/>
            </a:xfrm>
            <a:custGeom>
              <a:avLst/>
              <a:gdLst>
                <a:gd name="T0" fmla="*/ 24 w 24"/>
                <a:gd name="T1" fmla="*/ 7 h 20"/>
                <a:gd name="T2" fmla="*/ 7 w 24"/>
                <a:gd name="T3" fmla="*/ 17 h 20"/>
                <a:gd name="T4" fmla="*/ 2 w 24"/>
                <a:gd name="T5" fmla="*/ 20 h 20"/>
                <a:gd name="T6" fmla="*/ 0 w 24"/>
                <a:gd name="T7" fmla="*/ 12 h 20"/>
                <a:gd name="T8" fmla="*/ 5 w 24"/>
                <a:gd name="T9" fmla="*/ 10 h 20"/>
                <a:gd name="T10" fmla="*/ 22 w 24"/>
                <a:gd name="T11" fmla="*/ 0 h 20"/>
                <a:gd name="T12" fmla="*/ 24 w 24"/>
                <a:gd name="T1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24" y="7"/>
                  </a:moveTo>
                  <a:lnTo>
                    <a:pt x="7" y="17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22" y="0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3F0AA309-5BC4-5D46-BC06-A79854F16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0984" y="2306789"/>
              <a:ext cx="23662" cy="29578"/>
            </a:xfrm>
            <a:custGeom>
              <a:avLst/>
              <a:gdLst>
                <a:gd name="T0" fmla="*/ 20 w 20"/>
                <a:gd name="T1" fmla="*/ 3 h 25"/>
                <a:gd name="T2" fmla="*/ 10 w 20"/>
                <a:gd name="T3" fmla="*/ 20 h 25"/>
                <a:gd name="T4" fmla="*/ 8 w 20"/>
                <a:gd name="T5" fmla="*/ 25 h 25"/>
                <a:gd name="T6" fmla="*/ 0 w 20"/>
                <a:gd name="T7" fmla="*/ 23 h 25"/>
                <a:gd name="T8" fmla="*/ 3 w 20"/>
                <a:gd name="T9" fmla="*/ 18 h 25"/>
                <a:gd name="T10" fmla="*/ 15 w 20"/>
                <a:gd name="T11" fmla="*/ 0 h 25"/>
                <a:gd name="T12" fmla="*/ 20 w 20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20" y="3"/>
                  </a:moveTo>
                  <a:lnTo>
                    <a:pt x="10" y="20"/>
                  </a:lnTo>
                  <a:lnTo>
                    <a:pt x="8" y="25"/>
                  </a:lnTo>
                  <a:lnTo>
                    <a:pt x="0" y="23"/>
                  </a:lnTo>
                  <a:lnTo>
                    <a:pt x="3" y="18"/>
                  </a:lnTo>
                  <a:lnTo>
                    <a:pt x="15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7">
              <a:extLst>
                <a:ext uri="{FF2B5EF4-FFF2-40B4-BE49-F238E27FC236}">
                  <a16:creationId xmlns:a16="http://schemas.microsoft.com/office/drawing/2014/main" id="{0814EA75-2968-094F-9EC8-9141603AF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168" y="2328085"/>
              <a:ext cx="5916" cy="283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DE7038E2-BCB7-7749-90AC-2DE381A9C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606" y="2306789"/>
              <a:ext cx="20113" cy="29578"/>
            </a:xfrm>
            <a:custGeom>
              <a:avLst/>
              <a:gdLst>
                <a:gd name="T0" fmla="*/ 17 w 17"/>
                <a:gd name="T1" fmla="*/ 23 h 25"/>
                <a:gd name="T2" fmla="*/ 12 w 17"/>
                <a:gd name="T3" fmla="*/ 25 h 25"/>
                <a:gd name="T4" fmla="*/ 10 w 17"/>
                <a:gd name="T5" fmla="*/ 20 h 25"/>
                <a:gd name="T6" fmla="*/ 0 w 17"/>
                <a:gd name="T7" fmla="*/ 3 h 25"/>
                <a:gd name="T8" fmla="*/ 5 w 17"/>
                <a:gd name="T9" fmla="*/ 0 h 25"/>
                <a:gd name="T10" fmla="*/ 17 w 17"/>
                <a:gd name="T11" fmla="*/ 18 h 25"/>
                <a:gd name="T12" fmla="*/ 17 w 17"/>
                <a:gd name="T1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5">
                  <a:moveTo>
                    <a:pt x="17" y="23"/>
                  </a:moveTo>
                  <a:lnTo>
                    <a:pt x="12" y="25"/>
                  </a:lnTo>
                  <a:lnTo>
                    <a:pt x="10" y="20"/>
                  </a:lnTo>
                  <a:lnTo>
                    <a:pt x="0" y="3"/>
                  </a:lnTo>
                  <a:lnTo>
                    <a:pt x="5" y="0"/>
                  </a:lnTo>
                  <a:lnTo>
                    <a:pt x="17" y="18"/>
                  </a:lnTo>
                  <a:lnTo>
                    <a:pt x="17" y="2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1320445F-DEA9-3444-8A1B-57FFD1D0A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296" y="2254732"/>
              <a:ext cx="31944" cy="23662"/>
            </a:xfrm>
            <a:custGeom>
              <a:avLst/>
              <a:gdLst>
                <a:gd name="T0" fmla="*/ 27 w 27"/>
                <a:gd name="T1" fmla="*/ 12 h 20"/>
                <a:gd name="T2" fmla="*/ 23 w 27"/>
                <a:gd name="T3" fmla="*/ 20 h 20"/>
                <a:gd name="T4" fmla="*/ 20 w 27"/>
                <a:gd name="T5" fmla="*/ 17 h 20"/>
                <a:gd name="T6" fmla="*/ 0 w 27"/>
                <a:gd name="T7" fmla="*/ 7 h 20"/>
                <a:gd name="T8" fmla="*/ 5 w 27"/>
                <a:gd name="T9" fmla="*/ 0 h 20"/>
                <a:gd name="T10" fmla="*/ 23 w 27"/>
                <a:gd name="T11" fmla="*/ 10 h 20"/>
                <a:gd name="T12" fmla="*/ 27 w 27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27" y="12"/>
                  </a:moveTo>
                  <a:lnTo>
                    <a:pt x="23" y="20"/>
                  </a:lnTo>
                  <a:lnTo>
                    <a:pt x="20" y="17"/>
                  </a:lnTo>
                  <a:lnTo>
                    <a:pt x="0" y="7"/>
                  </a:lnTo>
                  <a:lnTo>
                    <a:pt x="5" y="0"/>
                  </a:lnTo>
                  <a:lnTo>
                    <a:pt x="23" y="10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80">
              <a:extLst>
                <a:ext uri="{FF2B5EF4-FFF2-40B4-BE49-F238E27FC236}">
                  <a16:creationId xmlns:a16="http://schemas.microsoft.com/office/drawing/2014/main" id="{1F9946ED-B22E-8D42-9196-F727ACB31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4592" y="2187295"/>
              <a:ext cx="31944" cy="59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E28E8475-EBA9-9E49-A664-CAC07D675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296" y="2104477"/>
              <a:ext cx="31944" cy="21296"/>
            </a:xfrm>
            <a:custGeom>
              <a:avLst/>
              <a:gdLst>
                <a:gd name="T0" fmla="*/ 27 w 27"/>
                <a:gd name="T1" fmla="*/ 5 h 18"/>
                <a:gd name="T2" fmla="*/ 23 w 27"/>
                <a:gd name="T3" fmla="*/ 8 h 18"/>
                <a:gd name="T4" fmla="*/ 5 w 27"/>
                <a:gd name="T5" fmla="*/ 18 h 18"/>
                <a:gd name="T6" fmla="*/ 0 w 27"/>
                <a:gd name="T7" fmla="*/ 13 h 18"/>
                <a:gd name="T8" fmla="*/ 20 w 27"/>
                <a:gd name="T9" fmla="*/ 0 h 18"/>
                <a:gd name="T10" fmla="*/ 23 w 27"/>
                <a:gd name="T11" fmla="*/ 0 h 18"/>
                <a:gd name="T12" fmla="*/ 27 w 27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27" y="5"/>
                  </a:moveTo>
                  <a:lnTo>
                    <a:pt x="23" y="8"/>
                  </a:lnTo>
                  <a:lnTo>
                    <a:pt x="5" y="18"/>
                  </a:lnTo>
                  <a:lnTo>
                    <a:pt x="0" y="13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3546BC76-4302-4A47-9CCD-B4AC4C007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606" y="2042955"/>
              <a:ext cx="20113" cy="33127"/>
            </a:xfrm>
            <a:custGeom>
              <a:avLst/>
              <a:gdLst>
                <a:gd name="T0" fmla="*/ 17 w 17"/>
                <a:gd name="T1" fmla="*/ 5 h 28"/>
                <a:gd name="T2" fmla="*/ 15 w 17"/>
                <a:gd name="T3" fmla="*/ 8 h 28"/>
                <a:gd name="T4" fmla="*/ 5 w 17"/>
                <a:gd name="T5" fmla="*/ 28 h 28"/>
                <a:gd name="T6" fmla="*/ 0 w 17"/>
                <a:gd name="T7" fmla="*/ 23 h 28"/>
                <a:gd name="T8" fmla="*/ 10 w 17"/>
                <a:gd name="T9" fmla="*/ 5 h 28"/>
                <a:gd name="T10" fmla="*/ 12 w 17"/>
                <a:gd name="T11" fmla="*/ 0 h 28"/>
                <a:gd name="T12" fmla="*/ 17 w 17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8">
                  <a:moveTo>
                    <a:pt x="17" y="5"/>
                  </a:moveTo>
                  <a:lnTo>
                    <a:pt x="15" y="8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10" y="5"/>
                  </a:lnTo>
                  <a:lnTo>
                    <a:pt x="12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18235D90-E88C-C44C-A1D8-16C80B148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7518" y="2008645"/>
              <a:ext cx="363216" cy="363216"/>
            </a:xfrm>
            <a:custGeom>
              <a:avLst/>
              <a:gdLst>
                <a:gd name="T0" fmla="*/ 102 w 124"/>
                <a:gd name="T1" fmla="*/ 14 h 124"/>
                <a:gd name="T2" fmla="*/ 94 w 124"/>
                <a:gd name="T3" fmla="*/ 9 h 124"/>
                <a:gd name="T4" fmla="*/ 68 w 124"/>
                <a:gd name="T5" fmla="*/ 0 h 124"/>
                <a:gd name="T6" fmla="*/ 62 w 124"/>
                <a:gd name="T7" fmla="*/ 0 h 124"/>
                <a:gd name="T8" fmla="*/ 56 w 124"/>
                <a:gd name="T9" fmla="*/ 0 h 124"/>
                <a:gd name="T10" fmla="*/ 0 w 124"/>
                <a:gd name="T11" fmla="*/ 62 h 124"/>
                <a:gd name="T12" fmla="*/ 59 w 124"/>
                <a:gd name="T13" fmla="*/ 124 h 124"/>
                <a:gd name="T14" fmla="*/ 62 w 124"/>
                <a:gd name="T15" fmla="*/ 124 h 124"/>
                <a:gd name="T16" fmla="*/ 65 w 124"/>
                <a:gd name="T17" fmla="*/ 124 h 124"/>
                <a:gd name="T18" fmla="*/ 124 w 124"/>
                <a:gd name="T19" fmla="*/ 62 h 124"/>
                <a:gd name="T20" fmla="*/ 102 w 124"/>
                <a:gd name="T21" fmla="*/ 14 h 124"/>
                <a:gd name="T22" fmla="*/ 110 w 124"/>
                <a:gd name="T23" fmla="*/ 88 h 124"/>
                <a:gd name="T24" fmla="*/ 109 w 124"/>
                <a:gd name="T25" fmla="*/ 91 h 124"/>
                <a:gd name="T26" fmla="*/ 91 w 124"/>
                <a:gd name="T27" fmla="*/ 109 h 124"/>
                <a:gd name="T28" fmla="*/ 88 w 124"/>
                <a:gd name="T29" fmla="*/ 110 h 124"/>
                <a:gd name="T30" fmla="*/ 63 w 124"/>
                <a:gd name="T31" fmla="*/ 117 h 124"/>
                <a:gd name="T32" fmla="*/ 62 w 124"/>
                <a:gd name="T33" fmla="*/ 117 h 124"/>
                <a:gd name="T34" fmla="*/ 61 w 124"/>
                <a:gd name="T35" fmla="*/ 117 h 124"/>
                <a:gd name="T36" fmla="*/ 36 w 124"/>
                <a:gd name="T37" fmla="*/ 110 h 124"/>
                <a:gd name="T38" fmla="*/ 33 w 124"/>
                <a:gd name="T39" fmla="*/ 109 h 124"/>
                <a:gd name="T40" fmla="*/ 15 w 124"/>
                <a:gd name="T41" fmla="*/ 91 h 124"/>
                <a:gd name="T42" fmla="*/ 14 w 124"/>
                <a:gd name="T43" fmla="*/ 88 h 124"/>
                <a:gd name="T44" fmla="*/ 7 w 124"/>
                <a:gd name="T45" fmla="*/ 63 h 124"/>
                <a:gd name="T46" fmla="*/ 7 w 124"/>
                <a:gd name="T47" fmla="*/ 62 h 124"/>
                <a:gd name="T48" fmla="*/ 7 w 124"/>
                <a:gd name="T49" fmla="*/ 61 h 124"/>
                <a:gd name="T50" fmla="*/ 14 w 124"/>
                <a:gd name="T51" fmla="*/ 36 h 124"/>
                <a:gd name="T52" fmla="*/ 15 w 124"/>
                <a:gd name="T53" fmla="*/ 33 h 124"/>
                <a:gd name="T54" fmla="*/ 33 w 124"/>
                <a:gd name="T55" fmla="*/ 15 h 124"/>
                <a:gd name="T56" fmla="*/ 36 w 124"/>
                <a:gd name="T57" fmla="*/ 14 h 124"/>
                <a:gd name="T58" fmla="*/ 61 w 124"/>
                <a:gd name="T59" fmla="*/ 7 h 124"/>
                <a:gd name="T60" fmla="*/ 62 w 124"/>
                <a:gd name="T61" fmla="*/ 7 h 124"/>
                <a:gd name="T62" fmla="*/ 63 w 124"/>
                <a:gd name="T63" fmla="*/ 7 h 124"/>
                <a:gd name="T64" fmla="*/ 88 w 124"/>
                <a:gd name="T65" fmla="*/ 14 h 124"/>
                <a:gd name="T66" fmla="*/ 90 w 124"/>
                <a:gd name="T67" fmla="*/ 15 h 124"/>
                <a:gd name="T68" fmla="*/ 109 w 124"/>
                <a:gd name="T69" fmla="*/ 33 h 124"/>
                <a:gd name="T70" fmla="*/ 110 w 124"/>
                <a:gd name="T71" fmla="*/ 36 h 124"/>
                <a:gd name="T72" fmla="*/ 117 w 124"/>
                <a:gd name="T73" fmla="*/ 61 h 124"/>
                <a:gd name="T74" fmla="*/ 117 w 124"/>
                <a:gd name="T75" fmla="*/ 62 h 124"/>
                <a:gd name="T76" fmla="*/ 117 w 124"/>
                <a:gd name="T77" fmla="*/ 63 h 124"/>
                <a:gd name="T78" fmla="*/ 110 w 124"/>
                <a:gd name="T79" fmla="*/ 8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102" y="14"/>
                  </a:moveTo>
                  <a:cubicBezTo>
                    <a:pt x="99" y="12"/>
                    <a:pt x="97" y="11"/>
                    <a:pt x="94" y="9"/>
                  </a:cubicBezTo>
                  <a:cubicBezTo>
                    <a:pt x="87" y="4"/>
                    <a:pt x="78" y="1"/>
                    <a:pt x="68" y="0"/>
                  </a:cubicBezTo>
                  <a:cubicBezTo>
                    <a:pt x="66" y="0"/>
                    <a:pt x="64" y="0"/>
                    <a:pt x="62" y="0"/>
                  </a:cubicBezTo>
                  <a:cubicBezTo>
                    <a:pt x="60" y="0"/>
                    <a:pt x="58" y="0"/>
                    <a:pt x="56" y="0"/>
                  </a:cubicBezTo>
                  <a:cubicBezTo>
                    <a:pt x="24" y="3"/>
                    <a:pt x="0" y="30"/>
                    <a:pt x="0" y="62"/>
                  </a:cubicBezTo>
                  <a:cubicBezTo>
                    <a:pt x="0" y="95"/>
                    <a:pt x="26" y="123"/>
                    <a:pt x="59" y="124"/>
                  </a:cubicBezTo>
                  <a:cubicBezTo>
                    <a:pt x="60" y="124"/>
                    <a:pt x="61" y="124"/>
                    <a:pt x="62" y="124"/>
                  </a:cubicBezTo>
                  <a:cubicBezTo>
                    <a:pt x="63" y="124"/>
                    <a:pt x="64" y="124"/>
                    <a:pt x="65" y="124"/>
                  </a:cubicBezTo>
                  <a:cubicBezTo>
                    <a:pt x="98" y="123"/>
                    <a:pt x="124" y="95"/>
                    <a:pt x="124" y="62"/>
                  </a:cubicBezTo>
                  <a:cubicBezTo>
                    <a:pt x="124" y="43"/>
                    <a:pt x="115" y="26"/>
                    <a:pt x="102" y="14"/>
                  </a:cubicBezTo>
                  <a:close/>
                  <a:moveTo>
                    <a:pt x="110" y="88"/>
                  </a:moveTo>
                  <a:cubicBezTo>
                    <a:pt x="110" y="89"/>
                    <a:pt x="109" y="90"/>
                    <a:pt x="109" y="91"/>
                  </a:cubicBezTo>
                  <a:cubicBezTo>
                    <a:pt x="104" y="98"/>
                    <a:pt x="98" y="105"/>
                    <a:pt x="91" y="109"/>
                  </a:cubicBezTo>
                  <a:cubicBezTo>
                    <a:pt x="90" y="109"/>
                    <a:pt x="89" y="110"/>
                    <a:pt x="88" y="110"/>
                  </a:cubicBezTo>
                  <a:cubicBezTo>
                    <a:pt x="81" y="114"/>
                    <a:pt x="72" y="117"/>
                    <a:pt x="63" y="117"/>
                  </a:cubicBezTo>
                  <a:cubicBezTo>
                    <a:pt x="63" y="117"/>
                    <a:pt x="62" y="117"/>
                    <a:pt x="62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52" y="117"/>
                    <a:pt x="43" y="114"/>
                    <a:pt x="36" y="110"/>
                  </a:cubicBezTo>
                  <a:cubicBezTo>
                    <a:pt x="35" y="110"/>
                    <a:pt x="34" y="109"/>
                    <a:pt x="33" y="109"/>
                  </a:cubicBezTo>
                  <a:cubicBezTo>
                    <a:pt x="26" y="105"/>
                    <a:pt x="20" y="98"/>
                    <a:pt x="15" y="91"/>
                  </a:cubicBezTo>
                  <a:cubicBezTo>
                    <a:pt x="15" y="90"/>
                    <a:pt x="14" y="89"/>
                    <a:pt x="14" y="88"/>
                  </a:cubicBezTo>
                  <a:cubicBezTo>
                    <a:pt x="10" y="81"/>
                    <a:pt x="7" y="72"/>
                    <a:pt x="7" y="63"/>
                  </a:cubicBezTo>
                  <a:cubicBezTo>
                    <a:pt x="7" y="63"/>
                    <a:pt x="7" y="63"/>
                    <a:pt x="7" y="62"/>
                  </a:cubicBezTo>
                  <a:cubicBezTo>
                    <a:pt x="7" y="62"/>
                    <a:pt x="7" y="61"/>
                    <a:pt x="7" y="61"/>
                  </a:cubicBezTo>
                  <a:cubicBezTo>
                    <a:pt x="7" y="52"/>
                    <a:pt x="10" y="43"/>
                    <a:pt x="14" y="36"/>
                  </a:cubicBezTo>
                  <a:cubicBezTo>
                    <a:pt x="14" y="35"/>
                    <a:pt x="15" y="34"/>
                    <a:pt x="15" y="33"/>
                  </a:cubicBezTo>
                  <a:cubicBezTo>
                    <a:pt x="20" y="26"/>
                    <a:pt x="26" y="20"/>
                    <a:pt x="33" y="15"/>
                  </a:cubicBezTo>
                  <a:cubicBezTo>
                    <a:pt x="34" y="15"/>
                    <a:pt x="35" y="14"/>
                    <a:pt x="36" y="14"/>
                  </a:cubicBezTo>
                  <a:cubicBezTo>
                    <a:pt x="43" y="10"/>
                    <a:pt x="52" y="7"/>
                    <a:pt x="61" y="7"/>
                  </a:cubicBezTo>
                  <a:cubicBezTo>
                    <a:pt x="61" y="7"/>
                    <a:pt x="61" y="7"/>
                    <a:pt x="62" y="7"/>
                  </a:cubicBezTo>
                  <a:cubicBezTo>
                    <a:pt x="62" y="7"/>
                    <a:pt x="63" y="7"/>
                    <a:pt x="63" y="7"/>
                  </a:cubicBezTo>
                  <a:cubicBezTo>
                    <a:pt x="72" y="7"/>
                    <a:pt x="81" y="10"/>
                    <a:pt x="88" y="14"/>
                  </a:cubicBezTo>
                  <a:cubicBezTo>
                    <a:pt x="89" y="14"/>
                    <a:pt x="90" y="15"/>
                    <a:pt x="90" y="15"/>
                  </a:cubicBezTo>
                  <a:cubicBezTo>
                    <a:pt x="98" y="20"/>
                    <a:pt x="104" y="26"/>
                    <a:pt x="109" y="33"/>
                  </a:cubicBezTo>
                  <a:cubicBezTo>
                    <a:pt x="109" y="34"/>
                    <a:pt x="110" y="35"/>
                    <a:pt x="110" y="36"/>
                  </a:cubicBezTo>
                  <a:cubicBezTo>
                    <a:pt x="114" y="43"/>
                    <a:pt x="117" y="52"/>
                    <a:pt x="117" y="61"/>
                  </a:cubicBezTo>
                  <a:cubicBezTo>
                    <a:pt x="117" y="61"/>
                    <a:pt x="117" y="62"/>
                    <a:pt x="117" y="62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7" y="72"/>
                    <a:pt x="114" y="81"/>
                    <a:pt x="110" y="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EF553359-3E69-4042-A94D-4E8D16F54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7631" y="2028758"/>
              <a:ext cx="322990" cy="322990"/>
            </a:xfrm>
            <a:custGeom>
              <a:avLst/>
              <a:gdLst>
                <a:gd name="T0" fmla="*/ 101 w 110"/>
                <a:gd name="T1" fmla="*/ 54 h 110"/>
                <a:gd name="T2" fmla="*/ 110 w 110"/>
                <a:gd name="T3" fmla="*/ 54 h 110"/>
                <a:gd name="T4" fmla="*/ 103 w 110"/>
                <a:gd name="T5" fmla="*/ 29 h 110"/>
                <a:gd name="T6" fmla="*/ 96 w 110"/>
                <a:gd name="T7" fmla="*/ 33 h 110"/>
                <a:gd name="T8" fmla="*/ 94 w 110"/>
                <a:gd name="T9" fmla="*/ 31 h 110"/>
                <a:gd name="T10" fmla="*/ 102 w 110"/>
                <a:gd name="T11" fmla="*/ 26 h 110"/>
                <a:gd name="T12" fmla="*/ 83 w 110"/>
                <a:gd name="T13" fmla="*/ 8 h 110"/>
                <a:gd name="T14" fmla="*/ 79 w 110"/>
                <a:gd name="T15" fmla="*/ 16 h 110"/>
                <a:gd name="T16" fmla="*/ 77 w 110"/>
                <a:gd name="T17" fmla="*/ 14 h 110"/>
                <a:gd name="T18" fmla="*/ 81 w 110"/>
                <a:gd name="T19" fmla="*/ 7 h 110"/>
                <a:gd name="T20" fmla="*/ 56 w 110"/>
                <a:gd name="T21" fmla="*/ 0 h 110"/>
                <a:gd name="T22" fmla="*/ 56 w 110"/>
                <a:gd name="T23" fmla="*/ 9 h 110"/>
                <a:gd name="T24" fmla="*/ 54 w 110"/>
                <a:gd name="T25" fmla="*/ 9 h 110"/>
                <a:gd name="T26" fmla="*/ 54 w 110"/>
                <a:gd name="T27" fmla="*/ 0 h 110"/>
                <a:gd name="T28" fmla="*/ 29 w 110"/>
                <a:gd name="T29" fmla="*/ 7 h 110"/>
                <a:gd name="T30" fmla="*/ 33 w 110"/>
                <a:gd name="T31" fmla="*/ 14 h 110"/>
                <a:gd name="T32" fmla="*/ 31 w 110"/>
                <a:gd name="T33" fmla="*/ 16 h 110"/>
                <a:gd name="T34" fmla="*/ 26 w 110"/>
                <a:gd name="T35" fmla="*/ 8 h 110"/>
                <a:gd name="T36" fmla="*/ 8 w 110"/>
                <a:gd name="T37" fmla="*/ 26 h 110"/>
                <a:gd name="T38" fmla="*/ 15 w 110"/>
                <a:gd name="T39" fmla="*/ 31 h 110"/>
                <a:gd name="T40" fmla="*/ 14 w 110"/>
                <a:gd name="T41" fmla="*/ 33 h 110"/>
                <a:gd name="T42" fmla="*/ 7 w 110"/>
                <a:gd name="T43" fmla="*/ 29 h 110"/>
                <a:gd name="T44" fmla="*/ 0 w 110"/>
                <a:gd name="T45" fmla="*/ 54 h 110"/>
                <a:gd name="T46" fmla="*/ 8 w 110"/>
                <a:gd name="T47" fmla="*/ 54 h 110"/>
                <a:gd name="T48" fmla="*/ 8 w 110"/>
                <a:gd name="T49" fmla="*/ 56 h 110"/>
                <a:gd name="T50" fmla="*/ 0 w 110"/>
                <a:gd name="T51" fmla="*/ 56 h 110"/>
                <a:gd name="T52" fmla="*/ 7 w 110"/>
                <a:gd name="T53" fmla="*/ 81 h 110"/>
                <a:gd name="T54" fmla="*/ 14 w 110"/>
                <a:gd name="T55" fmla="*/ 77 h 110"/>
                <a:gd name="T56" fmla="*/ 15 w 110"/>
                <a:gd name="T57" fmla="*/ 80 h 110"/>
                <a:gd name="T58" fmla="*/ 8 w 110"/>
                <a:gd name="T59" fmla="*/ 84 h 110"/>
                <a:gd name="T60" fmla="*/ 26 w 110"/>
                <a:gd name="T61" fmla="*/ 102 h 110"/>
                <a:gd name="T62" fmla="*/ 31 w 110"/>
                <a:gd name="T63" fmla="*/ 95 h 110"/>
                <a:gd name="T64" fmla="*/ 33 w 110"/>
                <a:gd name="T65" fmla="*/ 96 h 110"/>
                <a:gd name="T66" fmla="*/ 29 w 110"/>
                <a:gd name="T67" fmla="*/ 103 h 110"/>
                <a:gd name="T68" fmla="*/ 54 w 110"/>
                <a:gd name="T69" fmla="*/ 110 h 110"/>
                <a:gd name="T70" fmla="*/ 54 w 110"/>
                <a:gd name="T71" fmla="*/ 102 h 110"/>
                <a:gd name="T72" fmla="*/ 56 w 110"/>
                <a:gd name="T73" fmla="*/ 102 h 110"/>
                <a:gd name="T74" fmla="*/ 56 w 110"/>
                <a:gd name="T75" fmla="*/ 110 h 110"/>
                <a:gd name="T76" fmla="*/ 81 w 110"/>
                <a:gd name="T77" fmla="*/ 103 h 110"/>
                <a:gd name="T78" fmla="*/ 77 w 110"/>
                <a:gd name="T79" fmla="*/ 96 h 110"/>
                <a:gd name="T80" fmla="*/ 79 w 110"/>
                <a:gd name="T81" fmla="*/ 95 h 110"/>
                <a:gd name="T82" fmla="*/ 84 w 110"/>
                <a:gd name="T83" fmla="*/ 102 h 110"/>
                <a:gd name="T84" fmla="*/ 102 w 110"/>
                <a:gd name="T85" fmla="*/ 84 h 110"/>
                <a:gd name="T86" fmla="*/ 94 w 110"/>
                <a:gd name="T87" fmla="*/ 80 h 110"/>
                <a:gd name="T88" fmla="*/ 96 w 110"/>
                <a:gd name="T89" fmla="*/ 77 h 110"/>
                <a:gd name="T90" fmla="*/ 103 w 110"/>
                <a:gd name="T91" fmla="*/ 81 h 110"/>
                <a:gd name="T92" fmla="*/ 110 w 110"/>
                <a:gd name="T93" fmla="*/ 56 h 110"/>
                <a:gd name="T94" fmla="*/ 101 w 110"/>
                <a:gd name="T95" fmla="*/ 56 h 110"/>
                <a:gd name="T96" fmla="*/ 101 w 110"/>
                <a:gd name="T97" fmla="*/ 54 h 110"/>
                <a:gd name="T98" fmla="*/ 55 w 110"/>
                <a:gd name="T99" fmla="*/ 63 h 110"/>
                <a:gd name="T100" fmla="*/ 47 w 110"/>
                <a:gd name="T101" fmla="*/ 55 h 110"/>
                <a:gd name="T102" fmla="*/ 55 w 110"/>
                <a:gd name="T103" fmla="*/ 18 h 110"/>
                <a:gd name="T104" fmla="*/ 62 w 110"/>
                <a:gd name="T105" fmla="*/ 55 h 110"/>
                <a:gd name="T106" fmla="*/ 55 w 110"/>
                <a:gd name="T107" fmla="*/ 6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110">
                  <a:moveTo>
                    <a:pt x="101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10" y="45"/>
                    <a:pt x="107" y="36"/>
                    <a:pt x="103" y="29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97" y="19"/>
                    <a:pt x="91" y="13"/>
                    <a:pt x="83" y="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4" y="3"/>
                    <a:pt x="65" y="0"/>
                    <a:pt x="56" y="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36" y="3"/>
                    <a:pt x="29" y="7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9" y="13"/>
                    <a:pt x="13" y="19"/>
                    <a:pt x="8" y="2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36"/>
                    <a:pt x="0" y="45"/>
                    <a:pt x="0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3" y="74"/>
                    <a:pt x="7" y="81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3" y="91"/>
                    <a:pt x="19" y="98"/>
                    <a:pt x="26" y="102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36" y="107"/>
                    <a:pt x="45" y="110"/>
                    <a:pt x="54" y="110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65" y="110"/>
                    <a:pt x="74" y="107"/>
                    <a:pt x="81" y="103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91" y="98"/>
                    <a:pt x="97" y="91"/>
                    <a:pt x="102" y="84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7" y="74"/>
                    <a:pt x="110" y="65"/>
                    <a:pt x="110" y="56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1" y="54"/>
                  </a:lnTo>
                  <a:close/>
                  <a:moveTo>
                    <a:pt x="55" y="63"/>
                  </a:moveTo>
                  <a:cubicBezTo>
                    <a:pt x="51" y="63"/>
                    <a:pt x="47" y="59"/>
                    <a:pt x="47" y="55"/>
                  </a:cubicBezTo>
                  <a:cubicBezTo>
                    <a:pt x="47" y="51"/>
                    <a:pt x="55" y="18"/>
                    <a:pt x="55" y="18"/>
                  </a:cubicBezTo>
                  <a:cubicBezTo>
                    <a:pt x="55" y="18"/>
                    <a:pt x="62" y="51"/>
                    <a:pt x="62" y="55"/>
                  </a:cubicBezTo>
                  <a:cubicBezTo>
                    <a:pt x="62" y="59"/>
                    <a:pt x="59" y="63"/>
                    <a:pt x="5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D965AC74-02A0-0047-9205-64753A2F6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055" y="2081998"/>
              <a:ext cx="43775" cy="131326"/>
            </a:xfrm>
            <a:custGeom>
              <a:avLst/>
              <a:gdLst>
                <a:gd name="T0" fmla="*/ 15 w 15"/>
                <a:gd name="T1" fmla="*/ 37 h 45"/>
                <a:gd name="T2" fmla="*/ 8 w 15"/>
                <a:gd name="T3" fmla="*/ 45 h 45"/>
                <a:gd name="T4" fmla="*/ 0 w 15"/>
                <a:gd name="T5" fmla="*/ 37 h 45"/>
                <a:gd name="T6" fmla="*/ 8 w 15"/>
                <a:gd name="T7" fmla="*/ 0 h 45"/>
                <a:gd name="T8" fmla="*/ 15 w 1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5">
                  <a:moveTo>
                    <a:pt x="15" y="37"/>
                  </a:moveTo>
                  <a:cubicBezTo>
                    <a:pt x="15" y="41"/>
                    <a:pt x="12" y="45"/>
                    <a:pt x="8" y="45"/>
                  </a:cubicBezTo>
                  <a:cubicBezTo>
                    <a:pt x="4" y="45"/>
                    <a:pt x="0" y="41"/>
                    <a:pt x="0" y="37"/>
                  </a:cubicBezTo>
                  <a:cubicBezTo>
                    <a:pt x="0" y="33"/>
                    <a:pt x="8" y="0"/>
                    <a:pt x="8" y="0"/>
                  </a:cubicBezTo>
                  <a:cubicBezTo>
                    <a:pt x="8" y="0"/>
                    <a:pt x="15" y="33"/>
                    <a:pt x="1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02231110-9EC8-3249-AAE7-A48EA2AF8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0456" y="4019937"/>
              <a:ext cx="638881" cy="266200"/>
            </a:xfrm>
            <a:custGeom>
              <a:avLst/>
              <a:gdLst>
                <a:gd name="T0" fmla="*/ 55 w 218"/>
                <a:gd name="T1" fmla="*/ 91 h 91"/>
                <a:gd name="T2" fmla="*/ 51 w 218"/>
                <a:gd name="T3" fmla="*/ 88 h 91"/>
                <a:gd name="T4" fmla="*/ 72 w 218"/>
                <a:gd name="T5" fmla="*/ 68 h 91"/>
                <a:gd name="T6" fmla="*/ 87 w 218"/>
                <a:gd name="T7" fmla="*/ 68 h 91"/>
                <a:gd name="T8" fmla="*/ 101 w 218"/>
                <a:gd name="T9" fmla="*/ 54 h 91"/>
                <a:gd name="T10" fmla="*/ 87 w 218"/>
                <a:gd name="T11" fmla="*/ 40 h 91"/>
                <a:gd name="T12" fmla="*/ 21 w 218"/>
                <a:gd name="T13" fmla="*/ 40 h 91"/>
                <a:gd name="T14" fmla="*/ 0 w 218"/>
                <a:gd name="T15" fmla="*/ 20 h 91"/>
                <a:gd name="T16" fmla="*/ 21 w 218"/>
                <a:gd name="T17" fmla="*/ 0 h 91"/>
                <a:gd name="T18" fmla="*/ 197 w 218"/>
                <a:gd name="T19" fmla="*/ 0 h 91"/>
                <a:gd name="T20" fmla="*/ 218 w 218"/>
                <a:gd name="T21" fmla="*/ 20 h 91"/>
                <a:gd name="T22" fmla="*/ 197 w 218"/>
                <a:gd name="T23" fmla="*/ 40 h 91"/>
                <a:gd name="T24" fmla="*/ 171 w 218"/>
                <a:gd name="T25" fmla="*/ 40 h 91"/>
                <a:gd name="T26" fmla="*/ 156 w 218"/>
                <a:gd name="T27" fmla="*/ 54 h 91"/>
                <a:gd name="T28" fmla="*/ 153 w 218"/>
                <a:gd name="T29" fmla="*/ 57 h 91"/>
                <a:gd name="T30" fmla="*/ 150 w 218"/>
                <a:gd name="T31" fmla="*/ 54 h 91"/>
                <a:gd name="T32" fmla="*/ 171 w 218"/>
                <a:gd name="T33" fmla="*/ 34 h 91"/>
                <a:gd name="T34" fmla="*/ 197 w 218"/>
                <a:gd name="T35" fmla="*/ 34 h 91"/>
                <a:gd name="T36" fmla="*/ 211 w 218"/>
                <a:gd name="T37" fmla="*/ 20 h 91"/>
                <a:gd name="T38" fmla="*/ 197 w 218"/>
                <a:gd name="T39" fmla="*/ 7 h 91"/>
                <a:gd name="T40" fmla="*/ 21 w 218"/>
                <a:gd name="T41" fmla="*/ 7 h 91"/>
                <a:gd name="T42" fmla="*/ 6 w 218"/>
                <a:gd name="T43" fmla="*/ 20 h 91"/>
                <a:gd name="T44" fmla="*/ 21 w 218"/>
                <a:gd name="T45" fmla="*/ 34 h 91"/>
                <a:gd name="T46" fmla="*/ 87 w 218"/>
                <a:gd name="T47" fmla="*/ 34 h 91"/>
                <a:gd name="T48" fmla="*/ 107 w 218"/>
                <a:gd name="T49" fmla="*/ 54 h 91"/>
                <a:gd name="T50" fmla="*/ 87 w 218"/>
                <a:gd name="T51" fmla="*/ 74 h 91"/>
                <a:gd name="T52" fmla="*/ 72 w 218"/>
                <a:gd name="T53" fmla="*/ 74 h 91"/>
                <a:gd name="T54" fmla="*/ 58 w 218"/>
                <a:gd name="T55" fmla="*/ 88 h 91"/>
                <a:gd name="T56" fmla="*/ 55 w 218"/>
                <a:gd name="T5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8" h="91">
                  <a:moveTo>
                    <a:pt x="55" y="91"/>
                  </a:moveTo>
                  <a:cubicBezTo>
                    <a:pt x="53" y="91"/>
                    <a:pt x="51" y="89"/>
                    <a:pt x="51" y="88"/>
                  </a:cubicBezTo>
                  <a:cubicBezTo>
                    <a:pt x="51" y="77"/>
                    <a:pt x="61" y="68"/>
                    <a:pt x="72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95" y="68"/>
                    <a:pt x="101" y="61"/>
                    <a:pt x="101" y="54"/>
                  </a:cubicBezTo>
                  <a:cubicBezTo>
                    <a:pt x="101" y="46"/>
                    <a:pt x="95" y="40"/>
                    <a:pt x="87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31"/>
                    <a:pt x="208" y="40"/>
                    <a:pt x="197" y="40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63" y="40"/>
                    <a:pt x="156" y="46"/>
                    <a:pt x="156" y="54"/>
                  </a:cubicBezTo>
                  <a:cubicBezTo>
                    <a:pt x="156" y="56"/>
                    <a:pt x="155" y="57"/>
                    <a:pt x="153" y="57"/>
                  </a:cubicBezTo>
                  <a:cubicBezTo>
                    <a:pt x="152" y="57"/>
                    <a:pt x="150" y="56"/>
                    <a:pt x="150" y="54"/>
                  </a:cubicBezTo>
                  <a:cubicBezTo>
                    <a:pt x="150" y="43"/>
                    <a:pt x="159" y="34"/>
                    <a:pt x="171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205" y="34"/>
                    <a:pt x="211" y="28"/>
                    <a:pt x="211" y="20"/>
                  </a:cubicBezTo>
                  <a:cubicBezTo>
                    <a:pt x="211" y="13"/>
                    <a:pt x="205" y="7"/>
                    <a:pt x="197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3" y="7"/>
                    <a:pt x="6" y="13"/>
                    <a:pt x="6" y="20"/>
                  </a:cubicBezTo>
                  <a:cubicBezTo>
                    <a:pt x="6" y="28"/>
                    <a:pt x="13" y="34"/>
                    <a:pt x="21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8" y="34"/>
                    <a:pt x="107" y="43"/>
                    <a:pt x="107" y="54"/>
                  </a:cubicBezTo>
                  <a:cubicBezTo>
                    <a:pt x="107" y="65"/>
                    <a:pt x="98" y="74"/>
                    <a:pt x="87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64" y="74"/>
                    <a:pt x="58" y="80"/>
                    <a:pt x="58" y="88"/>
                  </a:cubicBezTo>
                  <a:cubicBezTo>
                    <a:pt x="58" y="89"/>
                    <a:pt x="56" y="91"/>
                    <a:pt x="55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0894717F-700E-A64A-A480-95595ECE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3244" y="4696678"/>
              <a:ext cx="402259" cy="188115"/>
            </a:xfrm>
            <a:custGeom>
              <a:avLst/>
              <a:gdLst>
                <a:gd name="T0" fmla="*/ 136 w 137"/>
                <a:gd name="T1" fmla="*/ 63 h 64"/>
                <a:gd name="T2" fmla="*/ 134 w 137"/>
                <a:gd name="T3" fmla="*/ 64 h 64"/>
                <a:gd name="T4" fmla="*/ 4 w 137"/>
                <a:gd name="T5" fmla="*/ 64 h 64"/>
                <a:gd name="T6" fmla="*/ 1 w 137"/>
                <a:gd name="T7" fmla="*/ 63 h 64"/>
                <a:gd name="T8" fmla="*/ 1 w 137"/>
                <a:gd name="T9" fmla="*/ 60 h 64"/>
                <a:gd name="T10" fmla="*/ 30 w 137"/>
                <a:gd name="T11" fmla="*/ 5 h 64"/>
                <a:gd name="T12" fmla="*/ 52 w 137"/>
                <a:gd name="T13" fmla="*/ 0 h 64"/>
                <a:gd name="T14" fmla="*/ 85 w 137"/>
                <a:gd name="T15" fmla="*/ 6 h 64"/>
                <a:gd name="T16" fmla="*/ 105 w 137"/>
                <a:gd name="T17" fmla="*/ 1 h 64"/>
                <a:gd name="T18" fmla="*/ 136 w 137"/>
                <a:gd name="T19" fmla="*/ 60 h 64"/>
                <a:gd name="T20" fmla="*/ 136 w 137"/>
                <a:gd name="T21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64">
                  <a:moveTo>
                    <a:pt x="136" y="63"/>
                  </a:moveTo>
                  <a:cubicBezTo>
                    <a:pt x="136" y="64"/>
                    <a:pt x="135" y="64"/>
                    <a:pt x="13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1" y="64"/>
                    <a:pt x="1" y="63"/>
                  </a:cubicBezTo>
                  <a:cubicBezTo>
                    <a:pt x="0" y="63"/>
                    <a:pt x="0" y="61"/>
                    <a:pt x="1" y="60"/>
                  </a:cubicBezTo>
                  <a:cubicBezTo>
                    <a:pt x="2" y="58"/>
                    <a:pt x="17" y="32"/>
                    <a:pt x="30" y="5"/>
                  </a:cubicBezTo>
                  <a:cubicBezTo>
                    <a:pt x="37" y="3"/>
                    <a:pt x="41" y="0"/>
                    <a:pt x="52" y="0"/>
                  </a:cubicBezTo>
                  <a:cubicBezTo>
                    <a:pt x="69" y="0"/>
                    <a:pt x="69" y="6"/>
                    <a:pt x="85" y="6"/>
                  </a:cubicBezTo>
                  <a:cubicBezTo>
                    <a:pt x="95" y="6"/>
                    <a:pt x="99" y="3"/>
                    <a:pt x="105" y="1"/>
                  </a:cubicBezTo>
                  <a:cubicBezTo>
                    <a:pt x="119" y="30"/>
                    <a:pt x="135" y="59"/>
                    <a:pt x="136" y="60"/>
                  </a:cubicBezTo>
                  <a:cubicBezTo>
                    <a:pt x="137" y="61"/>
                    <a:pt x="137" y="63"/>
                    <a:pt x="136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88">
              <a:extLst>
                <a:ext uri="{FF2B5EF4-FFF2-40B4-BE49-F238E27FC236}">
                  <a16:creationId xmlns:a16="http://schemas.microsoft.com/office/drawing/2014/main" id="{00C0B222-2D15-B849-9A09-E0DF5D56F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1472" y="4600846"/>
              <a:ext cx="29578" cy="28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89">
              <a:extLst>
                <a:ext uri="{FF2B5EF4-FFF2-40B4-BE49-F238E27FC236}">
                  <a16:creationId xmlns:a16="http://schemas.microsoft.com/office/drawing/2014/main" id="{CB134738-7282-DF4B-8E13-9CA59F964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1246" y="4535775"/>
              <a:ext cx="20113" cy="20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90">
              <a:extLst>
                <a:ext uri="{FF2B5EF4-FFF2-40B4-BE49-F238E27FC236}">
                  <a16:creationId xmlns:a16="http://schemas.microsoft.com/office/drawing/2014/main" id="{BC1CC800-16CC-D845-ACA9-CEB247B7D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1472" y="4494366"/>
              <a:ext cx="21296" cy="21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91">
              <a:extLst>
                <a:ext uri="{FF2B5EF4-FFF2-40B4-BE49-F238E27FC236}">
                  <a16:creationId xmlns:a16="http://schemas.microsoft.com/office/drawing/2014/main" id="{6C4A90DD-CE9B-6344-BB41-D5B294B68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1246" y="4430478"/>
              <a:ext cx="31944" cy="2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92">
              <a:extLst>
                <a:ext uri="{FF2B5EF4-FFF2-40B4-BE49-F238E27FC236}">
                  <a16:creationId xmlns:a16="http://schemas.microsoft.com/office/drawing/2014/main" id="{87C37E03-C420-8A45-8169-D59F882FD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9950" y="4638706"/>
              <a:ext cx="33127" cy="343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93">
              <a:extLst>
                <a:ext uri="{FF2B5EF4-FFF2-40B4-BE49-F238E27FC236}">
                  <a16:creationId xmlns:a16="http://schemas.microsoft.com/office/drawing/2014/main" id="{A7489A74-94EA-C24B-A0C4-6AED854E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7388" y="4363040"/>
              <a:ext cx="23662" cy="236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620F774E-8221-4E41-AD9D-F9EA7EFE3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8934" y="4319265"/>
              <a:ext cx="472062" cy="601022"/>
            </a:xfrm>
            <a:custGeom>
              <a:avLst/>
              <a:gdLst>
                <a:gd name="T0" fmla="*/ 146 w 161"/>
                <a:gd name="T1" fmla="*/ 205 h 205"/>
                <a:gd name="T2" fmla="*/ 16 w 161"/>
                <a:gd name="T3" fmla="*/ 205 h 205"/>
                <a:gd name="T4" fmla="*/ 3 w 161"/>
                <a:gd name="T5" fmla="*/ 199 h 205"/>
                <a:gd name="T6" fmla="*/ 2 w 161"/>
                <a:gd name="T7" fmla="*/ 184 h 205"/>
                <a:gd name="T8" fmla="*/ 3 w 161"/>
                <a:gd name="T9" fmla="*/ 184 h 205"/>
                <a:gd name="T10" fmla="*/ 50 w 161"/>
                <a:gd name="T11" fmla="*/ 85 h 205"/>
                <a:gd name="T12" fmla="*/ 53 w 161"/>
                <a:gd name="T13" fmla="*/ 22 h 205"/>
                <a:gd name="T14" fmla="*/ 47 w 161"/>
                <a:gd name="T15" fmla="*/ 12 h 205"/>
                <a:gd name="T16" fmla="*/ 61 w 161"/>
                <a:gd name="T17" fmla="*/ 0 h 205"/>
                <a:gd name="T18" fmla="*/ 100 w 161"/>
                <a:gd name="T19" fmla="*/ 0 h 205"/>
                <a:gd name="T20" fmla="*/ 114 w 161"/>
                <a:gd name="T21" fmla="*/ 12 h 205"/>
                <a:gd name="T22" fmla="*/ 108 w 161"/>
                <a:gd name="T23" fmla="*/ 22 h 205"/>
                <a:gd name="T24" fmla="*/ 111 w 161"/>
                <a:gd name="T25" fmla="*/ 85 h 205"/>
                <a:gd name="T26" fmla="*/ 158 w 161"/>
                <a:gd name="T27" fmla="*/ 184 h 205"/>
                <a:gd name="T28" fmla="*/ 158 w 161"/>
                <a:gd name="T29" fmla="*/ 199 h 205"/>
                <a:gd name="T30" fmla="*/ 146 w 161"/>
                <a:gd name="T31" fmla="*/ 205 h 205"/>
                <a:gd name="T32" fmla="*/ 61 w 161"/>
                <a:gd name="T33" fmla="*/ 6 h 205"/>
                <a:gd name="T34" fmla="*/ 54 w 161"/>
                <a:gd name="T35" fmla="*/ 12 h 205"/>
                <a:gd name="T36" fmla="*/ 57 w 161"/>
                <a:gd name="T37" fmla="*/ 17 h 205"/>
                <a:gd name="T38" fmla="*/ 59 w 161"/>
                <a:gd name="T39" fmla="*/ 20 h 205"/>
                <a:gd name="T40" fmla="*/ 56 w 161"/>
                <a:gd name="T41" fmla="*/ 86 h 205"/>
                <a:gd name="T42" fmla="*/ 8 w 161"/>
                <a:gd name="T43" fmla="*/ 187 h 205"/>
                <a:gd name="T44" fmla="*/ 8 w 161"/>
                <a:gd name="T45" fmla="*/ 187 h 205"/>
                <a:gd name="T46" fmla="*/ 8 w 161"/>
                <a:gd name="T47" fmla="*/ 195 h 205"/>
                <a:gd name="T48" fmla="*/ 16 w 161"/>
                <a:gd name="T49" fmla="*/ 199 h 205"/>
                <a:gd name="T50" fmla="*/ 146 w 161"/>
                <a:gd name="T51" fmla="*/ 199 h 205"/>
                <a:gd name="T52" fmla="*/ 153 w 161"/>
                <a:gd name="T53" fmla="*/ 195 h 205"/>
                <a:gd name="T54" fmla="*/ 153 w 161"/>
                <a:gd name="T55" fmla="*/ 187 h 205"/>
                <a:gd name="T56" fmla="*/ 105 w 161"/>
                <a:gd name="T57" fmla="*/ 86 h 205"/>
                <a:gd name="T58" fmla="*/ 102 w 161"/>
                <a:gd name="T59" fmla="*/ 20 h 205"/>
                <a:gd name="T60" fmla="*/ 104 w 161"/>
                <a:gd name="T61" fmla="*/ 17 h 205"/>
                <a:gd name="T62" fmla="*/ 107 w 161"/>
                <a:gd name="T63" fmla="*/ 12 h 205"/>
                <a:gd name="T64" fmla="*/ 100 w 161"/>
                <a:gd name="T65" fmla="*/ 6 h 205"/>
                <a:gd name="T66" fmla="*/ 61 w 161"/>
                <a:gd name="T67" fmla="*/ 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205">
                  <a:moveTo>
                    <a:pt x="146" y="205"/>
                  </a:moveTo>
                  <a:cubicBezTo>
                    <a:pt x="16" y="205"/>
                    <a:pt x="16" y="205"/>
                    <a:pt x="16" y="205"/>
                  </a:cubicBezTo>
                  <a:cubicBezTo>
                    <a:pt x="10" y="205"/>
                    <a:pt x="6" y="203"/>
                    <a:pt x="3" y="199"/>
                  </a:cubicBezTo>
                  <a:cubicBezTo>
                    <a:pt x="0" y="195"/>
                    <a:pt x="0" y="189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4" y="181"/>
                    <a:pt x="44" y="112"/>
                    <a:pt x="50" y="85"/>
                  </a:cubicBezTo>
                  <a:cubicBezTo>
                    <a:pt x="52" y="76"/>
                    <a:pt x="53" y="47"/>
                    <a:pt x="53" y="22"/>
                  </a:cubicBezTo>
                  <a:cubicBezTo>
                    <a:pt x="49" y="20"/>
                    <a:pt x="47" y="16"/>
                    <a:pt x="47" y="12"/>
                  </a:cubicBezTo>
                  <a:cubicBezTo>
                    <a:pt x="47" y="5"/>
                    <a:pt x="54" y="0"/>
                    <a:pt x="6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2" y="20"/>
                    <a:pt x="108" y="22"/>
                  </a:cubicBezTo>
                  <a:cubicBezTo>
                    <a:pt x="108" y="54"/>
                    <a:pt x="109" y="77"/>
                    <a:pt x="111" y="85"/>
                  </a:cubicBezTo>
                  <a:cubicBezTo>
                    <a:pt x="118" y="112"/>
                    <a:pt x="158" y="183"/>
                    <a:pt x="158" y="184"/>
                  </a:cubicBezTo>
                  <a:cubicBezTo>
                    <a:pt x="161" y="189"/>
                    <a:pt x="161" y="194"/>
                    <a:pt x="158" y="199"/>
                  </a:cubicBezTo>
                  <a:cubicBezTo>
                    <a:pt x="156" y="203"/>
                    <a:pt x="151" y="205"/>
                    <a:pt x="146" y="205"/>
                  </a:cubicBezTo>
                  <a:close/>
                  <a:moveTo>
                    <a:pt x="61" y="6"/>
                  </a:moveTo>
                  <a:cubicBezTo>
                    <a:pt x="57" y="6"/>
                    <a:pt x="54" y="9"/>
                    <a:pt x="54" y="12"/>
                  </a:cubicBezTo>
                  <a:cubicBezTo>
                    <a:pt x="54" y="14"/>
                    <a:pt x="55" y="16"/>
                    <a:pt x="57" y="17"/>
                  </a:cubicBezTo>
                  <a:cubicBezTo>
                    <a:pt x="58" y="18"/>
                    <a:pt x="59" y="19"/>
                    <a:pt x="59" y="20"/>
                  </a:cubicBezTo>
                  <a:cubicBezTo>
                    <a:pt x="59" y="26"/>
                    <a:pt x="59" y="72"/>
                    <a:pt x="56" y="86"/>
                  </a:cubicBezTo>
                  <a:cubicBezTo>
                    <a:pt x="50" y="113"/>
                    <a:pt x="12" y="179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7" y="190"/>
                    <a:pt x="7" y="193"/>
                    <a:pt x="8" y="195"/>
                  </a:cubicBezTo>
                  <a:cubicBezTo>
                    <a:pt x="10" y="197"/>
                    <a:pt x="12" y="199"/>
                    <a:pt x="16" y="199"/>
                  </a:cubicBezTo>
                  <a:cubicBezTo>
                    <a:pt x="146" y="199"/>
                    <a:pt x="146" y="199"/>
                    <a:pt x="146" y="199"/>
                  </a:cubicBezTo>
                  <a:cubicBezTo>
                    <a:pt x="149" y="199"/>
                    <a:pt x="151" y="197"/>
                    <a:pt x="153" y="195"/>
                  </a:cubicBezTo>
                  <a:cubicBezTo>
                    <a:pt x="155" y="192"/>
                    <a:pt x="154" y="189"/>
                    <a:pt x="153" y="187"/>
                  </a:cubicBezTo>
                  <a:cubicBezTo>
                    <a:pt x="152" y="186"/>
                    <a:pt x="112" y="115"/>
                    <a:pt x="105" y="86"/>
                  </a:cubicBezTo>
                  <a:cubicBezTo>
                    <a:pt x="103" y="78"/>
                    <a:pt x="102" y="54"/>
                    <a:pt x="102" y="20"/>
                  </a:cubicBezTo>
                  <a:cubicBezTo>
                    <a:pt x="102" y="19"/>
                    <a:pt x="103" y="18"/>
                    <a:pt x="104" y="17"/>
                  </a:cubicBezTo>
                  <a:cubicBezTo>
                    <a:pt x="106" y="16"/>
                    <a:pt x="107" y="14"/>
                    <a:pt x="107" y="12"/>
                  </a:cubicBezTo>
                  <a:cubicBezTo>
                    <a:pt x="107" y="9"/>
                    <a:pt x="104" y="6"/>
                    <a:pt x="100" y="6"/>
                  </a:cubicBezTo>
                  <a:lnTo>
                    <a:pt x="61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6673F7CF-BD67-3A4E-8651-B3E812086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413269"/>
              <a:ext cx="102931" cy="57973"/>
            </a:xfrm>
            <a:custGeom>
              <a:avLst/>
              <a:gdLst>
                <a:gd name="T0" fmla="*/ 32 w 35"/>
                <a:gd name="T1" fmla="*/ 19 h 20"/>
                <a:gd name="T2" fmla="*/ 30 w 35"/>
                <a:gd name="T3" fmla="*/ 18 h 20"/>
                <a:gd name="T4" fmla="*/ 18 w 35"/>
                <a:gd name="T5" fmla="*/ 8 h 20"/>
                <a:gd name="T6" fmla="*/ 5 w 35"/>
                <a:gd name="T7" fmla="*/ 18 h 20"/>
                <a:gd name="T8" fmla="*/ 1 w 35"/>
                <a:gd name="T9" fmla="*/ 18 h 20"/>
                <a:gd name="T10" fmla="*/ 1 w 35"/>
                <a:gd name="T11" fmla="*/ 14 h 20"/>
                <a:gd name="T12" fmla="*/ 16 w 35"/>
                <a:gd name="T13" fmla="*/ 1 h 20"/>
                <a:gd name="T14" fmla="*/ 20 w 35"/>
                <a:gd name="T15" fmla="*/ 1 h 20"/>
                <a:gd name="T16" fmla="*/ 34 w 35"/>
                <a:gd name="T17" fmla="*/ 14 h 20"/>
                <a:gd name="T18" fmla="*/ 34 w 35"/>
                <a:gd name="T19" fmla="*/ 18 h 20"/>
                <a:gd name="T20" fmla="*/ 32 w 35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0">
                  <a:moveTo>
                    <a:pt x="32" y="19"/>
                  </a:moveTo>
                  <a:cubicBezTo>
                    <a:pt x="31" y="19"/>
                    <a:pt x="31" y="19"/>
                    <a:pt x="30" y="1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20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AA239083-3975-B043-92C6-12FA92BB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459411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8 w 35"/>
                <a:gd name="T5" fmla="*/ 8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4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4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1" y="19"/>
                    <a:pt x="30" y="1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E986DAF8-3DDC-F543-8452-49EFDC1DA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506735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1" y="19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5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5" y="16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D8A82619-183A-844C-A712-3392660A9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554060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ECC1A64-60A9-F447-B1DE-FED125A29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368311"/>
              <a:ext cx="102931" cy="55606"/>
            </a:xfrm>
            <a:custGeom>
              <a:avLst/>
              <a:gdLst>
                <a:gd name="T0" fmla="*/ 32 w 35"/>
                <a:gd name="T1" fmla="*/ 18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7 h 19"/>
                <a:gd name="T10" fmla="*/ 1 w 35"/>
                <a:gd name="T11" fmla="*/ 13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3 h 19"/>
                <a:gd name="T18" fmla="*/ 34 w 35"/>
                <a:gd name="T19" fmla="*/ 17 h 19"/>
                <a:gd name="T20" fmla="*/ 32 w 3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8"/>
                  </a:moveTo>
                  <a:cubicBezTo>
                    <a:pt x="31" y="18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7"/>
                  </a:cubicBezTo>
                  <a:cubicBezTo>
                    <a:pt x="34" y="18"/>
                    <a:pt x="33" y="18"/>
                    <a:pt x="32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8F69AE11-7085-B54B-9F06-FC72F85D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110" y="2597835"/>
              <a:ext cx="102931" cy="57973"/>
            </a:xfrm>
            <a:custGeom>
              <a:avLst/>
              <a:gdLst>
                <a:gd name="T0" fmla="*/ 32 w 35"/>
                <a:gd name="T1" fmla="*/ 19 h 20"/>
                <a:gd name="T2" fmla="*/ 30 w 35"/>
                <a:gd name="T3" fmla="*/ 19 h 20"/>
                <a:gd name="T4" fmla="*/ 18 w 35"/>
                <a:gd name="T5" fmla="*/ 8 h 20"/>
                <a:gd name="T6" fmla="*/ 5 w 35"/>
                <a:gd name="T7" fmla="*/ 19 h 20"/>
                <a:gd name="T8" fmla="*/ 1 w 35"/>
                <a:gd name="T9" fmla="*/ 18 h 20"/>
                <a:gd name="T10" fmla="*/ 1 w 35"/>
                <a:gd name="T11" fmla="*/ 14 h 20"/>
                <a:gd name="T12" fmla="*/ 16 w 35"/>
                <a:gd name="T13" fmla="*/ 2 h 20"/>
                <a:gd name="T14" fmla="*/ 20 w 35"/>
                <a:gd name="T15" fmla="*/ 1 h 20"/>
                <a:gd name="T16" fmla="*/ 34 w 35"/>
                <a:gd name="T17" fmla="*/ 14 h 20"/>
                <a:gd name="T18" fmla="*/ 34 w 35"/>
                <a:gd name="T19" fmla="*/ 18 h 20"/>
                <a:gd name="T20" fmla="*/ 32 w 35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0">
                  <a:moveTo>
                    <a:pt x="32" y="19"/>
                  </a:moveTo>
                  <a:cubicBezTo>
                    <a:pt x="31" y="19"/>
                    <a:pt x="31" y="19"/>
                    <a:pt x="30" y="1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20"/>
                    <a:pt x="2" y="20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18" y="1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2F704BA6-49A2-2C40-BB12-E5ED7AE3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3946584"/>
              <a:ext cx="102931" cy="55606"/>
            </a:xfrm>
            <a:custGeom>
              <a:avLst/>
              <a:gdLst>
                <a:gd name="T0" fmla="*/ 32 w 35"/>
                <a:gd name="T1" fmla="*/ 18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7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7 h 19"/>
                <a:gd name="T20" fmla="*/ 32 w 3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8"/>
                  </a:moveTo>
                  <a:cubicBezTo>
                    <a:pt x="31" y="18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7"/>
                  </a:cubicBezTo>
                  <a:cubicBezTo>
                    <a:pt x="33" y="18"/>
                    <a:pt x="33" y="18"/>
                    <a:pt x="32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886A8BC7-0727-A44D-80A4-63F2BD641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3990359"/>
              <a:ext cx="102931" cy="59156"/>
            </a:xfrm>
            <a:custGeom>
              <a:avLst/>
              <a:gdLst>
                <a:gd name="T0" fmla="*/ 32 w 35"/>
                <a:gd name="T1" fmla="*/ 19 h 20"/>
                <a:gd name="T2" fmla="*/ 30 w 35"/>
                <a:gd name="T3" fmla="*/ 18 h 20"/>
                <a:gd name="T4" fmla="*/ 17 w 35"/>
                <a:gd name="T5" fmla="*/ 8 h 20"/>
                <a:gd name="T6" fmla="*/ 5 w 35"/>
                <a:gd name="T7" fmla="*/ 18 h 20"/>
                <a:gd name="T8" fmla="*/ 1 w 35"/>
                <a:gd name="T9" fmla="*/ 18 h 20"/>
                <a:gd name="T10" fmla="*/ 1 w 35"/>
                <a:gd name="T11" fmla="*/ 14 h 20"/>
                <a:gd name="T12" fmla="*/ 15 w 35"/>
                <a:gd name="T13" fmla="*/ 1 h 20"/>
                <a:gd name="T14" fmla="*/ 19 w 35"/>
                <a:gd name="T15" fmla="*/ 1 h 20"/>
                <a:gd name="T16" fmla="*/ 34 w 35"/>
                <a:gd name="T17" fmla="*/ 14 h 20"/>
                <a:gd name="T18" fmla="*/ 34 w 35"/>
                <a:gd name="T19" fmla="*/ 18 h 20"/>
                <a:gd name="T20" fmla="*/ 32 w 35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0">
                  <a:moveTo>
                    <a:pt x="32" y="19"/>
                  </a:moveTo>
                  <a:cubicBezTo>
                    <a:pt x="31" y="19"/>
                    <a:pt x="30" y="19"/>
                    <a:pt x="30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20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3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7F135DBE-9DD5-594A-9F63-85654DB94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4037684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4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4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9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3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131C438A-971A-EB42-A2F7-6466347E8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4083825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8"/>
                  </a:cubicBezTo>
                  <a:cubicBezTo>
                    <a:pt x="33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238CF4EA-8CFA-D545-9D76-7DD15684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3899260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8"/>
                  </a:cubicBezTo>
                  <a:cubicBezTo>
                    <a:pt x="33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6">
              <a:extLst>
                <a:ext uri="{FF2B5EF4-FFF2-40B4-BE49-F238E27FC236}">
                  <a16:creationId xmlns:a16="http://schemas.microsoft.com/office/drawing/2014/main" id="{612BF3AA-C92A-9F4B-9E13-93395A72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782" y="4131150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7 w 35"/>
                <a:gd name="T5" fmla="*/ 7 h 19"/>
                <a:gd name="T6" fmla="*/ 5 w 35"/>
                <a:gd name="T7" fmla="*/ 18 h 19"/>
                <a:gd name="T8" fmla="*/ 1 w 35"/>
                <a:gd name="T9" fmla="*/ 17 h 19"/>
                <a:gd name="T10" fmla="*/ 1 w 35"/>
                <a:gd name="T11" fmla="*/ 13 h 19"/>
                <a:gd name="T12" fmla="*/ 15 w 35"/>
                <a:gd name="T13" fmla="*/ 1 h 19"/>
                <a:gd name="T14" fmla="*/ 19 w 35"/>
                <a:gd name="T15" fmla="*/ 1 h 19"/>
                <a:gd name="T16" fmla="*/ 34 w 35"/>
                <a:gd name="T17" fmla="*/ 13 h 19"/>
                <a:gd name="T18" fmla="*/ 34 w 35"/>
                <a:gd name="T19" fmla="*/ 17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0" y="18"/>
                    <a:pt x="30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7"/>
                  </a:cubicBezTo>
                  <a:cubicBezTo>
                    <a:pt x="33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7">
              <a:extLst>
                <a:ext uri="{FF2B5EF4-FFF2-40B4-BE49-F238E27FC236}">
                  <a16:creationId xmlns:a16="http://schemas.microsoft.com/office/drawing/2014/main" id="{69D48968-F134-E347-872D-EC63B225F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2256" y="3492269"/>
              <a:ext cx="55606" cy="101748"/>
            </a:xfrm>
            <a:custGeom>
              <a:avLst/>
              <a:gdLst>
                <a:gd name="T0" fmla="*/ 0 w 19"/>
                <a:gd name="T1" fmla="*/ 32 h 35"/>
                <a:gd name="T2" fmla="*/ 1 w 19"/>
                <a:gd name="T3" fmla="*/ 30 h 35"/>
                <a:gd name="T4" fmla="*/ 11 w 19"/>
                <a:gd name="T5" fmla="*/ 17 h 35"/>
                <a:gd name="T6" fmla="*/ 1 w 19"/>
                <a:gd name="T7" fmla="*/ 5 h 35"/>
                <a:gd name="T8" fmla="*/ 1 w 19"/>
                <a:gd name="T9" fmla="*/ 1 h 35"/>
                <a:gd name="T10" fmla="*/ 5 w 19"/>
                <a:gd name="T11" fmla="*/ 1 h 35"/>
                <a:gd name="T12" fmla="*/ 18 w 19"/>
                <a:gd name="T13" fmla="*/ 15 h 35"/>
                <a:gd name="T14" fmla="*/ 18 w 19"/>
                <a:gd name="T15" fmla="*/ 19 h 35"/>
                <a:gd name="T16" fmla="*/ 5 w 19"/>
                <a:gd name="T17" fmla="*/ 34 h 35"/>
                <a:gd name="T18" fmla="*/ 1 w 19"/>
                <a:gd name="T19" fmla="*/ 34 h 35"/>
                <a:gd name="T20" fmla="*/ 0 w 19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0" y="32"/>
                  </a:moveTo>
                  <a:cubicBezTo>
                    <a:pt x="0" y="31"/>
                    <a:pt x="0" y="30"/>
                    <a:pt x="1" y="3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7"/>
                    <a:pt x="19" y="18"/>
                    <a:pt x="18" y="1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5"/>
                    <a:pt x="2" y="35"/>
                    <a:pt x="1" y="34"/>
                  </a:cubicBezTo>
                  <a:cubicBezTo>
                    <a:pt x="0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08">
              <a:extLst>
                <a:ext uri="{FF2B5EF4-FFF2-40B4-BE49-F238E27FC236}">
                  <a16:creationId xmlns:a16="http://schemas.microsoft.com/office/drawing/2014/main" id="{5C394329-00E9-244D-8E02-A93EA942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114" y="3492269"/>
              <a:ext cx="55606" cy="101748"/>
            </a:xfrm>
            <a:custGeom>
              <a:avLst/>
              <a:gdLst>
                <a:gd name="T0" fmla="*/ 0 w 19"/>
                <a:gd name="T1" fmla="*/ 32 h 35"/>
                <a:gd name="T2" fmla="*/ 1 w 19"/>
                <a:gd name="T3" fmla="*/ 30 h 35"/>
                <a:gd name="T4" fmla="*/ 12 w 19"/>
                <a:gd name="T5" fmla="*/ 17 h 35"/>
                <a:gd name="T6" fmla="*/ 1 w 19"/>
                <a:gd name="T7" fmla="*/ 5 h 35"/>
                <a:gd name="T8" fmla="*/ 1 w 19"/>
                <a:gd name="T9" fmla="*/ 1 h 35"/>
                <a:gd name="T10" fmla="*/ 6 w 19"/>
                <a:gd name="T11" fmla="*/ 1 h 35"/>
                <a:gd name="T12" fmla="*/ 18 w 19"/>
                <a:gd name="T13" fmla="*/ 15 h 35"/>
                <a:gd name="T14" fmla="*/ 18 w 19"/>
                <a:gd name="T15" fmla="*/ 19 h 35"/>
                <a:gd name="T16" fmla="*/ 6 w 19"/>
                <a:gd name="T17" fmla="*/ 34 h 35"/>
                <a:gd name="T18" fmla="*/ 1 w 19"/>
                <a:gd name="T19" fmla="*/ 34 h 35"/>
                <a:gd name="T20" fmla="*/ 0 w 19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0" y="32"/>
                  </a:moveTo>
                  <a:cubicBezTo>
                    <a:pt x="0" y="31"/>
                    <a:pt x="0" y="30"/>
                    <a:pt x="1" y="3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7"/>
                    <a:pt x="19" y="18"/>
                    <a:pt x="18" y="1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5"/>
                    <a:pt x="3" y="35"/>
                    <a:pt x="1" y="34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09">
              <a:extLst>
                <a:ext uri="{FF2B5EF4-FFF2-40B4-BE49-F238E27FC236}">
                  <a16:creationId xmlns:a16="http://schemas.microsoft.com/office/drawing/2014/main" id="{3678088E-EEE7-414F-B7C3-2CC276D24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8790" y="3492269"/>
              <a:ext cx="55606" cy="101748"/>
            </a:xfrm>
            <a:custGeom>
              <a:avLst/>
              <a:gdLst>
                <a:gd name="T0" fmla="*/ 0 w 19"/>
                <a:gd name="T1" fmla="*/ 32 h 35"/>
                <a:gd name="T2" fmla="*/ 1 w 19"/>
                <a:gd name="T3" fmla="*/ 30 h 35"/>
                <a:gd name="T4" fmla="*/ 12 w 19"/>
                <a:gd name="T5" fmla="*/ 17 h 35"/>
                <a:gd name="T6" fmla="*/ 1 w 19"/>
                <a:gd name="T7" fmla="*/ 5 h 35"/>
                <a:gd name="T8" fmla="*/ 1 w 19"/>
                <a:gd name="T9" fmla="*/ 1 h 35"/>
                <a:gd name="T10" fmla="*/ 6 w 19"/>
                <a:gd name="T11" fmla="*/ 1 h 35"/>
                <a:gd name="T12" fmla="*/ 18 w 19"/>
                <a:gd name="T13" fmla="*/ 15 h 35"/>
                <a:gd name="T14" fmla="*/ 18 w 19"/>
                <a:gd name="T15" fmla="*/ 19 h 35"/>
                <a:gd name="T16" fmla="*/ 6 w 19"/>
                <a:gd name="T17" fmla="*/ 34 h 35"/>
                <a:gd name="T18" fmla="*/ 1 w 19"/>
                <a:gd name="T19" fmla="*/ 34 h 35"/>
                <a:gd name="T20" fmla="*/ 0 w 19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0" y="32"/>
                  </a:moveTo>
                  <a:cubicBezTo>
                    <a:pt x="0" y="31"/>
                    <a:pt x="1" y="30"/>
                    <a:pt x="1" y="3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7"/>
                    <a:pt x="19" y="18"/>
                    <a:pt x="18" y="1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3" y="35"/>
                    <a:pt x="1" y="34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0">
              <a:extLst>
                <a:ext uri="{FF2B5EF4-FFF2-40B4-BE49-F238E27FC236}">
                  <a16:creationId xmlns:a16="http://schemas.microsoft.com/office/drawing/2014/main" id="{FE9AB67E-91CC-DD4E-993C-405D1394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465" y="3492269"/>
              <a:ext cx="55606" cy="101748"/>
            </a:xfrm>
            <a:custGeom>
              <a:avLst/>
              <a:gdLst>
                <a:gd name="T0" fmla="*/ 1 w 19"/>
                <a:gd name="T1" fmla="*/ 32 h 35"/>
                <a:gd name="T2" fmla="*/ 1 w 19"/>
                <a:gd name="T3" fmla="*/ 30 h 35"/>
                <a:gd name="T4" fmla="*/ 12 w 19"/>
                <a:gd name="T5" fmla="*/ 17 h 35"/>
                <a:gd name="T6" fmla="*/ 1 w 19"/>
                <a:gd name="T7" fmla="*/ 5 h 35"/>
                <a:gd name="T8" fmla="*/ 2 w 19"/>
                <a:gd name="T9" fmla="*/ 1 h 35"/>
                <a:gd name="T10" fmla="*/ 6 w 19"/>
                <a:gd name="T11" fmla="*/ 1 h 35"/>
                <a:gd name="T12" fmla="*/ 18 w 19"/>
                <a:gd name="T13" fmla="*/ 15 h 35"/>
                <a:gd name="T14" fmla="*/ 18 w 19"/>
                <a:gd name="T15" fmla="*/ 19 h 35"/>
                <a:gd name="T16" fmla="*/ 6 w 19"/>
                <a:gd name="T17" fmla="*/ 34 h 35"/>
                <a:gd name="T18" fmla="*/ 2 w 19"/>
                <a:gd name="T19" fmla="*/ 34 h 35"/>
                <a:gd name="T20" fmla="*/ 1 w 19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5">
                  <a:moveTo>
                    <a:pt x="1" y="32"/>
                  </a:moveTo>
                  <a:cubicBezTo>
                    <a:pt x="1" y="31"/>
                    <a:pt x="1" y="30"/>
                    <a:pt x="1" y="3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7"/>
                    <a:pt x="19" y="18"/>
                    <a:pt x="18" y="1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3" y="35"/>
                    <a:pt x="2" y="34"/>
                  </a:cubicBezTo>
                  <a:cubicBezTo>
                    <a:pt x="1" y="34"/>
                    <a:pt x="1" y="33"/>
                    <a:pt x="1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1">
              <a:extLst>
                <a:ext uri="{FF2B5EF4-FFF2-40B4-BE49-F238E27FC236}">
                  <a16:creationId xmlns:a16="http://schemas.microsoft.com/office/drawing/2014/main" id="{BA7C80A9-ED1C-6B47-8A69-6752304F0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6031" y="3492269"/>
              <a:ext cx="59156" cy="101748"/>
            </a:xfrm>
            <a:custGeom>
              <a:avLst/>
              <a:gdLst>
                <a:gd name="T0" fmla="*/ 1 w 20"/>
                <a:gd name="T1" fmla="*/ 32 h 35"/>
                <a:gd name="T2" fmla="*/ 2 w 20"/>
                <a:gd name="T3" fmla="*/ 30 h 35"/>
                <a:gd name="T4" fmla="*/ 12 w 20"/>
                <a:gd name="T5" fmla="*/ 17 h 35"/>
                <a:gd name="T6" fmla="*/ 2 w 20"/>
                <a:gd name="T7" fmla="*/ 5 h 35"/>
                <a:gd name="T8" fmla="*/ 2 w 20"/>
                <a:gd name="T9" fmla="*/ 1 h 35"/>
                <a:gd name="T10" fmla="*/ 6 w 20"/>
                <a:gd name="T11" fmla="*/ 1 h 35"/>
                <a:gd name="T12" fmla="*/ 19 w 20"/>
                <a:gd name="T13" fmla="*/ 15 h 35"/>
                <a:gd name="T14" fmla="*/ 19 w 20"/>
                <a:gd name="T15" fmla="*/ 19 h 35"/>
                <a:gd name="T16" fmla="*/ 6 w 20"/>
                <a:gd name="T17" fmla="*/ 34 h 35"/>
                <a:gd name="T18" fmla="*/ 2 w 20"/>
                <a:gd name="T19" fmla="*/ 34 h 35"/>
                <a:gd name="T20" fmla="*/ 1 w 20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5">
                  <a:moveTo>
                    <a:pt x="1" y="32"/>
                  </a:moveTo>
                  <a:cubicBezTo>
                    <a:pt x="1" y="31"/>
                    <a:pt x="1" y="30"/>
                    <a:pt x="2" y="3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3" y="35"/>
                    <a:pt x="2" y="34"/>
                  </a:cubicBezTo>
                  <a:cubicBezTo>
                    <a:pt x="1" y="34"/>
                    <a:pt x="1" y="33"/>
                    <a:pt x="1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2">
              <a:extLst>
                <a:ext uri="{FF2B5EF4-FFF2-40B4-BE49-F238E27FC236}">
                  <a16:creationId xmlns:a16="http://schemas.microsoft.com/office/drawing/2014/main" id="{4D28011F-173D-1A47-A7DD-AA71E512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324" y="3492269"/>
              <a:ext cx="57973" cy="101748"/>
            </a:xfrm>
            <a:custGeom>
              <a:avLst/>
              <a:gdLst>
                <a:gd name="T0" fmla="*/ 1 w 20"/>
                <a:gd name="T1" fmla="*/ 32 h 35"/>
                <a:gd name="T2" fmla="*/ 2 w 20"/>
                <a:gd name="T3" fmla="*/ 30 h 35"/>
                <a:gd name="T4" fmla="*/ 12 w 20"/>
                <a:gd name="T5" fmla="*/ 17 h 35"/>
                <a:gd name="T6" fmla="*/ 2 w 20"/>
                <a:gd name="T7" fmla="*/ 5 h 35"/>
                <a:gd name="T8" fmla="*/ 2 w 20"/>
                <a:gd name="T9" fmla="*/ 1 h 35"/>
                <a:gd name="T10" fmla="*/ 6 w 20"/>
                <a:gd name="T11" fmla="*/ 1 h 35"/>
                <a:gd name="T12" fmla="*/ 19 w 20"/>
                <a:gd name="T13" fmla="*/ 15 h 35"/>
                <a:gd name="T14" fmla="*/ 19 w 20"/>
                <a:gd name="T15" fmla="*/ 19 h 35"/>
                <a:gd name="T16" fmla="*/ 6 w 20"/>
                <a:gd name="T17" fmla="*/ 34 h 35"/>
                <a:gd name="T18" fmla="*/ 2 w 20"/>
                <a:gd name="T19" fmla="*/ 34 h 35"/>
                <a:gd name="T20" fmla="*/ 1 w 20"/>
                <a:gd name="T2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5">
                  <a:moveTo>
                    <a:pt x="1" y="32"/>
                  </a:moveTo>
                  <a:cubicBezTo>
                    <a:pt x="1" y="31"/>
                    <a:pt x="1" y="30"/>
                    <a:pt x="2" y="3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3" y="35"/>
                    <a:pt x="2" y="34"/>
                  </a:cubicBezTo>
                  <a:cubicBezTo>
                    <a:pt x="1" y="34"/>
                    <a:pt x="1" y="33"/>
                    <a:pt x="1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3">
              <a:extLst>
                <a:ext uri="{FF2B5EF4-FFF2-40B4-BE49-F238E27FC236}">
                  <a16:creationId xmlns:a16="http://schemas.microsoft.com/office/drawing/2014/main" id="{97CC7BA9-E9AD-6C41-879D-E4728E44A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514" y="1604020"/>
              <a:ext cx="55606" cy="105297"/>
            </a:xfrm>
            <a:custGeom>
              <a:avLst/>
              <a:gdLst>
                <a:gd name="T0" fmla="*/ 1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6 h 36"/>
                <a:gd name="T8" fmla="*/ 2 w 19"/>
                <a:gd name="T9" fmla="*/ 1 h 36"/>
                <a:gd name="T10" fmla="*/ 6 w 19"/>
                <a:gd name="T11" fmla="*/ 2 h 36"/>
                <a:gd name="T12" fmla="*/ 18 w 19"/>
                <a:gd name="T13" fmla="*/ 16 h 36"/>
                <a:gd name="T14" fmla="*/ 18 w 19"/>
                <a:gd name="T15" fmla="*/ 20 h 36"/>
                <a:gd name="T16" fmla="*/ 6 w 19"/>
                <a:gd name="T17" fmla="*/ 34 h 36"/>
                <a:gd name="T18" fmla="*/ 2 w 19"/>
                <a:gd name="T19" fmla="*/ 35 h 36"/>
                <a:gd name="T20" fmla="*/ 1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1" y="32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6"/>
                    <a:pt x="3" y="36"/>
                    <a:pt x="2" y="35"/>
                  </a:cubicBezTo>
                  <a:cubicBezTo>
                    <a:pt x="1" y="34"/>
                    <a:pt x="1" y="33"/>
                    <a:pt x="1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14">
              <a:extLst>
                <a:ext uri="{FF2B5EF4-FFF2-40B4-BE49-F238E27FC236}">
                  <a16:creationId xmlns:a16="http://schemas.microsoft.com/office/drawing/2014/main" id="{80886C51-59F2-F740-8DFF-DF889C98D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90" y="1604020"/>
              <a:ext cx="59156" cy="105297"/>
            </a:xfrm>
            <a:custGeom>
              <a:avLst/>
              <a:gdLst>
                <a:gd name="T0" fmla="*/ 1 w 20"/>
                <a:gd name="T1" fmla="*/ 32 h 36"/>
                <a:gd name="T2" fmla="*/ 2 w 20"/>
                <a:gd name="T3" fmla="*/ 30 h 36"/>
                <a:gd name="T4" fmla="*/ 12 w 20"/>
                <a:gd name="T5" fmla="*/ 18 h 36"/>
                <a:gd name="T6" fmla="*/ 2 w 20"/>
                <a:gd name="T7" fmla="*/ 6 h 36"/>
                <a:gd name="T8" fmla="*/ 2 w 20"/>
                <a:gd name="T9" fmla="*/ 1 h 36"/>
                <a:gd name="T10" fmla="*/ 6 w 20"/>
                <a:gd name="T11" fmla="*/ 2 h 36"/>
                <a:gd name="T12" fmla="*/ 19 w 20"/>
                <a:gd name="T13" fmla="*/ 16 h 36"/>
                <a:gd name="T14" fmla="*/ 19 w 20"/>
                <a:gd name="T15" fmla="*/ 20 h 36"/>
                <a:gd name="T16" fmla="*/ 6 w 20"/>
                <a:gd name="T17" fmla="*/ 34 h 36"/>
                <a:gd name="T18" fmla="*/ 2 w 20"/>
                <a:gd name="T19" fmla="*/ 35 h 36"/>
                <a:gd name="T20" fmla="*/ 1 w 20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6">
                  <a:moveTo>
                    <a:pt x="1" y="32"/>
                  </a:moveTo>
                  <a:cubicBezTo>
                    <a:pt x="1" y="32"/>
                    <a:pt x="1" y="31"/>
                    <a:pt x="2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9"/>
                    <a:pt x="19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6"/>
                    <a:pt x="3" y="36"/>
                    <a:pt x="2" y="35"/>
                  </a:cubicBezTo>
                  <a:cubicBezTo>
                    <a:pt x="1" y="34"/>
                    <a:pt x="1" y="33"/>
                    <a:pt x="1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15">
              <a:extLst>
                <a:ext uri="{FF2B5EF4-FFF2-40B4-BE49-F238E27FC236}">
                  <a16:creationId xmlns:a16="http://schemas.microsoft.com/office/drawing/2014/main" id="{84B08927-7E22-AA4F-AAB0-2AE0E9AD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414" y="1604020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6 h 36"/>
                <a:gd name="T8" fmla="*/ 1 w 19"/>
                <a:gd name="T9" fmla="*/ 1 h 36"/>
                <a:gd name="T10" fmla="*/ 5 w 19"/>
                <a:gd name="T11" fmla="*/ 2 h 36"/>
                <a:gd name="T12" fmla="*/ 18 w 19"/>
                <a:gd name="T13" fmla="*/ 16 h 36"/>
                <a:gd name="T14" fmla="*/ 18 w 19"/>
                <a:gd name="T15" fmla="*/ 20 h 36"/>
                <a:gd name="T16" fmla="*/ 5 w 19"/>
                <a:gd name="T17" fmla="*/ 34 h 36"/>
                <a:gd name="T18" fmla="*/ 1 w 19"/>
                <a:gd name="T19" fmla="*/ 35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2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6"/>
                    <a:pt x="2" y="36"/>
                    <a:pt x="1" y="35"/>
                  </a:cubicBezTo>
                  <a:cubicBezTo>
                    <a:pt x="0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16">
              <a:extLst>
                <a:ext uri="{FF2B5EF4-FFF2-40B4-BE49-F238E27FC236}">
                  <a16:creationId xmlns:a16="http://schemas.microsoft.com/office/drawing/2014/main" id="{B3918DF2-FA85-9047-941F-8DBB8209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090" y="1604020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6 h 36"/>
                <a:gd name="T8" fmla="*/ 1 w 19"/>
                <a:gd name="T9" fmla="*/ 1 h 36"/>
                <a:gd name="T10" fmla="*/ 6 w 19"/>
                <a:gd name="T11" fmla="*/ 2 h 36"/>
                <a:gd name="T12" fmla="*/ 18 w 19"/>
                <a:gd name="T13" fmla="*/ 16 h 36"/>
                <a:gd name="T14" fmla="*/ 18 w 19"/>
                <a:gd name="T15" fmla="*/ 20 h 36"/>
                <a:gd name="T16" fmla="*/ 6 w 19"/>
                <a:gd name="T17" fmla="*/ 34 h 36"/>
                <a:gd name="T18" fmla="*/ 1 w 19"/>
                <a:gd name="T19" fmla="*/ 35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2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6"/>
                    <a:pt x="3" y="36"/>
                    <a:pt x="1" y="35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17">
              <a:extLst>
                <a:ext uri="{FF2B5EF4-FFF2-40B4-BE49-F238E27FC236}">
                  <a16:creationId xmlns:a16="http://schemas.microsoft.com/office/drawing/2014/main" id="{5E9E99F4-EE3D-124C-88E2-8E4A407A0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39" y="1604020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6 h 36"/>
                <a:gd name="T8" fmla="*/ 1 w 19"/>
                <a:gd name="T9" fmla="*/ 1 h 36"/>
                <a:gd name="T10" fmla="*/ 6 w 19"/>
                <a:gd name="T11" fmla="*/ 2 h 36"/>
                <a:gd name="T12" fmla="*/ 18 w 19"/>
                <a:gd name="T13" fmla="*/ 16 h 36"/>
                <a:gd name="T14" fmla="*/ 18 w 19"/>
                <a:gd name="T15" fmla="*/ 20 h 36"/>
                <a:gd name="T16" fmla="*/ 6 w 19"/>
                <a:gd name="T17" fmla="*/ 34 h 36"/>
                <a:gd name="T18" fmla="*/ 1 w 19"/>
                <a:gd name="T19" fmla="*/ 35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2"/>
                    <a:pt x="1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6"/>
                    <a:pt x="3" y="36"/>
                    <a:pt x="1" y="35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8">
              <a:extLst>
                <a:ext uri="{FF2B5EF4-FFF2-40B4-BE49-F238E27FC236}">
                  <a16:creationId xmlns:a16="http://schemas.microsoft.com/office/drawing/2014/main" id="{31A78272-AAF4-5444-A3F7-0D31E505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948" y="1604020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6 h 36"/>
                <a:gd name="T8" fmla="*/ 2 w 19"/>
                <a:gd name="T9" fmla="*/ 1 h 36"/>
                <a:gd name="T10" fmla="*/ 6 w 19"/>
                <a:gd name="T11" fmla="*/ 2 h 36"/>
                <a:gd name="T12" fmla="*/ 18 w 19"/>
                <a:gd name="T13" fmla="*/ 16 h 36"/>
                <a:gd name="T14" fmla="*/ 18 w 19"/>
                <a:gd name="T15" fmla="*/ 20 h 36"/>
                <a:gd name="T16" fmla="*/ 6 w 19"/>
                <a:gd name="T17" fmla="*/ 34 h 36"/>
                <a:gd name="T18" fmla="*/ 2 w 19"/>
                <a:gd name="T19" fmla="*/ 35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2"/>
                    <a:pt x="1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6"/>
                    <a:pt x="3" y="36"/>
                    <a:pt x="2" y="35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19">
              <a:extLst>
                <a:ext uri="{FF2B5EF4-FFF2-40B4-BE49-F238E27FC236}">
                  <a16:creationId xmlns:a16="http://schemas.microsoft.com/office/drawing/2014/main" id="{10933300-B20A-7243-8397-58412E37C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162" y="5134430"/>
              <a:ext cx="105297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8 h 19"/>
                <a:gd name="T6" fmla="*/ 6 w 36"/>
                <a:gd name="T7" fmla="*/ 18 h 19"/>
                <a:gd name="T8" fmla="*/ 1 w 36"/>
                <a:gd name="T9" fmla="*/ 18 h 19"/>
                <a:gd name="T10" fmla="*/ 2 w 36"/>
                <a:gd name="T11" fmla="*/ 14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4 h 19"/>
                <a:gd name="T18" fmla="*/ 35 w 36"/>
                <a:gd name="T19" fmla="*/ 18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2" y="19"/>
                    <a:pt x="31" y="19"/>
                    <a:pt x="30" y="1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3" y="19"/>
                    <a:pt x="1" y="18"/>
                  </a:cubicBezTo>
                  <a:cubicBezTo>
                    <a:pt x="0" y="17"/>
                    <a:pt x="0" y="15"/>
                    <a:pt x="2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7"/>
                    <a:pt x="35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0">
              <a:extLst>
                <a:ext uri="{FF2B5EF4-FFF2-40B4-BE49-F238E27FC236}">
                  <a16:creationId xmlns:a16="http://schemas.microsoft.com/office/drawing/2014/main" id="{69217157-71C9-A04D-BBCA-029B28324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162" y="5180571"/>
              <a:ext cx="105297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7 h 19"/>
                <a:gd name="T6" fmla="*/ 6 w 36"/>
                <a:gd name="T7" fmla="*/ 18 h 19"/>
                <a:gd name="T8" fmla="*/ 1 w 36"/>
                <a:gd name="T9" fmla="*/ 18 h 19"/>
                <a:gd name="T10" fmla="*/ 2 w 36"/>
                <a:gd name="T11" fmla="*/ 14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4 h 19"/>
                <a:gd name="T18" fmla="*/ 35 w 36"/>
                <a:gd name="T19" fmla="*/ 18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2" y="19"/>
                    <a:pt x="31" y="19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3" y="19"/>
                    <a:pt x="1" y="18"/>
                  </a:cubicBezTo>
                  <a:cubicBezTo>
                    <a:pt x="0" y="17"/>
                    <a:pt x="0" y="15"/>
                    <a:pt x="2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7"/>
                    <a:pt x="35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1">
              <a:extLst>
                <a:ext uri="{FF2B5EF4-FFF2-40B4-BE49-F238E27FC236}">
                  <a16:creationId xmlns:a16="http://schemas.microsoft.com/office/drawing/2014/main" id="{02DACC80-0755-0643-82D9-B587990A9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162" y="5087105"/>
              <a:ext cx="105297" cy="59156"/>
            </a:xfrm>
            <a:custGeom>
              <a:avLst/>
              <a:gdLst>
                <a:gd name="T0" fmla="*/ 32 w 36"/>
                <a:gd name="T1" fmla="*/ 19 h 20"/>
                <a:gd name="T2" fmla="*/ 30 w 36"/>
                <a:gd name="T3" fmla="*/ 19 h 20"/>
                <a:gd name="T4" fmla="*/ 18 w 36"/>
                <a:gd name="T5" fmla="*/ 8 h 20"/>
                <a:gd name="T6" fmla="*/ 6 w 36"/>
                <a:gd name="T7" fmla="*/ 19 h 20"/>
                <a:gd name="T8" fmla="*/ 1 w 36"/>
                <a:gd name="T9" fmla="*/ 18 h 20"/>
                <a:gd name="T10" fmla="*/ 2 w 36"/>
                <a:gd name="T11" fmla="*/ 14 h 20"/>
                <a:gd name="T12" fmla="*/ 16 w 36"/>
                <a:gd name="T13" fmla="*/ 1 h 20"/>
                <a:gd name="T14" fmla="*/ 20 w 36"/>
                <a:gd name="T15" fmla="*/ 1 h 20"/>
                <a:gd name="T16" fmla="*/ 34 w 36"/>
                <a:gd name="T17" fmla="*/ 14 h 20"/>
                <a:gd name="T18" fmla="*/ 35 w 36"/>
                <a:gd name="T19" fmla="*/ 18 h 20"/>
                <a:gd name="T20" fmla="*/ 32 w 36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0">
                  <a:moveTo>
                    <a:pt x="32" y="19"/>
                  </a:moveTo>
                  <a:cubicBezTo>
                    <a:pt x="32" y="19"/>
                    <a:pt x="31" y="19"/>
                    <a:pt x="30" y="1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3" y="20"/>
                    <a:pt x="1" y="18"/>
                  </a:cubicBezTo>
                  <a:cubicBezTo>
                    <a:pt x="0" y="17"/>
                    <a:pt x="0" y="15"/>
                    <a:pt x="2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7"/>
                    <a:pt x="35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2">
              <a:extLst>
                <a:ext uri="{FF2B5EF4-FFF2-40B4-BE49-F238E27FC236}">
                  <a16:creationId xmlns:a16="http://schemas.microsoft.com/office/drawing/2014/main" id="{A012FA01-F6DE-9B4D-9C18-09B8C285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5555" y="4684847"/>
              <a:ext cx="105297" cy="59156"/>
            </a:xfrm>
            <a:custGeom>
              <a:avLst/>
              <a:gdLst>
                <a:gd name="T0" fmla="*/ 32 w 36"/>
                <a:gd name="T1" fmla="*/ 19 h 20"/>
                <a:gd name="T2" fmla="*/ 30 w 36"/>
                <a:gd name="T3" fmla="*/ 18 h 20"/>
                <a:gd name="T4" fmla="*/ 18 w 36"/>
                <a:gd name="T5" fmla="*/ 8 h 20"/>
                <a:gd name="T6" fmla="*/ 6 w 36"/>
                <a:gd name="T7" fmla="*/ 18 h 20"/>
                <a:gd name="T8" fmla="*/ 1 w 36"/>
                <a:gd name="T9" fmla="*/ 18 h 20"/>
                <a:gd name="T10" fmla="*/ 1 w 36"/>
                <a:gd name="T11" fmla="*/ 14 h 20"/>
                <a:gd name="T12" fmla="*/ 16 w 36"/>
                <a:gd name="T13" fmla="*/ 1 h 20"/>
                <a:gd name="T14" fmla="*/ 20 w 36"/>
                <a:gd name="T15" fmla="*/ 1 h 20"/>
                <a:gd name="T16" fmla="*/ 34 w 36"/>
                <a:gd name="T17" fmla="*/ 14 h 20"/>
                <a:gd name="T18" fmla="*/ 35 w 36"/>
                <a:gd name="T19" fmla="*/ 18 h 20"/>
                <a:gd name="T20" fmla="*/ 32 w 36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0">
                  <a:moveTo>
                    <a:pt x="32" y="19"/>
                  </a:moveTo>
                  <a:cubicBezTo>
                    <a:pt x="32" y="19"/>
                    <a:pt x="31" y="19"/>
                    <a:pt x="30" y="1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20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7"/>
                    <a:pt x="35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3">
              <a:extLst>
                <a:ext uri="{FF2B5EF4-FFF2-40B4-BE49-F238E27FC236}">
                  <a16:creationId xmlns:a16="http://schemas.microsoft.com/office/drawing/2014/main" id="{C2693953-F734-E448-AF3D-D559D106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5555" y="4732171"/>
              <a:ext cx="105297" cy="55606"/>
            </a:xfrm>
            <a:custGeom>
              <a:avLst/>
              <a:gdLst>
                <a:gd name="T0" fmla="*/ 32 w 36"/>
                <a:gd name="T1" fmla="*/ 19 h 19"/>
                <a:gd name="T2" fmla="*/ 30 w 36"/>
                <a:gd name="T3" fmla="*/ 18 h 19"/>
                <a:gd name="T4" fmla="*/ 18 w 36"/>
                <a:gd name="T5" fmla="*/ 8 h 19"/>
                <a:gd name="T6" fmla="*/ 6 w 36"/>
                <a:gd name="T7" fmla="*/ 18 h 19"/>
                <a:gd name="T8" fmla="*/ 1 w 36"/>
                <a:gd name="T9" fmla="*/ 18 h 19"/>
                <a:gd name="T10" fmla="*/ 1 w 36"/>
                <a:gd name="T11" fmla="*/ 14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4 h 19"/>
                <a:gd name="T18" fmla="*/ 35 w 36"/>
                <a:gd name="T19" fmla="*/ 18 h 19"/>
                <a:gd name="T20" fmla="*/ 32 w 36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9"/>
                  </a:moveTo>
                  <a:cubicBezTo>
                    <a:pt x="32" y="19"/>
                    <a:pt x="31" y="19"/>
                    <a:pt x="30" y="1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7"/>
                    <a:pt x="35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24">
              <a:extLst>
                <a:ext uri="{FF2B5EF4-FFF2-40B4-BE49-F238E27FC236}">
                  <a16:creationId xmlns:a16="http://schemas.microsoft.com/office/drawing/2014/main" id="{76931789-1331-D94B-9A2F-8009D7D84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5555" y="4641072"/>
              <a:ext cx="105297" cy="55606"/>
            </a:xfrm>
            <a:custGeom>
              <a:avLst/>
              <a:gdLst>
                <a:gd name="T0" fmla="*/ 32 w 36"/>
                <a:gd name="T1" fmla="*/ 18 h 19"/>
                <a:gd name="T2" fmla="*/ 30 w 36"/>
                <a:gd name="T3" fmla="*/ 18 h 19"/>
                <a:gd name="T4" fmla="*/ 18 w 36"/>
                <a:gd name="T5" fmla="*/ 7 h 19"/>
                <a:gd name="T6" fmla="*/ 6 w 36"/>
                <a:gd name="T7" fmla="*/ 18 h 19"/>
                <a:gd name="T8" fmla="*/ 1 w 36"/>
                <a:gd name="T9" fmla="*/ 17 h 19"/>
                <a:gd name="T10" fmla="*/ 1 w 36"/>
                <a:gd name="T11" fmla="*/ 13 h 19"/>
                <a:gd name="T12" fmla="*/ 16 w 36"/>
                <a:gd name="T13" fmla="*/ 1 h 19"/>
                <a:gd name="T14" fmla="*/ 20 w 36"/>
                <a:gd name="T15" fmla="*/ 1 h 19"/>
                <a:gd name="T16" fmla="*/ 34 w 36"/>
                <a:gd name="T17" fmla="*/ 13 h 19"/>
                <a:gd name="T18" fmla="*/ 35 w 36"/>
                <a:gd name="T19" fmla="*/ 17 h 19"/>
                <a:gd name="T20" fmla="*/ 32 w 36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2" y="18"/>
                  </a:moveTo>
                  <a:cubicBezTo>
                    <a:pt x="32" y="18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6" y="14"/>
                    <a:pt x="36" y="16"/>
                    <a:pt x="35" y="17"/>
                  </a:cubicBezTo>
                  <a:cubicBezTo>
                    <a:pt x="34" y="18"/>
                    <a:pt x="33" y="18"/>
                    <a:pt x="32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25">
              <a:extLst>
                <a:ext uri="{FF2B5EF4-FFF2-40B4-BE49-F238E27FC236}">
                  <a16:creationId xmlns:a16="http://schemas.microsoft.com/office/drawing/2014/main" id="{8E5F9000-62B3-4343-81B4-5595B9B52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602" y="2468876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3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3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26">
              <a:extLst>
                <a:ext uri="{FF2B5EF4-FFF2-40B4-BE49-F238E27FC236}">
                  <a16:creationId xmlns:a16="http://schemas.microsoft.com/office/drawing/2014/main" id="{EB6972B8-2D7A-014C-AFE1-87A48EC4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602" y="2515017"/>
              <a:ext cx="102931" cy="55606"/>
            </a:xfrm>
            <a:custGeom>
              <a:avLst/>
              <a:gdLst>
                <a:gd name="T0" fmla="*/ 32 w 35"/>
                <a:gd name="T1" fmla="*/ 18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7 h 19"/>
                <a:gd name="T10" fmla="*/ 1 w 35"/>
                <a:gd name="T11" fmla="*/ 13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3 h 19"/>
                <a:gd name="T18" fmla="*/ 34 w 35"/>
                <a:gd name="T19" fmla="*/ 17 h 19"/>
                <a:gd name="T20" fmla="*/ 32 w 3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8"/>
                  </a:moveTo>
                  <a:cubicBezTo>
                    <a:pt x="31" y="18"/>
                    <a:pt x="31" y="18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4"/>
                    <a:pt x="35" y="16"/>
                    <a:pt x="34" y="17"/>
                  </a:cubicBezTo>
                  <a:cubicBezTo>
                    <a:pt x="34" y="18"/>
                    <a:pt x="33" y="18"/>
                    <a:pt x="32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7">
              <a:extLst>
                <a:ext uri="{FF2B5EF4-FFF2-40B4-BE49-F238E27FC236}">
                  <a16:creationId xmlns:a16="http://schemas.microsoft.com/office/drawing/2014/main" id="{FF119B52-E44A-2F42-BE49-DCC0079F1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602" y="2421551"/>
              <a:ext cx="102931" cy="55606"/>
            </a:xfrm>
            <a:custGeom>
              <a:avLst/>
              <a:gdLst>
                <a:gd name="T0" fmla="*/ 32 w 35"/>
                <a:gd name="T1" fmla="*/ 19 h 19"/>
                <a:gd name="T2" fmla="*/ 30 w 35"/>
                <a:gd name="T3" fmla="*/ 18 h 19"/>
                <a:gd name="T4" fmla="*/ 18 w 35"/>
                <a:gd name="T5" fmla="*/ 7 h 19"/>
                <a:gd name="T6" fmla="*/ 5 w 35"/>
                <a:gd name="T7" fmla="*/ 18 h 19"/>
                <a:gd name="T8" fmla="*/ 1 w 35"/>
                <a:gd name="T9" fmla="*/ 18 h 19"/>
                <a:gd name="T10" fmla="*/ 1 w 35"/>
                <a:gd name="T11" fmla="*/ 14 h 19"/>
                <a:gd name="T12" fmla="*/ 16 w 35"/>
                <a:gd name="T13" fmla="*/ 1 h 19"/>
                <a:gd name="T14" fmla="*/ 20 w 35"/>
                <a:gd name="T15" fmla="*/ 1 h 19"/>
                <a:gd name="T16" fmla="*/ 34 w 35"/>
                <a:gd name="T17" fmla="*/ 14 h 19"/>
                <a:gd name="T18" fmla="*/ 34 w 35"/>
                <a:gd name="T19" fmla="*/ 18 h 19"/>
                <a:gd name="T20" fmla="*/ 32 w 35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32" y="19"/>
                  </a:moveTo>
                  <a:cubicBezTo>
                    <a:pt x="31" y="19"/>
                    <a:pt x="31" y="19"/>
                    <a:pt x="30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7"/>
                    <a:pt x="34" y="18"/>
                  </a:cubicBezTo>
                  <a:cubicBezTo>
                    <a:pt x="34" y="19"/>
                    <a:pt x="33" y="19"/>
                    <a:pt x="32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28">
              <a:extLst>
                <a:ext uri="{FF2B5EF4-FFF2-40B4-BE49-F238E27FC236}">
                  <a16:creationId xmlns:a16="http://schemas.microsoft.com/office/drawing/2014/main" id="{071B9A66-3904-5E46-8099-410B11E5B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068" y="3920556"/>
              <a:ext cx="56789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5 h 36"/>
                <a:gd name="T8" fmla="*/ 1 w 19"/>
                <a:gd name="T9" fmla="*/ 1 h 36"/>
                <a:gd name="T10" fmla="*/ 5 w 19"/>
                <a:gd name="T11" fmla="*/ 1 h 36"/>
                <a:gd name="T12" fmla="*/ 18 w 19"/>
                <a:gd name="T13" fmla="*/ 16 h 36"/>
                <a:gd name="T14" fmla="*/ 18 w 19"/>
                <a:gd name="T15" fmla="*/ 20 h 36"/>
                <a:gd name="T16" fmla="*/ 5 w 19"/>
                <a:gd name="T17" fmla="*/ 34 h 36"/>
                <a:gd name="T18" fmla="*/ 1 w 19"/>
                <a:gd name="T19" fmla="*/ 34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1"/>
                    <a:pt x="0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5"/>
                    <a:pt x="2" y="36"/>
                    <a:pt x="1" y="34"/>
                  </a:cubicBezTo>
                  <a:cubicBezTo>
                    <a:pt x="0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29">
              <a:extLst>
                <a:ext uri="{FF2B5EF4-FFF2-40B4-BE49-F238E27FC236}">
                  <a16:creationId xmlns:a16="http://schemas.microsoft.com/office/drawing/2014/main" id="{5DD94032-DA28-E04D-A6B9-4C0FBCAD0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926" y="3920556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2 w 19"/>
                <a:gd name="T5" fmla="*/ 18 h 36"/>
                <a:gd name="T6" fmla="*/ 1 w 19"/>
                <a:gd name="T7" fmla="*/ 5 h 36"/>
                <a:gd name="T8" fmla="*/ 1 w 19"/>
                <a:gd name="T9" fmla="*/ 1 h 36"/>
                <a:gd name="T10" fmla="*/ 6 w 19"/>
                <a:gd name="T11" fmla="*/ 1 h 36"/>
                <a:gd name="T12" fmla="*/ 18 w 19"/>
                <a:gd name="T13" fmla="*/ 16 h 36"/>
                <a:gd name="T14" fmla="*/ 18 w 19"/>
                <a:gd name="T15" fmla="*/ 20 h 36"/>
                <a:gd name="T16" fmla="*/ 6 w 19"/>
                <a:gd name="T17" fmla="*/ 34 h 36"/>
                <a:gd name="T18" fmla="*/ 1 w 19"/>
                <a:gd name="T19" fmla="*/ 34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1"/>
                    <a:pt x="1" y="31"/>
                    <a:pt x="1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3" y="36"/>
                    <a:pt x="1" y="34"/>
                  </a:cubicBezTo>
                  <a:cubicBezTo>
                    <a:pt x="1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0">
              <a:extLst>
                <a:ext uri="{FF2B5EF4-FFF2-40B4-BE49-F238E27FC236}">
                  <a16:creationId xmlns:a16="http://schemas.microsoft.com/office/drawing/2014/main" id="{AAA2FE3C-33AC-D048-AC54-DA20A8C1C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1392" y="3920556"/>
              <a:ext cx="55606" cy="105297"/>
            </a:xfrm>
            <a:custGeom>
              <a:avLst/>
              <a:gdLst>
                <a:gd name="T0" fmla="*/ 0 w 19"/>
                <a:gd name="T1" fmla="*/ 32 h 36"/>
                <a:gd name="T2" fmla="*/ 1 w 19"/>
                <a:gd name="T3" fmla="*/ 30 h 36"/>
                <a:gd name="T4" fmla="*/ 11 w 19"/>
                <a:gd name="T5" fmla="*/ 18 h 36"/>
                <a:gd name="T6" fmla="*/ 1 w 19"/>
                <a:gd name="T7" fmla="*/ 5 h 36"/>
                <a:gd name="T8" fmla="*/ 1 w 19"/>
                <a:gd name="T9" fmla="*/ 1 h 36"/>
                <a:gd name="T10" fmla="*/ 5 w 19"/>
                <a:gd name="T11" fmla="*/ 1 h 36"/>
                <a:gd name="T12" fmla="*/ 18 w 19"/>
                <a:gd name="T13" fmla="*/ 16 h 36"/>
                <a:gd name="T14" fmla="*/ 18 w 19"/>
                <a:gd name="T15" fmla="*/ 20 h 36"/>
                <a:gd name="T16" fmla="*/ 5 w 19"/>
                <a:gd name="T17" fmla="*/ 34 h 36"/>
                <a:gd name="T18" fmla="*/ 1 w 19"/>
                <a:gd name="T19" fmla="*/ 34 h 36"/>
                <a:gd name="T20" fmla="*/ 0 w 19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0" y="32"/>
                  </a:moveTo>
                  <a:cubicBezTo>
                    <a:pt x="0" y="31"/>
                    <a:pt x="0" y="31"/>
                    <a:pt x="1" y="3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9"/>
                    <a:pt x="18" y="2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5"/>
                    <a:pt x="2" y="36"/>
                    <a:pt x="1" y="34"/>
                  </a:cubicBezTo>
                  <a:cubicBezTo>
                    <a:pt x="0" y="34"/>
                    <a:pt x="0" y="33"/>
                    <a:pt x="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31">
              <a:extLst>
                <a:ext uri="{FF2B5EF4-FFF2-40B4-BE49-F238E27FC236}">
                  <a16:creationId xmlns:a16="http://schemas.microsoft.com/office/drawing/2014/main" id="{23F49D56-DC5C-8F48-B23B-B8B99800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9469" y="2427467"/>
              <a:ext cx="85184" cy="177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32">
              <a:extLst>
                <a:ext uri="{FF2B5EF4-FFF2-40B4-BE49-F238E27FC236}">
                  <a16:creationId xmlns:a16="http://schemas.microsoft.com/office/drawing/2014/main" id="{E2547D15-A385-084F-8662-79D279369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9469" y="2462960"/>
              <a:ext cx="85184" cy="177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3">
              <a:extLst>
                <a:ext uri="{FF2B5EF4-FFF2-40B4-BE49-F238E27FC236}">
                  <a16:creationId xmlns:a16="http://schemas.microsoft.com/office/drawing/2014/main" id="{B3B3664E-071F-BF41-BBE3-CD578FDC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525" y="2225154"/>
              <a:ext cx="146706" cy="182199"/>
            </a:xfrm>
            <a:custGeom>
              <a:avLst/>
              <a:gdLst>
                <a:gd name="T0" fmla="*/ 124 w 124"/>
                <a:gd name="T1" fmla="*/ 54 h 154"/>
                <a:gd name="T2" fmla="*/ 99 w 124"/>
                <a:gd name="T3" fmla="*/ 54 h 154"/>
                <a:gd name="T4" fmla="*/ 99 w 124"/>
                <a:gd name="T5" fmla="*/ 154 h 154"/>
                <a:gd name="T6" fmla="*/ 27 w 124"/>
                <a:gd name="T7" fmla="*/ 154 h 154"/>
                <a:gd name="T8" fmla="*/ 27 w 124"/>
                <a:gd name="T9" fmla="*/ 54 h 154"/>
                <a:gd name="T10" fmla="*/ 0 w 124"/>
                <a:gd name="T11" fmla="*/ 54 h 154"/>
                <a:gd name="T12" fmla="*/ 62 w 124"/>
                <a:gd name="T13" fmla="*/ 0 h 154"/>
                <a:gd name="T14" fmla="*/ 124 w 124"/>
                <a:gd name="T15" fmla="*/ 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54">
                  <a:moveTo>
                    <a:pt x="124" y="54"/>
                  </a:moveTo>
                  <a:lnTo>
                    <a:pt x="99" y="54"/>
                  </a:lnTo>
                  <a:lnTo>
                    <a:pt x="99" y="154"/>
                  </a:lnTo>
                  <a:lnTo>
                    <a:pt x="27" y="154"/>
                  </a:lnTo>
                  <a:lnTo>
                    <a:pt x="27" y="54"/>
                  </a:lnTo>
                  <a:lnTo>
                    <a:pt x="0" y="54"/>
                  </a:lnTo>
                  <a:lnTo>
                    <a:pt x="62" y="0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4">
              <a:extLst>
                <a:ext uri="{FF2B5EF4-FFF2-40B4-BE49-F238E27FC236}">
                  <a16:creationId xmlns:a16="http://schemas.microsoft.com/office/drawing/2014/main" id="{3AEF8999-39FD-C941-AA24-87861776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042" y="3274576"/>
              <a:ext cx="85184" cy="177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5">
              <a:extLst>
                <a:ext uri="{FF2B5EF4-FFF2-40B4-BE49-F238E27FC236}">
                  <a16:creationId xmlns:a16="http://schemas.microsoft.com/office/drawing/2014/main" id="{36786C8C-8B64-1645-8ECD-BBBA32397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042" y="3310069"/>
              <a:ext cx="85184" cy="177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6">
              <a:extLst>
                <a:ext uri="{FF2B5EF4-FFF2-40B4-BE49-F238E27FC236}">
                  <a16:creationId xmlns:a16="http://schemas.microsoft.com/office/drawing/2014/main" id="{3F8A633C-290A-1F4E-B415-1A33F6649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098" y="3072264"/>
              <a:ext cx="150255" cy="182199"/>
            </a:xfrm>
            <a:custGeom>
              <a:avLst/>
              <a:gdLst>
                <a:gd name="T0" fmla="*/ 127 w 127"/>
                <a:gd name="T1" fmla="*/ 55 h 154"/>
                <a:gd name="T2" fmla="*/ 99 w 127"/>
                <a:gd name="T3" fmla="*/ 55 h 154"/>
                <a:gd name="T4" fmla="*/ 99 w 127"/>
                <a:gd name="T5" fmla="*/ 154 h 154"/>
                <a:gd name="T6" fmla="*/ 27 w 127"/>
                <a:gd name="T7" fmla="*/ 154 h 154"/>
                <a:gd name="T8" fmla="*/ 27 w 127"/>
                <a:gd name="T9" fmla="*/ 55 h 154"/>
                <a:gd name="T10" fmla="*/ 0 w 127"/>
                <a:gd name="T11" fmla="*/ 55 h 154"/>
                <a:gd name="T12" fmla="*/ 65 w 127"/>
                <a:gd name="T13" fmla="*/ 0 h 154"/>
                <a:gd name="T14" fmla="*/ 127 w 127"/>
                <a:gd name="T15" fmla="*/ 5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54">
                  <a:moveTo>
                    <a:pt x="127" y="55"/>
                  </a:moveTo>
                  <a:lnTo>
                    <a:pt x="99" y="55"/>
                  </a:lnTo>
                  <a:lnTo>
                    <a:pt x="99" y="154"/>
                  </a:lnTo>
                  <a:lnTo>
                    <a:pt x="27" y="154"/>
                  </a:lnTo>
                  <a:lnTo>
                    <a:pt x="27" y="55"/>
                  </a:lnTo>
                  <a:lnTo>
                    <a:pt x="0" y="55"/>
                  </a:lnTo>
                  <a:lnTo>
                    <a:pt x="65" y="0"/>
                  </a:lnTo>
                  <a:lnTo>
                    <a:pt x="127" y="5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7">
              <a:extLst>
                <a:ext uri="{FF2B5EF4-FFF2-40B4-BE49-F238E27FC236}">
                  <a16:creationId xmlns:a16="http://schemas.microsoft.com/office/drawing/2014/main" id="{59C22945-D0E0-AF45-9B3E-DD512212F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07" y="2518567"/>
              <a:ext cx="965420" cy="489809"/>
            </a:xfrm>
            <a:custGeom>
              <a:avLst/>
              <a:gdLst>
                <a:gd name="T0" fmla="*/ 0 w 329"/>
                <a:gd name="T1" fmla="*/ 114 h 167"/>
                <a:gd name="T2" fmla="*/ 42 w 329"/>
                <a:gd name="T3" fmla="*/ 165 h 167"/>
                <a:gd name="T4" fmla="*/ 43 w 329"/>
                <a:gd name="T5" fmla="*/ 165 h 167"/>
                <a:gd name="T6" fmla="*/ 57 w 329"/>
                <a:gd name="T7" fmla="*/ 167 h 167"/>
                <a:gd name="T8" fmla="*/ 281 w 329"/>
                <a:gd name="T9" fmla="*/ 167 h 167"/>
                <a:gd name="T10" fmla="*/ 323 w 329"/>
                <a:gd name="T11" fmla="*/ 143 h 167"/>
                <a:gd name="T12" fmla="*/ 329 w 329"/>
                <a:gd name="T13" fmla="*/ 123 h 167"/>
                <a:gd name="T14" fmla="*/ 280 w 329"/>
                <a:gd name="T15" fmla="*/ 78 h 167"/>
                <a:gd name="T16" fmla="*/ 268 w 329"/>
                <a:gd name="T17" fmla="*/ 80 h 167"/>
                <a:gd name="T18" fmla="*/ 215 w 329"/>
                <a:gd name="T19" fmla="*/ 41 h 167"/>
                <a:gd name="T20" fmla="*/ 194 w 329"/>
                <a:gd name="T21" fmla="*/ 45 h 167"/>
                <a:gd name="T22" fmla="*/ 127 w 329"/>
                <a:gd name="T23" fmla="*/ 0 h 167"/>
                <a:gd name="T24" fmla="*/ 56 w 329"/>
                <a:gd name="T25" fmla="*/ 62 h 167"/>
                <a:gd name="T26" fmla="*/ 0 w 329"/>
                <a:gd name="T27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9" h="167">
                  <a:moveTo>
                    <a:pt x="0" y="114"/>
                  </a:moveTo>
                  <a:cubicBezTo>
                    <a:pt x="0" y="139"/>
                    <a:pt x="18" y="159"/>
                    <a:pt x="42" y="165"/>
                  </a:cubicBezTo>
                  <a:cubicBezTo>
                    <a:pt x="43" y="165"/>
                    <a:pt x="43" y="165"/>
                    <a:pt x="43" y="165"/>
                  </a:cubicBezTo>
                  <a:cubicBezTo>
                    <a:pt x="47" y="166"/>
                    <a:pt x="52" y="167"/>
                    <a:pt x="57" y="167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99" y="166"/>
                    <a:pt x="315" y="157"/>
                    <a:pt x="323" y="143"/>
                  </a:cubicBezTo>
                  <a:cubicBezTo>
                    <a:pt x="327" y="137"/>
                    <a:pt x="329" y="130"/>
                    <a:pt x="329" y="123"/>
                  </a:cubicBezTo>
                  <a:cubicBezTo>
                    <a:pt x="329" y="98"/>
                    <a:pt x="307" y="78"/>
                    <a:pt x="280" y="78"/>
                  </a:cubicBezTo>
                  <a:cubicBezTo>
                    <a:pt x="276" y="78"/>
                    <a:pt x="272" y="79"/>
                    <a:pt x="268" y="80"/>
                  </a:cubicBezTo>
                  <a:cubicBezTo>
                    <a:pt x="263" y="58"/>
                    <a:pt x="241" y="41"/>
                    <a:pt x="215" y="41"/>
                  </a:cubicBezTo>
                  <a:cubicBezTo>
                    <a:pt x="208" y="41"/>
                    <a:pt x="201" y="42"/>
                    <a:pt x="194" y="45"/>
                  </a:cubicBezTo>
                  <a:cubicBezTo>
                    <a:pt x="185" y="19"/>
                    <a:pt x="158" y="0"/>
                    <a:pt x="127" y="0"/>
                  </a:cubicBezTo>
                  <a:cubicBezTo>
                    <a:pt x="89" y="0"/>
                    <a:pt x="58" y="28"/>
                    <a:pt x="56" y="62"/>
                  </a:cubicBezTo>
                  <a:cubicBezTo>
                    <a:pt x="25" y="62"/>
                    <a:pt x="0" y="86"/>
                    <a:pt x="0" y="11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38">
              <a:extLst>
                <a:ext uri="{FF2B5EF4-FFF2-40B4-BE49-F238E27FC236}">
                  <a16:creationId xmlns:a16="http://schemas.microsoft.com/office/drawing/2014/main" id="{45FD95B7-D4E2-6A44-B9ED-EE7097F28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525" y="2806063"/>
              <a:ext cx="17747" cy="1293143"/>
            </a:xfrm>
            <a:custGeom>
              <a:avLst/>
              <a:gdLst>
                <a:gd name="T0" fmla="*/ 3 w 6"/>
                <a:gd name="T1" fmla="*/ 441 h 441"/>
                <a:gd name="T2" fmla="*/ 0 w 6"/>
                <a:gd name="T3" fmla="*/ 438 h 441"/>
                <a:gd name="T4" fmla="*/ 0 w 6"/>
                <a:gd name="T5" fmla="*/ 3 h 441"/>
                <a:gd name="T6" fmla="*/ 3 w 6"/>
                <a:gd name="T7" fmla="*/ 0 h 441"/>
                <a:gd name="T8" fmla="*/ 6 w 6"/>
                <a:gd name="T9" fmla="*/ 3 h 441"/>
                <a:gd name="T10" fmla="*/ 6 w 6"/>
                <a:gd name="T11" fmla="*/ 438 h 441"/>
                <a:gd name="T12" fmla="*/ 3 w 6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41">
                  <a:moveTo>
                    <a:pt x="3" y="441"/>
                  </a:moveTo>
                  <a:cubicBezTo>
                    <a:pt x="2" y="441"/>
                    <a:pt x="0" y="439"/>
                    <a:pt x="0" y="43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8"/>
                    <a:pt x="6" y="438"/>
                    <a:pt x="6" y="438"/>
                  </a:cubicBezTo>
                  <a:cubicBezTo>
                    <a:pt x="6" y="439"/>
                    <a:pt x="5" y="441"/>
                    <a:pt x="3" y="4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39">
              <a:extLst>
                <a:ext uri="{FF2B5EF4-FFF2-40B4-BE49-F238E27FC236}">
                  <a16:creationId xmlns:a16="http://schemas.microsoft.com/office/drawing/2014/main" id="{2BA96464-35C5-814C-9F85-4BD37521D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537" y="2806063"/>
              <a:ext cx="14197" cy="1293143"/>
            </a:xfrm>
            <a:custGeom>
              <a:avLst/>
              <a:gdLst>
                <a:gd name="T0" fmla="*/ 3 w 5"/>
                <a:gd name="T1" fmla="*/ 441 h 441"/>
                <a:gd name="T2" fmla="*/ 0 w 5"/>
                <a:gd name="T3" fmla="*/ 438 h 441"/>
                <a:gd name="T4" fmla="*/ 0 w 5"/>
                <a:gd name="T5" fmla="*/ 3 h 441"/>
                <a:gd name="T6" fmla="*/ 3 w 5"/>
                <a:gd name="T7" fmla="*/ 0 h 441"/>
                <a:gd name="T8" fmla="*/ 5 w 5"/>
                <a:gd name="T9" fmla="*/ 3 h 441"/>
                <a:gd name="T10" fmla="*/ 5 w 5"/>
                <a:gd name="T11" fmla="*/ 438 h 441"/>
                <a:gd name="T12" fmla="*/ 3 w 5"/>
                <a:gd name="T13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41">
                  <a:moveTo>
                    <a:pt x="3" y="441"/>
                  </a:moveTo>
                  <a:cubicBezTo>
                    <a:pt x="1" y="441"/>
                    <a:pt x="0" y="439"/>
                    <a:pt x="0" y="43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438"/>
                    <a:pt x="5" y="438"/>
                    <a:pt x="5" y="438"/>
                  </a:cubicBezTo>
                  <a:cubicBezTo>
                    <a:pt x="5" y="439"/>
                    <a:pt x="4" y="441"/>
                    <a:pt x="3" y="4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0">
              <a:extLst>
                <a:ext uri="{FF2B5EF4-FFF2-40B4-BE49-F238E27FC236}">
                  <a16:creationId xmlns:a16="http://schemas.microsoft.com/office/drawing/2014/main" id="{83118470-FC6E-A34B-8C1D-568A8795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2887698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2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1">
              <a:extLst>
                <a:ext uri="{FF2B5EF4-FFF2-40B4-BE49-F238E27FC236}">
                  <a16:creationId xmlns:a16="http://schemas.microsoft.com/office/drawing/2014/main" id="{EFDAA85E-5581-8D4F-93F6-0398F2535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090010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2">
              <a:extLst>
                <a:ext uri="{FF2B5EF4-FFF2-40B4-BE49-F238E27FC236}">
                  <a16:creationId xmlns:a16="http://schemas.microsoft.com/office/drawing/2014/main" id="{B66CFD26-83B6-A844-ABCB-4CDC883D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292323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3">
              <a:extLst>
                <a:ext uri="{FF2B5EF4-FFF2-40B4-BE49-F238E27FC236}">
                  <a16:creationId xmlns:a16="http://schemas.microsoft.com/office/drawing/2014/main" id="{E2A3C726-1DA4-9B47-9339-4FBFC70FC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494635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4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4">
              <a:extLst>
                <a:ext uri="{FF2B5EF4-FFF2-40B4-BE49-F238E27FC236}">
                  <a16:creationId xmlns:a16="http://schemas.microsoft.com/office/drawing/2014/main" id="{78C825B1-CC33-DB42-AC20-A243FDE0A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694581"/>
              <a:ext cx="152622" cy="20113"/>
            </a:xfrm>
            <a:custGeom>
              <a:avLst/>
              <a:gdLst>
                <a:gd name="T0" fmla="*/ 50 w 52"/>
                <a:gd name="T1" fmla="*/ 7 h 7"/>
                <a:gd name="T2" fmla="*/ 3 w 52"/>
                <a:gd name="T3" fmla="*/ 7 h 7"/>
                <a:gd name="T4" fmla="*/ 0 w 52"/>
                <a:gd name="T5" fmla="*/ 3 h 7"/>
                <a:gd name="T6" fmla="*/ 3 w 52"/>
                <a:gd name="T7" fmla="*/ 0 h 7"/>
                <a:gd name="T8" fmla="*/ 50 w 52"/>
                <a:gd name="T9" fmla="*/ 0 h 7"/>
                <a:gd name="T10" fmla="*/ 52 w 52"/>
                <a:gd name="T11" fmla="*/ 3 h 7"/>
                <a:gd name="T12" fmla="*/ 50 w 5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">
                  <a:moveTo>
                    <a:pt x="5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2"/>
                    <a:pt x="52" y="3"/>
                  </a:cubicBezTo>
                  <a:cubicBezTo>
                    <a:pt x="52" y="5"/>
                    <a:pt x="51" y="7"/>
                    <a:pt x="50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5">
              <a:extLst>
                <a:ext uri="{FF2B5EF4-FFF2-40B4-BE49-F238E27FC236}">
                  <a16:creationId xmlns:a16="http://schemas.microsoft.com/office/drawing/2014/main" id="{2B47FAFB-ADCE-AC44-A3DE-7D860B31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896894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2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6">
              <a:extLst>
                <a:ext uri="{FF2B5EF4-FFF2-40B4-BE49-F238E27FC236}">
                  <a16:creationId xmlns:a16="http://schemas.microsoft.com/office/drawing/2014/main" id="{7D2BD472-C878-0744-BD67-0D8B6542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2990629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4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7">
              <a:extLst>
                <a:ext uri="{FF2B5EF4-FFF2-40B4-BE49-F238E27FC236}">
                  <a16:creationId xmlns:a16="http://schemas.microsoft.com/office/drawing/2014/main" id="{5CA33CD5-8629-1E4E-A167-5CC5DA442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189392"/>
              <a:ext cx="152622" cy="21296"/>
            </a:xfrm>
            <a:custGeom>
              <a:avLst/>
              <a:gdLst>
                <a:gd name="T0" fmla="*/ 50 w 52"/>
                <a:gd name="T1" fmla="*/ 7 h 7"/>
                <a:gd name="T2" fmla="*/ 3 w 52"/>
                <a:gd name="T3" fmla="*/ 7 h 7"/>
                <a:gd name="T4" fmla="*/ 0 w 52"/>
                <a:gd name="T5" fmla="*/ 4 h 7"/>
                <a:gd name="T6" fmla="*/ 3 w 52"/>
                <a:gd name="T7" fmla="*/ 0 h 7"/>
                <a:gd name="T8" fmla="*/ 50 w 52"/>
                <a:gd name="T9" fmla="*/ 0 h 7"/>
                <a:gd name="T10" fmla="*/ 52 w 52"/>
                <a:gd name="T11" fmla="*/ 4 h 7"/>
                <a:gd name="T12" fmla="*/ 50 w 5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">
                  <a:moveTo>
                    <a:pt x="5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2"/>
                    <a:pt x="52" y="4"/>
                  </a:cubicBezTo>
                  <a:cubicBezTo>
                    <a:pt x="52" y="5"/>
                    <a:pt x="51" y="7"/>
                    <a:pt x="50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48">
              <a:extLst>
                <a:ext uri="{FF2B5EF4-FFF2-40B4-BE49-F238E27FC236}">
                  <a16:creationId xmlns:a16="http://schemas.microsoft.com/office/drawing/2014/main" id="{192B0640-A00B-AC48-B7E7-B3DF11803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391704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2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49">
              <a:extLst>
                <a:ext uri="{FF2B5EF4-FFF2-40B4-BE49-F238E27FC236}">
                  <a16:creationId xmlns:a16="http://schemas.microsoft.com/office/drawing/2014/main" id="{D4F0BF28-66BB-5842-AA7A-782BA0DA9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594017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0">
              <a:extLst>
                <a:ext uri="{FF2B5EF4-FFF2-40B4-BE49-F238E27FC236}">
                  <a16:creationId xmlns:a16="http://schemas.microsoft.com/office/drawing/2014/main" id="{13EB6185-350A-664D-BC82-30208F6EB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796329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5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1">
              <a:extLst>
                <a:ext uri="{FF2B5EF4-FFF2-40B4-BE49-F238E27FC236}">
                  <a16:creationId xmlns:a16="http://schemas.microsoft.com/office/drawing/2014/main" id="{B3310545-A7CE-394E-AE07-C2C2D75F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819" y="3998641"/>
              <a:ext cx="152622" cy="17747"/>
            </a:xfrm>
            <a:custGeom>
              <a:avLst/>
              <a:gdLst>
                <a:gd name="T0" fmla="*/ 50 w 52"/>
                <a:gd name="T1" fmla="*/ 6 h 6"/>
                <a:gd name="T2" fmla="*/ 3 w 52"/>
                <a:gd name="T3" fmla="*/ 6 h 6"/>
                <a:gd name="T4" fmla="*/ 0 w 52"/>
                <a:gd name="T5" fmla="*/ 3 h 6"/>
                <a:gd name="T6" fmla="*/ 3 w 52"/>
                <a:gd name="T7" fmla="*/ 0 h 6"/>
                <a:gd name="T8" fmla="*/ 50 w 52"/>
                <a:gd name="T9" fmla="*/ 0 h 6"/>
                <a:gd name="T10" fmla="*/ 52 w 52"/>
                <a:gd name="T11" fmla="*/ 3 h 6"/>
                <a:gd name="T12" fmla="*/ 50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5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4"/>
                    <a:pt x="51" y="6"/>
                    <a:pt x="5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2">
              <a:extLst>
                <a:ext uri="{FF2B5EF4-FFF2-40B4-BE49-F238E27FC236}">
                  <a16:creationId xmlns:a16="http://schemas.microsoft.com/office/drawing/2014/main" id="{D30B230B-04D3-D84B-8DF6-E363C35F5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475" y="3022573"/>
              <a:ext cx="248454" cy="252003"/>
            </a:xfrm>
            <a:custGeom>
              <a:avLst/>
              <a:gdLst>
                <a:gd name="T0" fmla="*/ 43 w 85"/>
                <a:gd name="T1" fmla="*/ 86 h 86"/>
                <a:gd name="T2" fmla="*/ 0 w 85"/>
                <a:gd name="T3" fmla="*/ 43 h 86"/>
                <a:gd name="T4" fmla="*/ 43 w 85"/>
                <a:gd name="T5" fmla="*/ 0 h 86"/>
                <a:gd name="T6" fmla="*/ 59 w 85"/>
                <a:gd name="T7" fmla="*/ 3 h 86"/>
                <a:gd name="T8" fmla="*/ 60 w 85"/>
                <a:gd name="T9" fmla="*/ 7 h 86"/>
                <a:gd name="T10" fmla="*/ 56 w 85"/>
                <a:gd name="T11" fmla="*/ 9 h 86"/>
                <a:gd name="T12" fmla="*/ 43 w 85"/>
                <a:gd name="T13" fmla="*/ 6 h 86"/>
                <a:gd name="T14" fmla="*/ 6 w 85"/>
                <a:gd name="T15" fmla="*/ 43 h 86"/>
                <a:gd name="T16" fmla="*/ 43 w 85"/>
                <a:gd name="T17" fmla="*/ 80 h 86"/>
                <a:gd name="T18" fmla="*/ 78 w 85"/>
                <a:gd name="T19" fmla="*/ 53 h 86"/>
                <a:gd name="T20" fmla="*/ 82 w 85"/>
                <a:gd name="T21" fmla="*/ 50 h 86"/>
                <a:gd name="T22" fmla="*/ 84 w 85"/>
                <a:gd name="T23" fmla="*/ 54 h 86"/>
                <a:gd name="T24" fmla="*/ 43 w 85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cubicBezTo>
                    <a:pt x="19" y="86"/>
                    <a:pt x="0" y="67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0" y="4"/>
                    <a:pt x="61" y="6"/>
                    <a:pt x="60" y="7"/>
                  </a:cubicBezTo>
                  <a:cubicBezTo>
                    <a:pt x="60" y="9"/>
                    <a:pt x="58" y="9"/>
                    <a:pt x="56" y="9"/>
                  </a:cubicBezTo>
                  <a:cubicBezTo>
                    <a:pt x="52" y="7"/>
                    <a:pt x="47" y="6"/>
                    <a:pt x="43" y="6"/>
                  </a:cubicBezTo>
                  <a:cubicBezTo>
                    <a:pt x="22" y="6"/>
                    <a:pt x="6" y="23"/>
                    <a:pt x="6" y="43"/>
                  </a:cubicBezTo>
                  <a:cubicBezTo>
                    <a:pt x="6" y="64"/>
                    <a:pt x="22" y="80"/>
                    <a:pt x="43" y="80"/>
                  </a:cubicBezTo>
                  <a:cubicBezTo>
                    <a:pt x="59" y="80"/>
                    <a:pt x="74" y="69"/>
                    <a:pt x="78" y="53"/>
                  </a:cubicBezTo>
                  <a:cubicBezTo>
                    <a:pt x="79" y="51"/>
                    <a:pt x="80" y="50"/>
                    <a:pt x="82" y="50"/>
                  </a:cubicBezTo>
                  <a:cubicBezTo>
                    <a:pt x="84" y="51"/>
                    <a:pt x="85" y="52"/>
                    <a:pt x="84" y="54"/>
                  </a:cubicBezTo>
                  <a:cubicBezTo>
                    <a:pt x="79" y="73"/>
                    <a:pt x="62" y="86"/>
                    <a:pt x="43" y="8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3">
              <a:extLst>
                <a:ext uri="{FF2B5EF4-FFF2-40B4-BE49-F238E27FC236}">
                  <a16:creationId xmlns:a16="http://schemas.microsoft.com/office/drawing/2014/main" id="{F9200041-C8D1-C945-AE07-2656FD55B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785" y="3066348"/>
              <a:ext cx="214144" cy="146706"/>
            </a:xfrm>
            <a:custGeom>
              <a:avLst/>
              <a:gdLst>
                <a:gd name="T0" fmla="*/ 30 w 73"/>
                <a:gd name="T1" fmla="*/ 50 h 50"/>
                <a:gd name="T2" fmla="*/ 30 w 73"/>
                <a:gd name="T3" fmla="*/ 50 h 50"/>
                <a:gd name="T4" fmla="*/ 25 w 73"/>
                <a:gd name="T5" fmla="*/ 48 h 50"/>
                <a:gd name="T6" fmla="*/ 2 w 73"/>
                <a:gd name="T7" fmla="*/ 26 h 50"/>
                <a:gd name="T8" fmla="*/ 2 w 73"/>
                <a:gd name="T9" fmla="*/ 16 h 50"/>
                <a:gd name="T10" fmla="*/ 13 w 73"/>
                <a:gd name="T11" fmla="*/ 16 h 50"/>
                <a:gd name="T12" fmla="*/ 30 w 73"/>
                <a:gd name="T13" fmla="*/ 33 h 50"/>
                <a:gd name="T14" fmla="*/ 60 w 73"/>
                <a:gd name="T15" fmla="*/ 2 h 50"/>
                <a:gd name="T16" fmla="*/ 71 w 73"/>
                <a:gd name="T17" fmla="*/ 2 h 50"/>
                <a:gd name="T18" fmla="*/ 71 w 73"/>
                <a:gd name="T19" fmla="*/ 13 h 50"/>
                <a:gd name="T20" fmla="*/ 35 w 73"/>
                <a:gd name="T21" fmla="*/ 48 h 50"/>
                <a:gd name="T22" fmla="*/ 30 w 73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50"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28" y="50"/>
                    <a:pt x="26" y="50"/>
                    <a:pt x="25" y="4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3"/>
                    <a:pt x="0" y="18"/>
                    <a:pt x="2" y="16"/>
                  </a:cubicBezTo>
                  <a:cubicBezTo>
                    <a:pt x="5" y="13"/>
                    <a:pt x="10" y="13"/>
                    <a:pt x="13" y="1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3" y="0"/>
                    <a:pt x="68" y="0"/>
                    <a:pt x="71" y="2"/>
                  </a:cubicBezTo>
                  <a:cubicBezTo>
                    <a:pt x="73" y="5"/>
                    <a:pt x="73" y="10"/>
                    <a:pt x="71" y="13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50"/>
                    <a:pt x="32" y="50"/>
                    <a:pt x="30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4">
              <a:extLst>
                <a:ext uri="{FF2B5EF4-FFF2-40B4-BE49-F238E27FC236}">
                  <a16:creationId xmlns:a16="http://schemas.microsoft.com/office/drawing/2014/main" id="{036CF276-545E-3941-902F-152A5E8D61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462" y="2946854"/>
              <a:ext cx="295778" cy="319441"/>
            </a:xfrm>
            <a:custGeom>
              <a:avLst/>
              <a:gdLst>
                <a:gd name="T0" fmla="*/ 0 w 101"/>
                <a:gd name="T1" fmla="*/ 77 h 109"/>
                <a:gd name="T2" fmla="*/ 6 w 101"/>
                <a:gd name="T3" fmla="*/ 87 h 109"/>
                <a:gd name="T4" fmla="*/ 26 w 101"/>
                <a:gd name="T5" fmla="*/ 81 h 109"/>
                <a:gd name="T6" fmla="*/ 32 w 101"/>
                <a:gd name="T7" fmla="*/ 86 h 109"/>
                <a:gd name="T8" fmla="*/ 39 w 101"/>
                <a:gd name="T9" fmla="*/ 89 h 109"/>
                <a:gd name="T10" fmla="*/ 45 w 101"/>
                <a:gd name="T11" fmla="*/ 109 h 109"/>
                <a:gd name="T12" fmla="*/ 56 w 101"/>
                <a:gd name="T13" fmla="*/ 109 h 109"/>
                <a:gd name="T14" fmla="*/ 62 w 101"/>
                <a:gd name="T15" fmla="*/ 89 h 109"/>
                <a:gd name="T16" fmla="*/ 69 w 101"/>
                <a:gd name="T17" fmla="*/ 86 h 109"/>
                <a:gd name="T18" fmla="*/ 75 w 101"/>
                <a:gd name="T19" fmla="*/ 81 h 109"/>
                <a:gd name="T20" fmla="*/ 95 w 101"/>
                <a:gd name="T21" fmla="*/ 87 h 109"/>
                <a:gd name="T22" fmla="*/ 101 w 101"/>
                <a:gd name="T23" fmla="*/ 77 h 109"/>
                <a:gd name="T24" fmla="*/ 86 w 101"/>
                <a:gd name="T25" fmla="*/ 62 h 109"/>
                <a:gd name="T26" fmla="*/ 87 w 101"/>
                <a:gd name="T27" fmla="*/ 54 h 109"/>
                <a:gd name="T28" fmla="*/ 86 w 101"/>
                <a:gd name="T29" fmla="*/ 47 h 109"/>
                <a:gd name="T30" fmla="*/ 101 w 101"/>
                <a:gd name="T31" fmla="*/ 32 h 109"/>
                <a:gd name="T32" fmla="*/ 95 w 101"/>
                <a:gd name="T33" fmla="*/ 22 h 109"/>
                <a:gd name="T34" fmla="*/ 75 w 101"/>
                <a:gd name="T35" fmla="*/ 28 h 109"/>
                <a:gd name="T36" fmla="*/ 69 w 101"/>
                <a:gd name="T37" fmla="*/ 23 h 109"/>
                <a:gd name="T38" fmla="*/ 62 w 101"/>
                <a:gd name="T39" fmla="*/ 20 h 109"/>
                <a:gd name="T40" fmla="*/ 56 w 101"/>
                <a:gd name="T41" fmla="*/ 0 h 109"/>
                <a:gd name="T42" fmla="*/ 45 w 101"/>
                <a:gd name="T43" fmla="*/ 0 h 109"/>
                <a:gd name="T44" fmla="*/ 39 w 101"/>
                <a:gd name="T45" fmla="*/ 20 h 109"/>
                <a:gd name="T46" fmla="*/ 32 w 101"/>
                <a:gd name="T47" fmla="*/ 23 h 109"/>
                <a:gd name="T48" fmla="*/ 26 w 101"/>
                <a:gd name="T49" fmla="*/ 28 h 109"/>
                <a:gd name="T50" fmla="*/ 6 w 101"/>
                <a:gd name="T51" fmla="*/ 22 h 109"/>
                <a:gd name="T52" fmla="*/ 0 w 101"/>
                <a:gd name="T53" fmla="*/ 32 h 109"/>
                <a:gd name="T54" fmla="*/ 15 w 101"/>
                <a:gd name="T55" fmla="*/ 47 h 109"/>
                <a:gd name="T56" fmla="*/ 14 w 101"/>
                <a:gd name="T57" fmla="*/ 54 h 109"/>
                <a:gd name="T58" fmla="*/ 15 w 101"/>
                <a:gd name="T59" fmla="*/ 62 h 109"/>
                <a:gd name="T60" fmla="*/ 0 w 101"/>
                <a:gd name="T61" fmla="*/ 77 h 109"/>
                <a:gd name="T62" fmla="*/ 26 w 101"/>
                <a:gd name="T63" fmla="*/ 54 h 109"/>
                <a:gd name="T64" fmla="*/ 38 w 101"/>
                <a:gd name="T65" fmla="*/ 34 h 109"/>
                <a:gd name="T66" fmla="*/ 62 w 101"/>
                <a:gd name="T67" fmla="*/ 34 h 109"/>
                <a:gd name="T68" fmla="*/ 75 w 101"/>
                <a:gd name="T69" fmla="*/ 54 h 109"/>
                <a:gd name="T70" fmla="*/ 62 w 101"/>
                <a:gd name="T71" fmla="*/ 75 h 109"/>
                <a:gd name="T72" fmla="*/ 38 w 101"/>
                <a:gd name="T73" fmla="*/ 75 h 109"/>
                <a:gd name="T74" fmla="*/ 26 w 101"/>
                <a:gd name="T75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9">
                  <a:moveTo>
                    <a:pt x="0" y="77"/>
                  </a:moveTo>
                  <a:cubicBezTo>
                    <a:pt x="6" y="87"/>
                    <a:pt x="6" y="87"/>
                    <a:pt x="6" y="87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8" y="83"/>
                    <a:pt x="30" y="85"/>
                    <a:pt x="32" y="86"/>
                  </a:cubicBezTo>
                  <a:cubicBezTo>
                    <a:pt x="34" y="87"/>
                    <a:pt x="37" y="88"/>
                    <a:pt x="39" y="8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4" y="88"/>
                    <a:pt x="66" y="87"/>
                    <a:pt x="69" y="86"/>
                  </a:cubicBezTo>
                  <a:cubicBezTo>
                    <a:pt x="71" y="85"/>
                    <a:pt x="73" y="83"/>
                    <a:pt x="75" y="81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0"/>
                    <a:pt x="87" y="57"/>
                    <a:pt x="87" y="54"/>
                  </a:cubicBezTo>
                  <a:cubicBezTo>
                    <a:pt x="87" y="52"/>
                    <a:pt x="86" y="49"/>
                    <a:pt x="86" y="47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3" y="26"/>
                    <a:pt x="71" y="24"/>
                    <a:pt x="69" y="23"/>
                  </a:cubicBezTo>
                  <a:cubicBezTo>
                    <a:pt x="66" y="22"/>
                    <a:pt x="64" y="21"/>
                    <a:pt x="62" y="2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7" y="21"/>
                    <a:pt x="34" y="22"/>
                    <a:pt x="32" y="23"/>
                  </a:cubicBezTo>
                  <a:cubicBezTo>
                    <a:pt x="30" y="24"/>
                    <a:pt x="28" y="26"/>
                    <a:pt x="26" y="2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9"/>
                    <a:pt x="14" y="52"/>
                    <a:pt x="14" y="54"/>
                  </a:cubicBezTo>
                  <a:cubicBezTo>
                    <a:pt x="14" y="57"/>
                    <a:pt x="14" y="60"/>
                    <a:pt x="15" y="62"/>
                  </a:cubicBezTo>
                  <a:lnTo>
                    <a:pt x="0" y="77"/>
                  </a:lnTo>
                  <a:close/>
                  <a:moveTo>
                    <a:pt x="26" y="54"/>
                  </a:moveTo>
                  <a:cubicBezTo>
                    <a:pt x="26" y="46"/>
                    <a:pt x="31" y="38"/>
                    <a:pt x="38" y="34"/>
                  </a:cubicBezTo>
                  <a:cubicBezTo>
                    <a:pt x="45" y="29"/>
                    <a:pt x="55" y="29"/>
                    <a:pt x="62" y="34"/>
                  </a:cubicBezTo>
                  <a:cubicBezTo>
                    <a:pt x="70" y="38"/>
                    <a:pt x="75" y="46"/>
                    <a:pt x="75" y="54"/>
                  </a:cubicBezTo>
                  <a:cubicBezTo>
                    <a:pt x="75" y="63"/>
                    <a:pt x="70" y="71"/>
                    <a:pt x="62" y="75"/>
                  </a:cubicBezTo>
                  <a:cubicBezTo>
                    <a:pt x="55" y="80"/>
                    <a:pt x="45" y="80"/>
                    <a:pt x="38" y="75"/>
                  </a:cubicBezTo>
                  <a:cubicBezTo>
                    <a:pt x="31" y="71"/>
                    <a:pt x="26" y="63"/>
                    <a:pt x="26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5">
              <a:extLst>
                <a:ext uri="{FF2B5EF4-FFF2-40B4-BE49-F238E27FC236}">
                  <a16:creationId xmlns:a16="http://schemas.microsoft.com/office/drawing/2014/main" id="{26549336-52EC-E44F-BE01-19AB1C57C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5510" y="2457045"/>
              <a:ext cx="507556" cy="507556"/>
            </a:xfrm>
            <a:custGeom>
              <a:avLst/>
              <a:gdLst>
                <a:gd name="T0" fmla="*/ 28 w 173"/>
                <a:gd name="T1" fmla="*/ 110 h 173"/>
                <a:gd name="T2" fmla="*/ 33 w 173"/>
                <a:gd name="T3" fmla="*/ 119 h 173"/>
                <a:gd name="T4" fmla="*/ 20 w 173"/>
                <a:gd name="T5" fmla="*/ 142 h 173"/>
                <a:gd name="T6" fmla="*/ 30 w 173"/>
                <a:gd name="T7" fmla="*/ 152 h 173"/>
                <a:gd name="T8" fmla="*/ 53 w 173"/>
                <a:gd name="T9" fmla="*/ 140 h 173"/>
                <a:gd name="T10" fmla="*/ 62 w 173"/>
                <a:gd name="T11" fmla="*/ 144 h 173"/>
                <a:gd name="T12" fmla="*/ 72 w 173"/>
                <a:gd name="T13" fmla="*/ 147 h 173"/>
                <a:gd name="T14" fmla="*/ 79 w 173"/>
                <a:gd name="T15" fmla="*/ 172 h 173"/>
                <a:gd name="T16" fmla="*/ 93 w 173"/>
                <a:gd name="T17" fmla="*/ 172 h 173"/>
                <a:gd name="T18" fmla="*/ 101 w 173"/>
                <a:gd name="T19" fmla="*/ 147 h 173"/>
                <a:gd name="T20" fmla="*/ 110 w 173"/>
                <a:gd name="T21" fmla="*/ 144 h 173"/>
                <a:gd name="T22" fmla="*/ 119 w 173"/>
                <a:gd name="T23" fmla="*/ 140 h 173"/>
                <a:gd name="T24" fmla="*/ 142 w 173"/>
                <a:gd name="T25" fmla="*/ 152 h 173"/>
                <a:gd name="T26" fmla="*/ 152 w 173"/>
                <a:gd name="T27" fmla="*/ 142 h 173"/>
                <a:gd name="T28" fmla="*/ 140 w 173"/>
                <a:gd name="T29" fmla="*/ 119 h 173"/>
                <a:gd name="T30" fmla="*/ 144 w 173"/>
                <a:gd name="T31" fmla="*/ 110 h 173"/>
                <a:gd name="T32" fmla="*/ 147 w 173"/>
                <a:gd name="T33" fmla="*/ 101 h 173"/>
                <a:gd name="T34" fmla="*/ 172 w 173"/>
                <a:gd name="T35" fmla="*/ 93 h 173"/>
                <a:gd name="T36" fmla="*/ 172 w 173"/>
                <a:gd name="T37" fmla="*/ 79 h 173"/>
                <a:gd name="T38" fmla="*/ 147 w 173"/>
                <a:gd name="T39" fmla="*/ 72 h 173"/>
                <a:gd name="T40" fmla="*/ 144 w 173"/>
                <a:gd name="T41" fmla="*/ 62 h 173"/>
                <a:gd name="T42" fmla="*/ 140 w 173"/>
                <a:gd name="T43" fmla="*/ 53 h 173"/>
                <a:gd name="T44" fmla="*/ 152 w 173"/>
                <a:gd name="T45" fmla="*/ 30 h 173"/>
                <a:gd name="T46" fmla="*/ 142 w 173"/>
                <a:gd name="T47" fmla="*/ 20 h 173"/>
                <a:gd name="T48" fmla="*/ 119 w 173"/>
                <a:gd name="T49" fmla="*/ 33 h 173"/>
                <a:gd name="T50" fmla="*/ 110 w 173"/>
                <a:gd name="T51" fmla="*/ 28 h 173"/>
                <a:gd name="T52" fmla="*/ 101 w 173"/>
                <a:gd name="T53" fmla="*/ 25 h 173"/>
                <a:gd name="T54" fmla="*/ 93 w 173"/>
                <a:gd name="T55" fmla="*/ 0 h 173"/>
                <a:gd name="T56" fmla="*/ 79 w 173"/>
                <a:gd name="T57" fmla="*/ 0 h 173"/>
                <a:gd name="T58" fmla="*/ 72 w 173"/>
                <a:gd name="T59" fmla="*/ 25 h 173"/>
                <a:gd name="T60" fmla="*/ 62 w 173"/>
                <a:gd name="T61" fmla="*/ 28 h 173"/>
                <a:gd name="T62" fmla="*/ 53 w 173"/>
                <a:gd name="T63" fmla="*/ 33 h 173"/>
                <a:gd name="T64" fmla="*/ 30 w 173"/>
                <a:gd name="T65" fmla="*/ 20 h 173"/>
                <a:gd name="T66" fmla="*/ 20 w 173"/>
                <a:gd name="T67" fmla="*/ 30 h 173"/>
                <a:gd name="T68" fmla="*/ 33 w 173"/>
                <a:gd name="T69" fmla="*/ 53 h 173"/>
                <a:gd name="T70" fmla="*/ 28 w 173"/>
                <a:gd name="T71" fmla="*/ 62 h 173"/>
                <a:gd name="T72" fmla="*/ 25 w 173"/>
                <a:gd name="T73" fmla="*/ 72 h 173"/>
                <a:gd name="T74" fmla="*/ 0 w 173"/>
                <a:gd name="T75" fmla="*/ 79 h 173"/>
                <a:gd name="T76" fmla="*/ 0 w 173"/>
                <a:gd name="T77" fmla="*/ 93 h 173"/>
                <a:gd name="T78" fmla="*/ 25 w 173"/>
                <a:gd name="T79" fmla="*/ 101 h 173"/>
                <a:gd name="T80" fmla="*/ 28 w 173"/>
                <a:gd name="T81" fmla="*/ 110 h 173"/>
                <a:gd name="T82" fmla="*/ 49 w 173"/>
                <a:gd name="T83" fmla="*/ 102 h 173"/>
                <a:gd name="T84" fmla="*/ 49 w 173"/>
                <a:gd name="T85" fmla="*/ 71 h 173"/>
                <a:gd name="T86" fmla="*/ 71 w 173"/>
                <a:gd name="T87" fmla="*/ 49 h 173"/>
                <a:gd name="T88" fmla="*/ 102 w 173"/>
                <a:gd name="T89" fmla="*/ 49 h 173"/>
                <a:gd name="T90" fmla="*/ 124 w 173"/>
                <a:gd name="T91" fmla="*/ 71 h 173"/>
                <a:gd name="T92" fmla="*/ 124 w 173"/>
                <a:gd name="T93" fmla="*/ 102 h 173"/>
                <a:gd name="T94" fmla="*/ 102 w 173"/>
                <a:gd name="T95" fmla="*/ 124 h 173"/>
                <a:gd name="T96" fmla="*/ 71 w 173"/>
                <a:gd name="T97" fmla="*/ 124 h 173"/>
                <a:gd name="T98" fmla="*/ 49 w 173"/>
                <a:gd name="T99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3" h="173">
                  <a:moveTo>
                    <a:pt x="28" y="110"/>
                  </a:moveTo>
                  <a:cubicBezTo>
                    <a:pt x="30" y="113"/>
                    <a:pt x="31" y="116"/>
                    <a:pt x="33" y="119"/>
                  </a:cubicBezTo>
                  <a:cubicBezTo>
                    <a:pt x="28" y="126"/>
                    <a:pt x="24" y="134"/>
                    <a:pt x="20" y="142"/>
                  </a:cubicBezTo>
                  <a:cubicBezTo>
                    <a:pt x="23" y="146"/>
                    <a:pt x="27" y="149"/>
                    <a:pt x="30" y="152"/>
                  </a:cubicBezTo>
                  <a:cubicBezTo>
                    <a:pt x="39" y="149"/>
                    <a:pt x="46" y="145"/>
                    <a:pt x="53" y="140"/>
                  </a:cubicBezTo>
                  <a:cubicBezTo>
                    <a:pt x="56" y="141"/>
                    <a:pt x="59" y="143"/>
                    <a:pt x="62" y="144"/>
                  </a:cubicBezTo>
                  <a:cubicBezTo>
                    <a:pt x="65" y="145"/>
                    <a:pt x="68" y="146"/>
                    <a:pt x="72" y="147"/>
                  </a:cubicBezTo>
                  <a:cubicBezTo>
                    <a:pt x="73" y="156"/>
                    <a:pt x="75" y="164"/>
                    <a:pt x="79" y="172"/>
                  </a:cubicBezTo>
                  <a:cubicBezTo>
                    <a:pt x="84" y="173"/>
                    <a:pt x="88" y="173"/>
                    <a:pt x="93" y="172"/>
                  </a:cubicBezTo>
                  <a:cubicBezTo>
                    <a:pt x="97" y="164"/>
                    <a:pt x="99" y="156"/>
                    <a:pt x="101" y="147"/>
                  </a:cubicBezTo>
                  <a:cubicBezTo>
                    <a:pt x="104" y="146"/>
                    <a:pt x="107" y="145"/>
                    <a:pt x="110" y="144"/>
                  </a:cubicBezTo>
                  <a:cubicBezTo>
                    <a:pt x="113" y="143"/>
                    <a:pt x="116" y="141"/>
                    <a:pt x="119" y="140"/>
                  </a:cubicBezTo>
                  <a:cubicBezTo>
                    <a:pt x="126" y="145"/>
                    <a:pt x="134" y="149"/>
                    <a:pt x="142" y="152"/>
                  </a:cubicBezTo>
                  <a:cubicBezTo>
                    <a:pt x="146" y="149"/>
                    <a:pt x="149" y="146"/>
                    <a:pt x="152" y="142"/>
                  </a:cubicBezTo>
                  <a:cubicBezTo>
                    <a:pt x="149" y="134"/>
                    <a:pt x="145" y="126"/>
                    <a:pt x="140" y="119"/>
                  </a:cubicBezTo>
                  <a:cubicBezTo>
                    <a:pt x="141" y="116"/>
                    <a:pt x="143" y="113"/>
                    <a:pt x="144" y="110"/>
                  </a:cubicBezTo>
                  <a:cubicBezTo>
                    <a:pt x="145" y="107"/>
                    <a:pt x="146" y="104"/>
                    <a:pt x="147" y="101"/>
                  </a:cubicBezTo>
                  <a:cubicBezTo>
                    <a:pt x="155" y="99"/>
                    <a:pt x="164" y="97"/>
                    <a:pt x="172" y="93"/>
                  </a:cubicBezTo>
                  <a:cubicBezTo>
                    <a:pt x="173" y="88"/>
                    <a:pt x="173" y="84"/>
                    <a:pt x="172" y="79"/>
                  </a:cubicBezTo>
                  <a:cubicBezTo>
                    <a:pt x="164" y="75"/>
                    <a:pt x="155" y="73"/>
                    <a:pt x="147" y="72"/>
                  </a:cubicBezTo>
                  <a:cubicBezTo>
                    <a:pt x="146" y="68"/>
                    <a:pt x="145" y="65"/>
                    <a:pt x="144" y="62"/>
                  </a:cubicBezTo>
                  <a:cubicBezTo>
                    <a:pt x="143" y="59"/>
                    <a:pt x="141" y="56"/>
                    <a:pt x="140" y="53"/>
                  </a:cubicBezTo>
                  <a:cubicBezTo>
                    <a:pt x="145" y="47"/>
                    <a:pt x="149" y="39"/>
                    <a:pt x="152" y="30"/>
                  </a:cubicBezTo>
                  <a:cubicBezTo>
                    <a:pt x="149" y="27"/>
                    <a:pt x="146" y="23"/>
                    <a:pt x="142" y="20"/>
                  </a:cubicBezTo>
                  <a:cubicBezTo>
                    <a:pt x="134" y="24"/>
                    <a:pt x="126" y="28"/>
                    <a:pt x="119" y="33"/>
                  </a:cubicBezTo>
                  <a:cubicBezTo>
                    <a:pt x="116" y="31"/>
                    <a:pt x="113" y="30"/>
                    <a:pt x="110" y="28"/>
                  </a:cubicBezTo>
                  <a:cubicBezTo>
                    <a:pt x="107" y="27"/>
                    <a:pt x="104" y="26"/>
                    <a:pt x="101" y="25"/>
                  </a:cubicBezTo>
                  <a:cubicBezTo>
                    <a:pt x="99" y="17"/>
                    <a:pt x="97" y="8"/>
                    <a:pt x="93" y="0"/>
                  </a:cubicBezTo>
                  <a:cubicBezTo>
                    <a:pt x="88" y="0"/>
                    <a:pt x="84" y="0"/>
                    <a:pt x="79" y="0"/>
                  </a:cubicBezTo>
                  <a:cubicBezTo>
                    <a:pt x="75" y="8"/>
                    <a:pt x="73" y="17"/>
                    <a:pt x="72" y="25"/>
                  </a:cubicBezTo>
                  <a:cubicBezTo>
                    <a:pt x="68" y="26"/>
                    <a:pt x="65" y="27"/>
                    <a:pt x="62" y="28"/>
                  </a:cubicBezTo>
                  <a:cubicBezTo>
                    <a:pt x="59" y="30"/>
                    <a:pt x="56" y="31"/>
                    <a:pt x="53" y="33"/>
                  </a:cubicBezTo>
                  <a:cubicBezTo>
                    <a:pt x="46" y="28"/>
                    <a:pt x="39" y="24"/>
                    <a:pt x="30" y="20"/>
                  </a:cubicBezTo>
                  <a:cubicBezTo>
                    <a:pt x="27" y="23"/>
                    <a:pt x="23" y="27"/>
                    <a:pt x="20" y="30"/>
                  </a:cubicBezTo>
                  <a:cubicBezTo>
                    <a:pt x="24" y="39"/>
                    <a:pt x="28" y="47"/>
                    <a:pt x="33" y="53"/>
                  </a:cubicBezTo>
                  <a:cubicBezTo>
                    <a:pt x="31" y="56"/>
                    <a:pt x="30" y="59"/>
                    <a:pt x="28" y="62"/>
                  </a:cubicBezTo>
                  <a:cubicBezTo>
                    <a:pt x="27" y="65"/>
                    <a:pt x="26" y="68"/>
                    <a:pt x="25" y="72"/>
                  </a:cubicBezTo>
                  <a:cubicBezTo>
                    <a:pt x="17" y="73"/>
                    <a:pt x="8" y="75"/>
                    <a:pt x="0" y="79"/>
                  </a:cubicBezTo>
                  <a:cubicBezTo>
                    <a:pt x="0" y="84"/>
                    <a:pt x="0" y="88"/>
                    <a:pt x="0" y="93"/>
                  </a:cubicBezTo>
                  <a:cubicBezTo>
                    <a:pt x="8" y="97"/>
                    <a:pt x="17" y="99"/>
                    <a:pt x="25" y="101"/>
                  </a:cubicBezTo>
                  <a:cubicBezTo>
                    <a:pt x="26" y="104"/>
                    <a:pt x="27" y="107"/>
                    <a:pt x="28" y="110"/>
                  </a:cubicBezTo>
                  <a:close/>
                  <a:moveTo>
                    <a:pt x="49" y="102"/>
                  </a:moveTo>
                  <a:cubicBezTo>
                    <a:pt x="45" y="92"/>
                    <a:pt x="45" y="81"/>
                    <a:pt x="49" y="71"/>
                  </a:cubicBezTo>
                  <a:cubicBezTo>
                    <a:pt x="53" y="61"/>
                    <a:pt x="61" y="53"/>
                    <a:pt x="71" y="49"/>
                  </a:cubicBezTo>
                  <a:cubicBezTo>
                    <a:pt x="80" y="45"/>
                    <a:pt x="92" y="45"/>
                    <a:pt x="102" y="49"/>
                  </a:cubicBezTo>
                  <a:cubicBezTo>
                    <a:pt x="112" y="53"/>
                    <a:pt x="120" y="61"/>
                    <a:pt x="124" y="71"/>
                  </a:cubicBezTo>
                  <a:cubicBezTo>
                    <a:pt x="128" y="81"/>
                    <a:pt x="128" y="92"/>
                    <a:pt x="124" y="102"/>
                  </a:cubicBezTo>
                  <a:cubicBezTo>
                    <a:pt x="120" y="112"/>
                    <a:pt x="112" y="120"/>
                    <a:pt x="102" y="124"/>
                  </a:cubicBezTo>
                  <a:cubicBezTo>
                    <a:pt x="92" y="128"/>
                    <a:pt x="80" y="128"/>
                    <a:pt x="71" y="124"/>
                  </a:cubicBezTo>
                  <a:cubicBezTo>
                    <a:pt x="61" y="120"/>
                    <a:pt x="53" y="112"/>
                    <a:pt x="49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6">
              <a:extLst>
                <a:ext uri="{FF2B5EF4-FFF2-40B4-BE49-F238E27FC236}">
                  <a16:creationId xmlns:a16="http://schemas.microsoft.com/office/drawing/2014/main" id="{D7B9BC47-AFEB-FF47-BD18-D75075D7C2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7228" y="2447580"/>
              <a:ext cx="1029309" cy="826996"/>
            </a:xfrm>
            <a:custGeom>
              <a:avLst/>
              <a:gdLst>
                <a:gd name="T0" fmla="*/ 270 w 351"/>
                <a:gd name="T1" fmla="*/ 277 h 282"/>
                <a:gd name="T2" fmla="*/ 270 w 351"/>
                <a:gd name="T3" fmla="*/ 277 h 282"/>
                <a:gd name="T4" fmla="*/ 50 w 351"/>
                <a:gd name="T5" fmla="*/ 169 h 282"/>
                <a:gd name="T6" fmla="*/ 47 w 351"/>
                <a:gd name="T7" fmla="*/ 168 h 282"/>
                <a:gd name="T8" fmla="*/ 47 w 351"/>
                <a:gd name="T9" fmla="*/ 168 h 282"/>
                <a:gd name="T10" fmla="*/ 0 w 351"/>
                <a:gd name="T11" fmla="*/ 89 h 282"/>
                <a:gd name="T12" fmla="*/ 89 w 351"/>
                <a:gd name="T13" fmla="*/ 0 h 282"/>
                <a:gd name="T14" fmla="*/ 145 w 351"/>
                <a:gd name="T15" fmla="*/ 19 h 282"/>
                <a:gd name="T16" fmla="*/ 145 w 351"/>
                <a:gd name="T17" fmla="*/ 19 h 282"/>
                <a:gd name="T18" fmla="*/ 331 w 351"/>
                <a:gd name="T19" fmla="*/ 181 h 282"/>
                <a:gd name="T20" fmla="*/ 333 w 351"/>
                <a:gd name="T21" fmla="*/ 183 h 282"/>
                <a:gd name="T22" fmla="*/ 333 w 351"/>
                <a:gd name="T23" fmla="*/ 183 h 282"/>
                <a:gd name="T24" fmla="*/ 351 w 351"/>
                <a:gd name="T25" fmla="*/ 224 h 282"/>
                <a:gd name="T26" fmla="*/ 293 w 351"/>
                <a:gd name="T27" fmla="*/ 282 h 282"/>
                <a:gd name="T28" fmla="*/ 270 w 351"/>
                <a:gd name="T29" fmla="*/ 277 h 282"/>
                <a:gd name="T30" fmla="*/ 146 w 351"/>
                <a:gd name="T31" fmla="*/ 29 h 282"/>
                <a:gd name="T32" fmla="*/ 146 w 351"/>
                <a:gd name="T33" fmla="*/ 29 h 282"/>
                <a:gd name="T34" fmla="*/ 144 w 351"/>
                <a:gd name="T35" fmla="*/ 26 h 282"/>
                <a:gd name="T36" fmla="*/ 89 w 351"/>
                <a:gd name="T37" fmla="*/ 6 h 282"/>
                <a:gd name="T38" fmla="*/ 6 w 351"/>
                <a:gd name="T39" fmla="*/ 89 h 282"/>
                <a:gd name="T40" fmla="*/ 53 w 351"/>
                <a:gd name="T41" fmla="*/ 164 h 282"/>
                <a:gd name="T42" fmla="*/ 268 w 351"/>
                <a:gd name="T43" fmla="*/ 270 h 282"/>
                <a:gd name="T44" fmla="*/ 268 w 351"/>
                <a:gd name="T45" fmla="*/ 270 h 282"/>
                <a:gd name="T46" fmla="*/ 271 w 351"/>
                <a:gd name="T47" fmla="*/ 271 h 282"/>
                <a:gd name="T48" fmla="*/ 293 w 351"/>
                <a:gd name="T49" fmla="*/ 276 h 282"/>
                <a:gd name="T50" fmla="*/ 345 w 351"/>
                <a:gd name="T51" fmla="*/ 224 h 282"/>
                <a:gd name="T52" fmla="*/ 327 w 351"/>
                <a:gd name="T53" fmla="*/ 186 h 282"/>
                <a:gd name="T54" fmla="*/ 325 w 351"/>
                <a:gd name="T55" fmla="*/ 184 h 282"/>
                <a:gd name="T56" fmla="*/ 146 w 351"/>
                <a:gd name="T57" fmla="*/ 2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82">
                  <a:moveTo>
                    <a:pt x="270" y="277"/>
                  </a:moveTo>
                  <a:cubicBezTo>
                    <a:pt x="270" y="277"/>
                    <a:pt x="270" y="277"/>
                    <a:pt x="270" y="277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18" y="152"/>
                    <a:pt x="0" y="122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09" y="0"/>
                    <a:pt x="129" y="7"/>
                    <a:pt x="145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3" y="183"/>
                    <a:pt x="333" y="183"/>
                    <a:pt x="333" y="183"/>
                  </a:cubicBezTo>
                  <a:cubicBezTo>
                    <a:pt x="333" y="183"/>
                    <a:pt x="333" y="183"/>
                    <a:pt x="333" y="183"/>
                  </a:cubicBezTo>
                  <a:cubicBezTo>
                    <a:pt x="345" y="194"/>
                    <a:pt x="351" y="209"/>
                    <a:pt x="351" y="224"/>
                  </a:cubicBezTo>
                  <a:cubicBezTo>
                    <a:pt x="351" y="256"/>
                    <a:pt x="325" y="282"/>
                    <a:pt x="293" y="282"/>
                  </a:cubicBezTo>
                  <a:cubicBezTo>
                    <a:pt x="285" y="282"/>
                    <a:pt x="278" y="281"/>
                    <a:pt x="270" y="277"/>
                  </a:cubicBezTo>
                  <a:close/>
                  <a:moveTo>
                    <a:pt x="146" y="29"/>
                  </a:moveTo>
                  <a:cubicBezTo>
                    <a:pt x="146" y="29"/>
                    <a:pt x="146" y="29"/>
                    <a:pt x="146" y="29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29" y="13"/>
                    <a:pt x="109" y="6"/>
                    <a:pt x="89" y="6"/>
                  </a:cubicBezTo>
                  <a:cubicBezTo>
                    <a:pt x="43" y="6"/>
                    <a:pt x="6" y="43"/>
                    <a:pt x="6" y="89"/>
                  </a:cubicBezTo>
                  <a:cubicBezTo>
                    <a:pt x="6" y="121"/>
                    <a:pt x="24" y="150"/>
                    <a:pt x="53" y="164"/>
                  </a:cubicBezTo>
                  <a:cubicBezTo>
                    <a:pt x="268" y="270"/>
                    <a:pt x="268" y="270"/>
                    <a:pt x="268" y="270"/>
                  </a:cubicBezTo>
                  <a:cubicBezTo>
                    <a:pt x="268" y="270"/>
                    <a:pt x="268" y="270"/>
                    <a:pt x="268" y="270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78" y="274"/>
                    <a:pt x="285" y="276"/>
                    <a:pt x="293" y="276"/>
                  </a:cubicBezTo>
                  <a:cubicBezTo>
                    <a:pt x="322" y="276"/>
                    <a:pt x="345" y="253"/>
                    <a:pt x="345" y="224"/>
                  </a:cubicBezTo>
                  <a:cubicBezTo>
                    <a:pt x="345" y="210"/>
                    <a:pt x="338" y="195"/>
                    <a:pt x="327" y="186"/>
                  </a:cubicBezTo>
                  <a:cubicBezTo>
                    <a:pt x="325" y="184"/>
                    <a:pt x="325" y="184"/>
                    <a:pt x="325" y="184"/>
                  </a:cubicBezTo>
                  <a:lnTo>
                    <a:pt x="146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7">
              <a:extLst>
                <a:ext uri="{FF2B5EF4-FFF2-40B4-BE49-F238E27FC236}">
                  <a16:creationId xmlns:a16="http://schemas.microsoft.com/office/drawing/2014/main" id="{4E3E1971-F728-1A45-BEA1-168F8B45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9443" y="2377776"/>
              <a:ext cx="372681" cy="486260"/>
            </a:xfrm>
            <a:custGeom>
              <a:avLst/>
              <a:gdLst>
                <a:gd name="T0" fmla="*/ 116 w 127"/>
                <a:gd name="T1" fmla="*/ 100 h 166"/>
                <a:gd name="T2" fmla="*/ 127 w 127"/>
                <a:gd name="T3" fmla="*/ 64 h 166"/>
                <a:gd name="T4" fmla="*/ 63 w 127"/>
                <a:gd name="T5" fmla="*/ 0 h 166"/>
                <a:gd name="T6" fmla="*/ 0 w 127"/>
                <a:gd name="T7" fmla="*/ 64 h 166"/>
                <a:gd name="T8" fmla="*/ 11 w 127"/>
                <a:gd name="T9" fmla="*/ 100 h 166"/>
                <a:gd name="T10" fmla="*/ 17 w 127"/>
                <a:gd name="T11" fmla="*/ 107 h 166"/>
                <a:gd name="T12" fmla="*/ 40 w 127"/>
                <a:gd name="T13" fmla="*/ 166 h 166"/>
                <a:gd name="T14" fmla="*/ 87 w 127"/>
                <a:gd name="T15" fmla="*/ 166 h 166"/>
                <a:gd name="T16" fmla="*/ 110 w 127"/>
                <a:gd name="T17" fmla="*/ 107 h 166"/>
                <a:gd name="T18" fmla="*/ 116 w 127"/>
                <a:gd name="T19" fmla="*/ 10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66">
                  <a:moveTo>
                    <a:pt x="116" y="100"/>
                  </a:moveTo>
                  <a:cubicBezTo>
                    <a:pt x="123" y="90"/>
                    <a:pt x="127" y="77"/>
                    <a:pt x="127" y="64"/>
                  </a:cubicBezTo>
                  <a:cubicBezTo>
                    <a:pt x="127" y="29"/>
                    <a:pt x="98" y="0"/>
                    <a:pt x="63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77"/>
                    <a:pt x="4" y="90"/>
                    <a:pt x="11" y="100"/>
                  </a:cubicBezTo>
                  <a:cubicBezTo>
                    <a:pt x="11" y="100"/>
                    <a:pt x="15" y="105"/>
                    <a:pt x="17" y="107"/>
                  </a:cubicBezTo>
                  <a:cubicBezTo>
                    <a:pt x="34" y="127"/>
                    <a:pt x="36" y="146"/>
                    <a:pt x="40" y="166"/>
                  </a:cubicBezTo>
                  <a:cubicBezTo>
                    <a:pt x="56" y="166"/>
                    <a:pt x="71" y="166"/>
                    <a:pt x="87" y="166"/>
                  </a:cubicBezTo>
                  <a:cubicBezTo>
                    <a:pt x="91" y="146"/>
                    <a:pt x="93" y="127"/>
                    <a:pt x="110" y="107"/>
                  </a:cubicBezTo>
                  <a:cubicBezTo>
                    <a:pt x="111" y="105"/>
                    <a:pt x="116" y="100"/>
                    <a:pt x="116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8">
              <a:extLst>
                <a:ext uri="{FF2B5EF4-FFF2-40B4-BE49-F238E27FC236}">
                  <a16:creationId xmlns:a16="http://schemas.microsoft.com/office/drawing/2014/main" id="{62DC361F-3FE0-5242-94EF-2BF42A8A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036" y="2955135"/>
              <a:ext cx="117128" cy="23662"/>
            </a:xfrm>
            <a:custGeom>
              <a:avLst/>
              <a:gdLst>
                <a:gd name="T0" fmla="*/ 72 w 99"/>
                <a:gd name="T1" fmla="*/ 20 h 20"/>
                <a:gd name="T2" fmla="*/ 30 w 99"/>
                <a:gd name="T3" fmla="*/ 20 h 20"/>
                <a:gd name="T4" fmla="*/ 0 w 99"/>
                <a:gd name="T5" fmla="*/ 0 h 20"/>
                <a:gd name="T6" fmla="*/ 99 w 99"/>
                <a:gd name="T7" fmla="*/ 0 h 20"/>
                <a:gd name="T8" fmla="*/ 72 w 99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0">
                  <a:moveTo>
                    <a:pt x="72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99" y="0"/>
                  </a:lnTo>
                  <a:lnTo>
                    <a:pt x="72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9">
              <a:extLst>
                <a:ext uri="{FF2B5EF4-FFF2-40B4-BE49-F238E27FC236}">
                  <a16:creationId xmlns:a16="http://schemas.microsoft.com/office/drawing/2014/main" id="{FF50D54E-60C8-EE40-AB13-5D2883662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7754" y="2864036"/>
              <a:ext cx="137241" cy="17747"/>
            </a:xfrm>
            <a:custGeom>
              <a:avLst/>
              <a:gdLst>
                <a:gd name="T0" fmla="*/ 106 w 116"/>
                <a:gd name="T1" fmla="*/ 15 h 15"/>
                <a:gd name="T2" fmla="*/ 7 w 116"/>
                <a:gd name="T3" fmla="*/ 15 h 15"/>
                <a:gd name="T4" fmla="*/ 0 w 116"/>
                <a:gd name="T5" fmla="*/ 0 h 15"/>
                <a:gd name="T6" fmla="*/ 116 w 116"/>
                <a:gd name="T7" fmla="*/ 0 h 15"/>
                <a:gd name="T8" fmla="*/ 106 w 11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5">
                  <a:moveTo>
                    <a:pt x="106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60">
              <a:extLst>
                <a:ext uri="{FF2B5EF4-FFF2-40B4-BE49-F238E27FC236}">
                  <a16:creationId xmlns:a16="http://schemas.microsoft.com/office/drawing/2014/main" id="{36223839-3238-BB4E-B3A2-1CDF2830D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6036" y="2881782"/>
              <a:ext cx="117128" cy="733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1">
              <a:extLst>
                <a:ext uri="{FF2B5EF4-FFF2-40B4-BE49-F238E27FC236}">
                  <a16:creationId xmlns:a16="http://schemas.microsoft.com/office/drawing/2014/main" id="{514B47E0-26D2-0B46-86F0-38CEE8630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120" y="2891247"/>
              <a:ext cx="134875" cy="16564"/>
            </a:xfrm>
            <a:custGeom>
              <a:avLst/>
              <a:gdLst>
                <a:gd name="T0" fmla="*/ 2 w 46"/>
                <a:gd name="T1" fmla="*/ 3 h 6"/>
                <a:gd name="T2" fmla="*/ 23 w 46"/>
                <a:gd name="T3" fmla="*/ 1 h 6"/>
                <a:gd name="T4" fmla="*/ 44 w 46"/>
                <a:gd name="T5" fmla="*/ 1 h 6"/>
                <a:gd name="T6" fmla="*/ 46 w 46"/>
                <a:gd name="T7" fmla="*/ 2 h 6"/>
                <a:gd name="T8" fmla="*/ 44 w 46"/>
                <a:gd name="T9" fmla="*/ 3 h 6"/>
                <a:gd name="T10" fmla="*/ 23 w 46"/>
                <a:gd name="T11" fmla="*/ 5 h 6"/>
                <a:gd name="T12" fmla="*/ 2 w 46"/>
                <a:gd name="T13" fmla="*/ 5 h 6"/>
                <a:gd name="T14" fmla="*/ 0 w 46"/>
                <a:gd name="T15" fmla="*/ 4 h 6"/>
                <a:gd name="T16" fmla="*/ 2 w 4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6">
                  <a:moveTo>
                    <a:pt x="2" y="3"/>
                  </a:moveTo>
                  <a:cubicBezTo>
                    <a:pt x="9" y="2"/>
                    <a:pt x="16" y="1"/>
                    <a:pt x="23" y="1"/>
                  </a:cubicBezTo>
                  <a:cubicBezTo>
                    <a:pt x="30" y="1"/>
                    <a:pt x="37" y="0"/>
                    <a:pt x="44" y="1"/>
                  </a:cubicBezTo>
                  <a:cubicBezTo>
                    <a:pt x="45" y="1"/>
                    <a:pt x="46" y="1"/>
                    <a:pt x="46" y="2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37" y="4"/>
                    <a:pt x="30" y="5"/>
                    <a:pt x="23" y="5"/>
                  </a:cubicBezTo>
                  <a:cubicBezTo>
                    <a:pt x="16" y="5"/>
                    <a:pt x="9" y="6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2">
              <a:extLst>
                <a:ext uri="{FF2B5EF4-FFF2-40B4-BE49-F238E27FC236}">
                  <a16:creationId xmlns:a16="http://schemas.microsoft.com/office/drawing/2014/main" id="{BDC65BD1-D337-164B-AF17-0F8FEDDC1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120" y="2911360"/>
              <a:ext cx="132509" cy="17747"/>
            </a:xfrm>
            <a:custGeom>
              <a:avLst/>
              <a:gdLst>
                <a:gd name="T0" fmla="*/ 1 w 45"/>
                <a:gd name="T1" fmla="*/ 3 h 6"/>
                <a:gd name="T2" fmla="*/ 22 w 45"/>
                <a:gd name="T3" fmla="*/ 1 h 6"/>
                <a:gd name="T4" fmla="*/ 43 w 45"/>
                <a:gd name="T5" fmla="*/ 1 h 6"/>
                <a:gd name="T6" fmla="*/ 45 w 45"/>
                <a:gd name="T7" fmla="*/ 2 h 6"/>
                <a:gd name="T8" fmla="*/ 44 w 45"/>
                <a:gd name="T9" fmla="*/ 3 h 6"/>
                <a:gd name="T10" fmla="*/ 23 w 45"/>
                <a:gd name="T11" fmla="*/ 5 h 6"/>
                <a:gd name="T12" fmla="*/ 1 w 45"/>
                <a:gd name="T13" fmla="*/ 5 h 6"/>
                <a:gd name="T14" fmla="*/ 0 w 45"/>
                <a:gd name="T15" fmla="*/ 4 h 6"/>
                <a:gd name="T16" fmla="*/ 1 w 45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">
                  <a:moveTo>
                    <a:pt x="1" y="3"/>
                  </a:moveTo>
                  <a:cubicBezTo>
                    <a:pt x="8" y="2"/>
                    <a:pt x="15" y="1"/>
                    <a:pt x="22" y="1"/>
                  </a:cubicBezTo>
                  <a:cubicBezTo>
                    <a:pt x="29" y="1"/>
                    <a:pt x="36" y="0"/>
                    <a:pt x="43" y="1"/>
                  </a:cubicBezTo>
                  <a:cubicBezTo>
                    <a:pt x="44" y="1"/>
                    <a:pt x="45" y="1"/>
                    <a:pt x="45" y="2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37" y="4"/>
                    <a:pt x="30" y="5"/>
                    <a:pt x="23" y="5"/>
                  </a:cubicBezTo>
                  <a:cubicBezTo>
                    <a:pt x="16" y="5"/>
                    <a:pt x="8" y="6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63">
              <a:extLst>
                <a:ext uri="{FF2B5EF4-FFF2-40B4-BE49-F238E27FC236}">
                  <a16:creationId xmlns:a16="http://schemas.microsoft.com/office/drawing/2014/main" id="{7A2DE36B-1501-EA47-950A-2413406F4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7754" y="2931473"/>
              <a:ext cx="131326" cy="15380"/>
            </a:xfrm>
            <a:custGeom>
              <a:avLst/>
              <a:gdLst>
                <a:gd name="T0" fmla="*/ 2 w 45"/>
                <a:gd name="T1" fmla="*/ 3 h 5"/>
                <a:gd name="T2" fmla="*/ 23 w 45"/>
                <a:gd name="T3" fmla="*/ 1 h 5"/>
                <a:gd name="T4" fmla="*/ 44 w 45"/>
                <a:gd name="T5" fmla="*/ 0 h 5"/>
                <a:gd name="T6" fmla="*/ 45 w 45"/>
                <a:gd name="T7" fmla="*/ 2 h 5"/>
                <a:gd name="T8" fmla="*/ 44 w 45"/>
                <a:gd name="T9" fmla="*/ 3 h 5"/>
                <a:gd name="T10" fmla="*/ 23 w 45"/>
                <a:gd name="T11" fmla="*/ 5 h 5"/>
                <a:gd name="T12" fmla="*/ 2 w 45"/>
                <a:gd name="T13" fmla="*/ 5 h 5"/>
                <a:gd name="T14" fmla="*/ 0 w 45"/>
                <a:gd name="T15" fmla="*/ 4 h 5"/>
                <a:gd name="T16" fmla="*/ 2 w 45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">
                  <a:moveTo>
                    <a:pt x="2" y="3"/>
                  </a:moveTo>
                  <a:cubicBezTo>
                    <a:pt x="9" y="2"/>
                    <a:pt x="16" y="1"/>
                    <a:pt x="23" y="1"/>
                  </a:cubicBezTo>
                  <a:cubicBezTo>
                    <a:pt x="30" y="0"/>
                    <a:pt x="37" y="0"/>
                    <a:pt x="44" y="0"/>
                  </a:cubicBezTo>
                  <a:cubicBezTo>
                    <a:pt x="45" y="0"/>
                    <a:pt x="45" y="1"/>
                    <a:pt x="45" y="2"/>
                  </a:cubicBezTo>
                  <a:cubicBezTo>
                    <a:pt x="45" y="2"/>
                    <a:pt x="45" y="3"/>
                    <a:pt x="44" y="3"/>
                  </a:cubicBezTo>
                  <a:cubicBezTo>
                    <a:pt x="37" y="4"/>
                    <a:pt x="30" y="4"/>
                    <a:pt x="23" y="5"/>
                  </a:cubicBezTo>
                  <a:cubicBezTo>
                    <a:pt x="16" y="5"/>
                    <a:pt x="9" y="5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64">
              <a:extLst>
                <a:ext uri="{FF2B5EF4-FFF2-40B4-BE49-F238E27FC236}">
                  <a16:creationId xmlns:a16="http://schemas.microsoft.com/office/drawing/2014/main" id="{E5E6265B-6855-6449-BB86-29D9635B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7445" y="2219239"/>
              <a:ext cx="34310" cy="128959"/>
            </a:xfrm>
            <a:custGeom>
              <a:avLst/>
              <a:gdLst>
                <a:gd name="T0" fmla="*/ 6 w 12"/>
                <a:gd name="T1" fmla="*/ 44 h 44"/>
                <a:gd name="T2" fmla="*/ 0 w 12"/>
                <a:gd name="T3" fmla="*/ 38 h 44"/>
                <a:gd name="T4" fmla="*/ 0 w 12"/>
                <a:gd name="T5" fmla="*/ 6 h 44"/>
                <a:gd name="T6" fmla="*/ 6 w 12"/>
                <a:gd name="T7" fmla="*/ 0 h 44"/>
                <a:gd name="T8" fmla="*/ 12 w 12"/>
                <a:gd name="T9" fmla="*/ 6 h 44"/>
                <a:gd name="T10" fmla="*/ 12 w 12"/>
                <a:gd name="T11" fmla="*/ 38 h 44"/>
                <a:gd name="T12" fmla="*/ 6 w 1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4">
                  <a:moveTo>
                    <a:pt x="6" y="44"/>
                  </a:moveTo>
                  <a:cubicBezTo>
                    <a:pt x="3" y="44"/>
                    <a:pt x="0" y="41"/>
                    <a:pt x="0" y="3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1"/>
                    <a:pt x="9" y="44"/>
                    <a:pt x="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65">
              <a:extLst>
                <a:ext uri="{FF2B5EF4-FFF2-40B4-BE49-F238E27FC236}">
                  <a16:creationId xmlns:a16="http://schemas.microsoft.com/office/drawing/2014/main" id="{ABB9DC3C-84CF-0745-ADBA-1414500F1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5555" y="2310339"/>
              <a:ext cx="105297" cy="102931"/>
            </a:xfrm>
            <a:custGeom>
              <a:avLst/>
              <a:gdLst>
                <a:gd name="T0" fmla="*/ 29 w 36"/>
                <a:gd name="T1" fmla="*/ 35 h 35"/>
                <a:gd name="T2" fmla="*/ 25 w 36"/>
                <a:gd name="T3" fmla="*/ 33 h 35"/>
                <a:gd name="T4" fmla="*/ 2 w 36"/>
                <a:gd name="T5" fmla="*/ 10 h 35"/>
                <a:gd name="T6" fmla="*/ 2 w 36"/>
                <a:gd name="T7" fmla="*/ 2 h 35"/>
                <a:gd name="T8" fmla="*/ 11 w 36"/>
                <a:gd name="T9" fmla="*/ 2 h 35"/>
                <a:gd name="T10" fmla="*/ 33 w 36"/>
                <a:gd name="T11" fmla="*/ 25 h 35"/>
                <a:gd name="T12" fmla="*/ 33 w 36"/>
                <a:gd name="T13" fmla="*/ 33 h 35"/>
                <a:gd name="T14" fmla="*/ 29 w 3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29" y="35"/>
                  </a:moveTo>
                  <a:cubicBezTo>
                    <a:pt x="28" y="35"/>
                    <a:pt x="26" y="34"/>
                    <a:pt x="25" y="3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27"/>
                    <a:pt x="36" y="31"/>
                    <a:pt x="33" y="33"/>
                  </a:cubicBezTo>
                  <a:cubicBezTo>
                    <a:pt x="32" y="34"/>
                    <a:pt x="31" y="35"/>
                    <a:pt x="2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6">
              <a:extLst>
                <a:ext uri="{FF2B5EF4-FFF2-40B4-BE49-F238E27FC236}">
                  <a16:creationId xmlns:a16="http://schemas.microsoft.com/office/drawing/2014/main" id="{585A04CC-53D8-4343-9F09-A6A6C7A8B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8540" y="2538679"/>
              <a:ext cx="128959" cy="35493"/>
            </a:xfrm>
            <a:custGeom>
              <a:avLst/>
              <a:gdLst>
                <a:gd name="T0" fmla="*/ 6 w 44"/>
                <a:gd name="T1" fmla="*/ 12 h 12"/>
                <a:gd name="T2" fmla="*/ 0 w 44"/>
                <a:gd name="T3" fmla="*/ 6 h 12"/>
                <a:gd name="T4" fmla="*/ 6 w 44"/>
                <a:gd name="T5" fmla="*/ 0 h 12"/>
                <a:gd name="T6" fmla="*/ 38 w 44"/>
                <a:gd name="T7" fmla="*/ 0 h 12"/>
                <a:gd name="T8" fmla="*/ 44 w 44"/>
                <a:gd name="T9" fmla="*/ 6 h 12"/>
                <a:gd name="T10" fmla="*/ 38 w 44"/>
                <a:gd name="T11" fmla="*/ 12 h 12"/>
                <a:gd name="T12" fmla="*/ 6 w 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3"/>
                    <a:pt x="44" y="6"/>
                  </a:cubicBezTo>
                  <a:cubicBezTo>
                    <a:pt x="44" y="9"/>
                    <a:pt x="41" y="12"/>
                    <a:pt x="38" y="12"/>
                  </a:cubicBezTo>
                  <a:lnTo>
                    <a:pt x="6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67">
              <a:extLst>
                <a:ext uri="{FF2B5EF4-FFF2-40B4-BE49-F238E27FC236}">
                  <a16:creationId xmlns:a16="http://schemas.microsoft.com/office/drawing/2014/main" id="{52B0AC10-4790-A243-B475-F4882A2F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639" y="2703132"/>
              <a:ext cx="102931" cy="102931"/>
            </a:xfrm>
            <a:custGeom>
              <a:avLst/>
              <a:gdLst>
                <a:gd name="T0" fmla="*/ 6 w 35"/>
                <a:gd name="T1" fmla="*/ 35 h 35"/>
                <a:gd name="T2" fmla="*/ 2 w 35"/>
                <a:gd name="T3" fmla="*/ 33 h 35"/>
                <a:gd name="T4" fmla="*/ 2 w 35"/>
                <a:gd name="T5" fmla="*/ 24 h 35"/>
                <a:gd name="T6" fmla="*/ 25 w 35"/>
                <a:gd name="T7" fmla="*/ 2 h 35"/>
                <a:gd name="T8" fmla="*/ 33 w 35"/>
                <a:gd name="T9" fmla="*/ 2 h 35"/>
                <a:gd name="T10" fmla="*/ 33 w 35"/>
                <a:gd name="T11" fmla="*/ 10 h 35"/>
                <a:gd name="T12" fmla="*/ 11 w 35"/>
                <a:gd name="T13" fmla="*/ 33 h 35"/>
                <a:gd name="T14" fmla="*/ 6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6" y="35"/>
                  </a:moveTo>
                  <a:cubicBezTo>
                    <a:pt x="5" y="35"/>
                    <a:pt x="3" y="34"/>
                    <a:pt x="2" y="33"/>
                  </a:cubicBezTo>
                  <a:cubicBezTo>
                    <a:pt x="0" y="30"/>
                    <a:pt x="0" y="27"/>
                    <a:pt x="2" y="2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0"/>
                    <a:pt x="31" y="0"/>
                    <a:pt x="33" y="2"/>
                  </a:cubicBezTo>
                  <a:cubicBezTo>
                    <a:pt x="35" y="4"/>
                    <a:pt x="35" y="8"/>
                    <a:pt x="33" y="1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9" y="34"/>
                    <a:pt x="8" y="35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68">
              <a:extLst>
                <a:ext uri="{FF2B5EF4-FFF2-40B4-BE49-F238E27FC236}">
                  <a16:creationId xmlns:a16="http://schemas.microsoft.com/office/drawing/2014/main" id="{5A3873DA-CD7F-F349-9746-00D2FBD20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2433" y="2709048"/>
              <a:ext cx="102931" cy="102931"/>
            </a:xfrm>
            <a:custGeom>
              <a:avLst/>
              <a:gdLst>
                <a:gd name="T0" fmla="*/ 29 w 35"/>
                <a:gd name="T1" fmla="*/ 35 h 35"/>
                <a:gd name="T2" fmla="*/ 25 w 35"/>
                <a:gd name="T3" fmla="*/ 33 h 35"/>
                <a:gd name="T4" fmla="*/ 2 w 35"/>
                <a:gd name="T5" fmla="*/ 11 h 35"/>
                <a:gd name="T6" fmla="*/ 2 w 35"/>
                <a:gd name="T7" fmla="*/ 2 h 35"/>
                <a:gd name="T8" fmla="*/ 10 w 35"/>
                <a:gd name="T9" fmla="*/ 2 h 35"/>
                <a:gd name="T10" fmla="*/ 33 w 35"/>
                <a:gd name="T11" fmla="*/ 25 h 35"/>
                <a:gd name="T12" fmla="*/ 33 w 35"/>
                <a:gd name="T13" fmla="*/ 33 h 35"/>
                <a:gd name="T14" fmla="*/ 29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29" y="35"/>
                  </a:moveTo>
                  <a:cubicBezTo>
                    <a:pt x="27" y="35"/>
                    <a:pt x="26" y="34"/>
                    <a:pt x="25" y="3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5" y="27"/>
                    <a:pt x="35" y="31"/>
                    <a:pt x="33" y="33"/>
                  </a:cubicBezTo>
                  <a:cubicBezTo>
                    <a:pt x="32" y="34"/>
                    <a:pt x="30" y="35"/>
                    <a:pt x="2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69">
              <a:extLst>
                <a:ext uri="{FF2B5EF4-FFF2-40B4-BE49-F238E27FC236}">
                  <a16:creationId xmlns:a16="http://schemas.microsoft.com/office/drawing/2014/main" id="{B1341E2B-434D-934A-A8B8-A98C476BF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5786" y="2548144"/>
              <a:ext cx="126593" cy="34310"/>
            </a:xfrm>
            <a:custGeom>
              <a:avLst/>
              <a:gdLst>
                <a:gd name="T0" fmla="*/ 5 w 43"/>
                <a:gd name="T1" fmla="*/ 12 h 12"/>
                <a:gd name="T2" fmla="*/ 0 w 43"/>
                <a:gd name="T3" fmla="*/ 6 h 12"/>
                <a:gd name="T4" fmla="*/ 5 w 43"/>
                <a:gd name="T5" fmla="*/ 0 h 12"/>
                <a:gd name="T6" fmla="*/ 37 w 43"/>
                <a:gd name="T7" fmla="*/ 0 h 12"/>
                <a:gd name="T8" fmla="*/ 43 w 43"/>
                <a:gd name="T9" fmla="*/ 6 h 12"/>
                <a:gd name="T10" fmla="*/ 37 w 43"/>
                <a:gd name="T11" fmla="*/ 12 h 12"/>
                <a:gd name="T12" fmla="*/ 5 w 4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2">
                  <a:moveTo>
                    <a:pt x="5" y="12"/>
                  </a:move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3" y="3"/>
                    <a:pt x="43" y="6"/>
                  </a:cubicBezTo>
                  <a:cubicBezTo>
                    <a:pt x="43" y="9"/>
                    <a:pt x="40" y="12"/>
                    <a:pt x="37" y="12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70">
              <a:extLst>
                <a:ext uri="{FF2B5EF4-FFF2-40B4-BE49-F238E27FC236}">
                  <a16:creationId xmlns:a16="http://schemas.microsoft.com/office/drawing/2014/main" id="{442A130B-26E8-834F-8CF0-CD4DEA1ED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348" y="2316254"/>
              <a:ext cx="102931" cy="102931"/>
            </a:xfrm>
            <a:custGeom>
              <a:avLst/>
              <a:gdLst>
                <a:gd name="T0" fmla="*/ 6 w 35"/>
                <a:gd name="T1" fmla="*/ 35 h 35"/>
                <a:gd name="T2" fmla="*/ 2 w 35"/>
                <a:gd name="T3" fmla="*/ 33 h 35"/>
                <a:gd name="T4" fmla="*/ 2 w 35"/>
                <a:gd name="T5" fmla="*/ 25 h 35"/>
                <a:gd name="T6" fmla="*/ 25 w 35"/>
                <a:gd name="T7" fmla="*/ 2 h 35"/>
                <a:gd name="T8" fmla="*/ 33 w 35"/>
                <a:gd name="T9" fmla="*/ 2 h 35"/>
                <a:gd name="T10" fmla="*/ 33 w 35"/>
                <a:gd name="T11" fmla="*/ 11 h 35"/>
                <a:gd name="T12" fmla="*/ 11 w 35"/>
                <a:gd name="T13" fmla="*/ 33 h 35"/>
                <a:gd name="T14" fmla="*/ 6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6" y="35"/>
                  </a:moveTo>
                  <a:cubicBezTo>
                    <a:pt x="5" y="35"/>
                    <a:pt x="3" y="34"/>
                    <a:pt x="2" y="33"/>
                  </a:cubicBezTo>
                  <a:cubicBezTo>
                    <a:pt x="0" y="31"/>
                    <a:pt x="0" y="27"/>
                    <a:pt x="2" y="25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0"/>
                    <a:pt x="31" y="0"/>
                    <a:pt x="33" y="2"/>
                  </a:cubicBezTo>
                  <a:cubicBezTo>
                    <a:pt x="35" y="5"/>
                    <a:pt x="35" y="8"/>
                    <a:pt x="33" y="1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8" y="35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71">
              <a:extLst>
                <a:ext uri="{FF2B5EF4-FFF2-40B4-BE49-F238E27FC236}">
                  <a16:creationId xmlns:a16="http://schemas.microsoft.com/office/drawing/2014/main" id="{B69D3A0E-0CED-BC44-AC2F-4FAEC3F0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17" y="4702594"/>
              <a:ext cx="630599" cy="6305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72">
              <a:extLst>
                <a:ext uri="{FF2B5EF4-FFF2-40B4-BE49-F238E27FC236}">
                  <a16:creationId xmlns:a16="http://schemas.microsoft.com/office/drawing/2014/main" id="{A1710A24-AFC5-7B4E-833B-68F5DB53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150" y="4696678"/>
              <a:ext cx="545415" cy="525302"/>
            </a:xfrm>
            <a:custGeom>
              <a:avLst/>
              <a:gdLst>
                <a:gd name="T0" fmla="*/ 26 w 186"/>
                <a:gd name="T1" fmla="*/ 179 h 179"/>
                <a:gd name="T2" fmla="*/ 24 w 186"/>
                <a:gd name="T3" fmla="*/ 177 h 179"/>
                <a:gd name="T4" fmla="*/ 14 w 186"/>
                <a:gd name="T5" fmla="*/ 164 h 179"/>
                <a:gd name="T6" fmla="*/ 0 w 186"/>
                <a:gd name="T7" fmla="*/ 109 h 179"/>
                <a:gd name="T8" fmla="*/ 14 w 186"/>
                <a:gd name="T9" fmla="*/ 55 h 179"/>
                <a:gd name="T10" fmla="*/ 54 w 186"/>
                <a:gd name="T11" fmla="*/ 15 h 179"/>
                <a:gd name="T12" fmla="*/ 108 w 186"/>
                <a:gd name="T13" fmla="*/ 0 h 179"/>
                <a:gd name="T14" fmla="*/ 163 w 186"/>
                <a:gd name="T15" fmla="*/ 15 h 179"/>
                <a:gd name="T16" fmla="*/ 185 w 186"/>
                <a:gd name="T17" fmla="*/ 32 h 179"/>
                <a:gd name="T18" fmla="*/ 185 w 186"/>
                <a:gd name="T19" fmla="*/ 37 h 179"/>
                <a:gd name="T20" fmla="*/ 180 w 186"/>
                <a:gd name="T21" fmla="*/ 37 h 179"/>
                <a:gd name="T22" fmla="*/ 159 w 186"/>
                <a:gd name="T23" fmla="*/ 21 h 179"/>
                <a:gd name="T24" fmla="*/ 108 w 186"/>
                <a:gd name="T25" fmla="*/ 7 h 179"/>
                <a:gd name="T26" fmla="*/ 58 w 186"/>
                <a:gd name="T27" fmla="*/ 21 h 179"/>
                <a:gd name="T28" fmla="*/ 20 w 186"/>
                <a:gd name="T29" fmla="*/ 58 h 179"/>
                <a:gd name="T30" fmla="*/ 7 w 186"/>
                <a:gd name="T31" fmla="*/ 109 h 179"/>
                <a:gd name="T32" fmla="*/ 20 w 186"/>
                <a:gd name="T33" fmla="*/ 160 h 179"/>
                <a:gd name="T34" fmla="*/ 29 w 186"/>
                <a:gd name="T35" fmla="*/ 173 h 179"/>
                <a:gd name="T36" fmla="*/ 29 w 186"/>
                <a:gd name="T37" fmla="*/ 178 h 179"/>
                <a:gd name="T38" fmla="*/ 26 w 186"/>
                <a:gd name="T3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79">
                  <a:moveTo>
                    <a:pt x="26" y="179"/>
                  </a:moveTo>
                  <a:cubicBezTo>
                    <a:pt x="25" y="179"/>
                    <a:pt x="24" y="178"/>
                    <a:pt x="24" y="177"/>
                  </a:cubicBezTo>
                  <a:cubicBezTo>
                    <a:pt x="20" y="173"/>
                    <a:pt x="17" y="168"/>
                    <a:pt x="14" y="164"/>
                  </a:cubicBezTo>
                  <a:cubicBezTo>
                    <a:pt x="5" y="147"/>
                    <a:pt x="0" y="128"/>
                    <a:pt x="0" y="109"/>
                  </a:cubicBezTo>
                  <a:cubicBezTo>
                    <a:pt x="0" y="90"/>
                    <a:pt x="5" y="71"/>
                    <a:pt x="14" y="55"/>
                  </a:cubicBezTo>
                  <a:cubicBezTo>
                    <a:pt x="24" y="38"/>
                    <a:pt x="38" y="24"/>
                    <a:pt x="54" y="15"/>
                  </a:cubicBezTo>
                  <a:cubicBezTo>
                    <a:pt x="71" y="5"/>
                    <a:pt x="89" y="0"/>
                    <a:pt x="108" y="0"/>
                  </a:cubicBezTo>
                  <a:cubicBezTo>
                    <a:pt x="128" y="0"/>
                    <a:pt x="146" y="5"/>
                    <a:pt x="163" y="15"/>
                  </a:cubicBezTo>
                  <a:cubicBezTo>
                    <a:pt x="171" y="20"/>
                    <a:pt x="178" y="25"/>
                    <a:pt x="185" y="32"/>
                  </a:cubicBezTo>
                  <a:cubicBezTo>
                    <a:pt x="186" y="33"/>
                    <a:pt x="186" y="35"/>
                    <a:pt x="185" y="37"/>
                  </a:cubicBezTo>
                  <a:cubicBezTo>
                    <a:pt x="184" y="38"/>
                    <a:pt x="181" y="38"/>
                    <a:pt x="180" y="37"/>
                  </a:cubicBezTo>
                  <a:cubicBezTo>
                    <a:pt x="174" y="31"/>
                    <a:pt x="167" y="25"/>
                    <a:pt x="159" y="21"/>
                  </a:cubicBezTo>
                  <a:cubicBezTo>
                    <a:pt x="144" y="12"/>
                    <a:pt x="126" y="7"/>
                    <a:pt x="108" y="7"/>
                  </a:cubicBezTo>
                  <a:cubicBezTo>
                    <a:pt x="91" y="7"/>
                    <a:pt x="73" y="12"/>
                    <a:pt x="58" y="21"/>
                  </a:cubicBezTo>
                  <a:cubicBezTo>
                    <a:pt x="42" y="30"/>
                    <a:pt x="29" y="43"/>
                    <a:pt x="20" y="58"/>
                  </a:cubicBezTo>
                  <a:cubicBezTo>
                    <a:pt x="11" y="74"/>
                    <a:pt x="7" y="91"/>
                    <a:pt x="7" y="109"/>
                  </a:cubicBezTo>
                  <a:cubicBezTo>
                    <a:pt x="7" y="127"/>
                    <a:pt x="11" y="145"/>
                    <a:pt x="20" y="160"/>
                  </a:cubicBezTo>
                  <a:cubicBezTo>
                    <a:pt x="23" y="165"/>
                    <a:pt x="26" y="169"/>
                    <a:pt x="29" y="173"/>
                  </a:cubicBezTo>
                  <a:cubicBezTo>
                    <a:pt x="30" y="174"/>
                    <a:pt x="30" y="177"/>
                    <a:pt x="29" y="178"/>
                  </a:cubicBezTo>
                  <a:cubicBezTo>
                    <a:pt x="28" y="178"/>
                    <a:pt x="27" y="179"/>
                    <a:pt x="26" y="17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73">
              <a:extLst>
                <a:ext uri="{FF2B5EF4-FFF2-40B4-BE49-F238E27FC236}">
                  <a16:creationId xmlns:a16="http://schemas.microsoft.com/office/drawing/2014/main" id="{8D6BBB80-281A-2249-B6CA-E17290F49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447" y="4831553"/>
              <a:ext cx="531218" cy="505189"/>
            </a:xfrm>
            <a:custGeom>
              <a:avLst/>
              <a:gdLst>
                <a:gd name="T0" fmla="*/ 72 w 181"/>
                <a:gd name="T1" fmla="*/ 172 h 172"/>
                <a:gd name="T2" fmla="*/ 18 w 181"/>
                <a:gd name="T3" fmla="*/ 157 h 172"/>
                <a:gd name="T4" fmla="*/ 2 w 181"/>
                <a:gd name="T5" fmla="*/ 146 h 172"/>
                <a:gd name="T6" fmla="*/ 2 w 181"/>
                <a:gd name="T7" fmla="*/ 141 h 172"/>
                <a:gd name="T8" fmla="*/ 7 w 181"/>
                <a:gd name="T9" fmla="*/ 141 h 172"/>
                <a:gd name="T10" fmla="*/ 22 w 181"/>
                <a:gd name="T11" fmla="*/ 151 h 172"/>
                <a:gd name="T12" fmla="*/ 72 w 181"/>
                <a:gd name="T13" fmla="*/ 165 h 172"/>
                <a:gd name="T14" fmla="*/ 123 w 181"/>
                <a:gd name="T15" fmla="*/ 151 h 172"/>
                <a:gd name="T16" fmla="*/ 161 w 181"/>
                <a:gd name="T17" fmla="*/ 114 h 172"/>
                <a:gd name="T18" fmla="*/ 174 w 181"/>
                <a:gd name="T19" fmla="*/ 63 h 172"/>
                <a:gd name="T20" fmla="*/ 161 w 181"/>
                <a:gd name="T21" fmla="*/ 12 h 172"/>
                <a:gd name="T22" fmla="*/ 157 w 181"/>
                <a:gd name="T23" fmla="*/ 6 h 172"/>
                <a:gd name="T24" fmla="*/ 158 w 181"/>
                <a:gd name="T25" fmla="*/ 2 h 172"/>
                <a:gd name="T26" fmla="*/ 163 w 181"/>
                <a:gd name="T27" fmla="*/ 3 h 172"/>
                <a:gd name="T28" fmla="*/ 167 w 181"/>
                <a:gd name="T29" fmla="*/ 9 h 172"/>
                <a:gd name="T30" fmla="*/ 181 w 181"/>
                <a:gd name="T31" fmla="*/ 63 h 172"/>
                <a:gd name="T32" fmla="*/ 167 w 181"/>
                <a:gd name="T33" fmla="*/ 118 h 172"/>
                <a:gd name="T34" fmla="*/ 127 w 181"/>
                <a:gd name="T35" fmla="*/ 157 h 172"/>
                <a:gd name="T36" fmla="*/ 72 w 181"/>
                <a:gd name="T3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" h="172">
                  <a:moveTo>
                    <a:pt x="72" y="172"/>
                  </a:moveTo>
                  <a:cubicBezTo>
                    <a:pt x="53" y="172"/>
                    <a:pt x="34" y="167"/>
                    <a:pt x="18" y="157"/>
                  </a:cubicBezTo>
                  <a:cubicBezTo>
                    <a:pt x="12" y="154"/>
                    <a:pt x="7" y="150"/>
                    <a:pt x="2" y="146"/>
                  </a:cubicBezTo>
                  <a:cubicBezTo>
                    <a:pt x="1" y="145"/>
                    <a:pt x="0" y="143"/>
                    <a:pt x="2" y="141"/>
                  </a:cubicBezTo>
                  <a:cubicBezTo>
                    <a:pt x="3" y="140"/>
                    <a:pt x="5" y="140"/>
                    <a:pt x="7" y="141"/>
                  </a:cubicBezTo>
                  <a:cubicBezTo>
                    <a:pt x="11" y="145"/>
                    <a:pt x="16" y="148"/>
                    <a:pt x="22" y="151"/>
                  </a:cubicBezTo>
                  <a:cubicBezTo>
                    <a:pt x="37" y="160"/>
                    <a:pt x="55" y="165"/>
                    <a:pt x="72" y="165"/>
                  </a:cubicBezTo>
                  <a:cubicBezTo>
                    <a:pt x="90" y="165"/>
                    <a:pt x="108" y="160"/>
                    <a:pt x="123" y="151"/>
                  </a:cubicBezTo>
                  <a:cubicBezTo>
                    <a:pt x="139" y="142"/>
                    <a:pt x="152" y="130"/>
                    <a:pt x="161" y="114"/>
                  </a:cubicBezTo>
                  <a:cubicBezTo>
                    <a:pt x="170" y="99"/>
                    <a:pt x="174" y="81"/>
                    <a:pt x="174" y="63"/>
                  </a:cubicBezTo>
                  <a:cubicBezTo>
                    <a:pt x="174" y="45"/>
                    <a:pt x="170" y="28"/>
                    <a:pt x="161" y="12"/>
                  </a:cubicBezTo>
                  <a:cubicBezTo>
                    <a:pt x="159" y="10"/>
                    <a:pt x="158" y="8"/>
                    <a:pt x="157" y="6"/>
                  </a:cubicBezTo>
                  <a:cubicBezTo>
                    <a:pt x="156" y="5"/>
                    <a:pt x="156" y="3"/>
                    <a:pt x="158" y="2"/>
                  </a:cubicBezTo>
                  <a:cubicBezTo>
                    <a:pt x="160" y="0"/>
                    <a:pt x="162" y="1"/>
                    <a:pt x="163" y="3"/>
                  </a:cubicBezTo>
                  <a:cubicBezTo>
                    <a:pt x="164" y="5"/>
                    <a:pt x="165" y="7"/>
                    <a:pt x="167" y="9"/>
                  </a:cubicBezTo>
                  <a:cubicBezTo>
                    <a:pt x="176" y="25"/>
                    <a:pt x="181" y="44"/>
                    <a:pt x="181" y="63"/>
                  </a:cubicBezTo>
                  <a:cubicBezTo>
                    <a:pt x="181" y="82"/>
                    <a:pt x="176" y="101"/>
                    <a:pt x="167" y="118"/>
                  </a:cubicBezTo>
                  <a:cubicBezTo>
                    <a:pt x="157" y="134"/>
                    <a:pt x="143" y="148"/>
                    <a:pt x="127" y="157"/>
                  </a:cubicBezTo>
                  <a:cubicBezTo>
                    <a:pt x="110" y="167"/>
                    <a:pt x="92" y="172"/>
                    <a:pt x="72" y="17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74">
              <a:extLst>
                <a:ext uri="{FF2B5EF4-FFF2-40B4-BE49-F238E27FC236}">
                  <a16:creationId xmlns:a16="http://schemas.microsoft.com/office/drawing/2014/main" id="{A6489DAE-994F-8748-9639-83F84C147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294" y="5207783"/>
              <a:ext cx="237806" cy="55606"/>
            </a:xfrm>
            <a:custGeom>
              <a:avLst/>
              <a:gdLst>
                <a:gd name="T0" fmla="*/ 35 w 81"/>
                <a:gd name="T1" fmla="*/ 19 h 19"/>
                <a:gd name="T2" fmla="*/ 3 w 81"/>
                <a:gd name="T3" fmla="*/ 12 h 19"/>
                <a:gd name="T4" fmla="*/ 1 w 81"/>
                <a:gd name="T5" fmla="*/ 8 h 19"/>
                <a:gd name="T6" fmla="*/ 5 w 81"/>
                <a:gd name="T7" fmla="*/ 6 h 19"/>
                <a:gd name="T8" fmla="*/ 74 w 81"/>
                <a:gd name="T9" fmla="*/ 2 h 19"/>
                <a:gd name="T10" fmla="*/ 75 w 81"/>
                <a:gd name="T11" fmla="*/ 1 h 19"/>
                <a:gd name="T12" fmla="*/ 80 w 81"/>
                <a:gd name="T13" fmla="*/ 2 h 19"/>
                <a:gd name="T14" fmla="*/ 78 w 81"/>
                <a:gd name="T15" fmla="*/ 7 h 19"/>
                <a:gd name="T16" fmla="*/ 77 w 81"/>
                <a:gd name="T17" fmla="*/ 8 h 19"/>
                <a:gd name="T18" fmla="*/ 35 w 8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9">
                  <a:moveTo>
                    <a:pt x="35" y="19"/>
                  </a:moveTo>
                  <a:cubicBezTo>
                    <a:pt x="24" y="19"/>
                    <a:pt x="13" y="17"/>
                    <a:pt x="3" y="12"/>
                  </a:cubicBezTo>
                  <a:cubicBezTo>
                    <a:pt x="1" y="11"/>
                    <a:pt x="0" y="9"/>
                    <a:pt x="1" y="8"/>
                  </a:cubicBezTo>
                  <a:cubicBezTo>
                    <a:pt x="2" y="6"/>
                    <a:pt x="4" y="5"/>
                    <a:pt x="5" y="6"/>
                  </a:cubicBezTo>
                  <a:cubicBezTo>
                    <a:pt x="27" y="15"/>
                    <a:pt x="53" y="14"/>
                    <a:pt x="74" y="2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80" y="2"/>
                  </a:cubicBezTo>
                  <a:cubicBezTo>
                    <a:pt x="81" y="4"/>
                    <a:pt x="80" y="6"/>
                    <a:pt x="78" y="7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65" y="15"/>
                    <a:pt x="50" y="19"/>
                    <a:pt x="35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75">
              <a:extLst>
                <a:ext uri="{FF2B5EF4-FFF2-40B4-BE49-F238E27FC236}">
                  <a16:creationId xmlns:a16="http://schemas.microsoft.com/office/drawing/2014/main" id="{2A43948B-887F-5D43-A989-A81AB2F0F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804" y="4805525"/>
              <a:ext cx="132509" cy="380962"/>
            </a:xfrm>
            <a:custGeom>
              <a:avLst/>
              <a:gdLst>
                <a:gd name="T0" fmla="*/ 20 w 45"/>
                <a:gd name="T1" fmla="*/ 130 h 130"/>
                <a:gd name="T2" fmla="*/ 18 w 45"/>
                <a:gd name="T3" fmla="*/ 130 h 130"/>
                <a:gd name="T4" fmla="*/ 18 w 45"/>
                <a:gd name="T5" fmla="*/ 125 h 130"/>
                <a:gd name="T6" fmla="*/ 28 w 45"/>
                <a:gd name="T7" fmla="*/ 111 h 130"/>
                <a:gd name="T8" fmla="*/ 38 w 45"/>
                <a:gd name="T9" fmla="*/ 72 h 130"/>
                <a:gd name="T10" fmla="*/ 28 w 45"/>
                <a:gd name="T11" fmla="*/ 34 h 130"/>
                <a:gd name="T12" fmla="*/ 2 w 45"/>
                <a:gd name="T13" fmla="*/ 7 h 130"/>
                <a:gd name="T14" fmla="*/ 1 w 45"/>
                <a:gd name="T15" fmla="*/ 2 h 130"/>
                <a:gd name="T16" fmla="*/ 6 w 45"/>
                <a:gd name="T17" fmla="*/ 1 h 130"/>
                <a:gd name="T18" fmla="*/ 34 w 45"/>
                <a:gd name="T19" fmla="*/ 30 h 130"/>
                <a:gd name="T20" fmla="*/ 45 w 45"/>
                <a:gd name="T21" fmla="*/ 72 h 130"/>
                <a:gd name="T22" fmla="*/ 34 w 45"/>
                <a:gd name="T23" fmla="*/ 114 h 130"/>
                <a:gd name="T24" fmla="*/ 23 w 45"/>
                <a:gd name="T25" fmla="*/ 129 h 130"/>
                <a:gd name="T26" fmla="*/ 20 w 45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130">
                  <a:moveTo>
                    <a:pt x="20" y="130"/>
                  </a:moveTo>
                  <a:cubicBezTo>
                    <a:pt x="19" y="130"/>
                    <a:pt x="18" y="130"/>
                    <a:pt x="18" y="130"/>
                  </a:cubicBezTo>
                  <a:cubicBezTo>
                    <a:pt x="16" y="128"/>
                    <a:pt x="16" y="126"/>
                    <a:pt x="18" y="125"/>
                  </a:cubicBezTo>
                  <a:cubicBezTo>
                    <a:pt x="22" y="120"/>
                    <a:pt x="25" y="116"/>
                    <a:pt x="28" y="111"/>
                  </a:cubicBezTo>
                  <a:cubicBezTo>
                    <a:pt x="35" y="99"/>
                    <a:pt x="38" y="86"/>
                    <a:pt x="38" y="72"/>
                  </a:cubicBezTo>
                  <a:cubicBezTo>
                    <a:pt x="38" y="59"/>
                    <a:pt x="35" y="46"/>
                    <a:pt x="28" y="34"/>
                  </a:cubicBezTo>
                  <a:cubicBezTo>
                    <a:pt x="22" y="23"/>
                    <a:pt x="13" y="14"/>
                    <a:pt x="2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17" y="8"/>
                    <a:pt x="27" y="18"/>
                    <a:pt x="34" y="30"/>
                  </a:cubicBezTo>
                  <a:cubicBezTo>
                    <a:pt x="41" y="43"/>
                    <a:pt x="45" y="58"/>
                    <a:pt x="45" y="72"/>
                  </a:cubicBezTo>
                  <a:cubicBezTo>
                    <a:pt x="45" y="87"/>
                    <a:pt x="41" y="101"/>
                    <a:pt x="34" y="114"/>
                  </a:cubicBezTo>
                  <a:cubicBezTo>
                    <a:pt x="31" y="120"/>
                    <a:pt x="27" y="125"/>
                    <a:pt x="23" y="129"/>
                  </a:cubicBezTo>
                  <a:cubicBezTo>
                    <a:pt x="22" y="130"/>
                    <a:pt x="21" y="130"/>
                    <a:pt x="20" y="1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76">
              <a:extLst>
                <a:ext uri="{FF2B5EF4-FFF2-40B4-BE49-F238E27FC236}">
                  <a16:creationId xmlns:a16="http://schemas.microsoft.com/office/drawing/2014/main" id="{87900607-5244-5449-A890-EC1FD584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9547" y="4764116"/>
              <a:ext cx="208228" cy="55606"/>
            </a:xfrm>
            <a:custGeom>
              <a:avLst/>
              <a:gdLst>
                <a:gd name="T0" fmla="*/ 4 w 71"/>
                <a:gd name="T1" fmla="*/ 19 h 19"/>
                <a:gd name="T2" fmla="*/ 1 w 71"/>
                <a:gd name="T3" fmla="*/ 17 h 19"/>
                <a:gd name="T4" fmla="*/ 2 w 71"/>
                <a:gd name="T5" fmla="*/ 12 h 19"/>
                <a:gd name="T6" fmla="*/ 68 w 71"/>
                <a:gd name="T7" fmla="*/ 7 h 19"/>
                <a:gd name="T8" fmla="*/ 70 w 71"/>
                <a:gd name="T9" fmla="*/ 11 h 19"/>
                <a:gd name="T10" fmla="*/ 66 w 71"/>
                <a:gd name="T11" fmla="*/ 13 h 19"/>
                <a:gd name="T12" fmla="*/ 6 w 71"/>
                <a:gd name="T13" fmla="*/ 18 h 19"/>
                <a:gd name="T14" fmla="*/ 4 w 7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9">
                  <a:moveTo>
                    <a:pt x="4" y="19"/>
                  </a:moveTo>
                  <a:cubicBezTo>
                    <a:pt x="3" y="19"/>
                    <a:pt x="1" y="18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22" y="2"/>
                    <a:pt x="47" y="0"/>
                    <a:pt x="68" y="7"/>
                  </a:cubicBezTo>
                  <a:cubicBezTo>
                    <a:pt x="70" y="7"/>
                    <a:pt x="71" y="9"/>
                    <a:pt x="70" y="11"/>
                  </a:cubicBezTo>
                  <a:cubicBezTo>
                    <a:pt x="70" y="13"/>
                    <a:pt x="68" y="14"/>
                    <a:pt x="66" y="13"/>
                  </a:cubicBezTo>
                  <a:cubicBezTo>
                    <a:pt x="46" y="7"/>
                    <a:pt x="24" y="9"/>
                    <a:pt x="6" y="18"/>
                  </a:cubicBezTo>
                  <a:cubicBezTo>
                    <a:pt x="5" y="19"/>
                    <a:pt x="5" y="19"/>
                    <a:pt x="4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77">
              <a:extLst>
                <a:ext uri="{FF2B5EF4-FFF2-40B4-BE49-F238E27FC236}">
                  <a16:creationId xmlns:a16="http://schemas.microsoft.com/office/drawing/2014/main" id="{9F938288-BBBB-0840-A841-AB284102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3" y="4835102"/>
              <a:ext cx="111213" cy="378596"/>
            </a:xfrm>
            <a:custGeom>
              <a:avLst/>
              <a:gdLst>
                <a:gd name="T0" fmla="*/ 34 w 38"/>
                <a:gd name="T1" fmla="*/ 129 h 129"/>
                <a:gd name="T2" fmla="*/ 32 w 38"/>
                <a:gd name="T3" fmla="*/ 128 h 129"/>
                <a:gd name="T4" fmla="*/ 11 w 38"/>
                <a:gd name="T5" fmla="*/ 104 h 129"/>
                <a:gd name="T6" fmla="*/ 0 w 38"/>
                <a:gd name="T7" fmla="*/ 62 h 129"/>
                <a:gd name="T8" fmla="*/ 11 w 38"/>
                <a:gd name="T9" fmla="*/ 20 h 129"/>
                <a:gd name="T10" fmla="*/ 26 w 38"/>
                <a:gd name="T11" fmla="*/ 2 h 129"/>
                <a:gd name="T12" fmla="*/ 31 w 38"/>
                <a:gd name="T13" fmla="*/ 2 h 129"/>
                <a:gd name="T14" fmla="*/ 30 w 38"/>
                <a:gd name="T15" fmla="*/ 7 h 129"/>
                <a:gd name="T16" fmla="*/ 17 w 38"/>
                <a:gd name="T17" fmla="*/ 24 h 129"/>
                <a:gd name="T18" fmla="*/ 7 w 38"/>
                <a:gd name="T19" fmla="*/ 62 h 129"/>
                <a:gd name="T20" fmla="*/ 17 w 38"/>
                <a:gd name="T21" fmla="*/ 101 h 129"/>
                <a:gd name="T22" fmla="*/ 36 w 38"/>
                <a:gd name="T23" fmla="*/ 123 h 129"/>
                <a:gd name="T24" fmla="*/ 37 w 38"/>
                <a:gd name="T25" fmla="*/ 128 h 129"/>
                <a:gd name="T26" fmla="*/ 34 w 38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29">
                  <a:moveTo>
                    <a:pt x="34" y="129"/>
                  </a:moveTo>
                  <a:cubicBezTo>
                    <a:pt x="33" y="129"/>
                    <a:pt x="33" y="129"/>
                    <a:pt x="32" y="128"/>
                  </a:cubicBezTo>
                  <a:cubicBezTo>
                    <a:pt x="23" y="122"/>
                    <a:pt x="16" y="113"/>
                    <a:pt x="11" y="104"/>
                  </a:cubicBezTo>
                  <a:cubicBezTo>
                    <a:pt x="4" y="91"/>
                    <a:pt x="0" y="77"/>
                    <a:pt x="0" y="62"/>
                  </a:cubicBezTo>
                  <a:cubicBezTo>
                    <a:pt x="0" y="48"/>
                    <a:pt x="4" y="33"/>
                    <a:pt x="11" y="20"/>
                  </a:cubicBezTo>
                  <a:cubicBezTo>
                    <a:pt x="15" y="14"/>
                    <a:pt x="20" y="7"/>
                    <a:pt x="26" y="2"/>
                  </a:cubicBezTo>
                  <a:cubicBezTo>
                    <a:pt x="27" y="0"/>
                    <a:pt x="29" y="0"/>
                    <a:pt x="31" y="2"/>
                  </a:cubicBezTo>
                  <a:cubicBezTo>
                    <a:pt x="32" y="3"/>
                    <a:pt x="32" y="5"/>
                    <a:pt x="30" y="7"/>
                  </a:cubicBezTo>
                  <a:cubicBezTo>
                    <a:pt x="25" y="12"/>
                    <a:pt x="21" y="18"/>
                    <a:pt x="17" y="24"/>
                  </a:cubicBezTo>
                  <a:cubicBezTo>
                    <a:pt x="10" y="36"/>
                    <a:pt x="7" y="49"/>
                    <a:pt x="7" y="62"/>
                  </a:cubicBezTo>
                  <a:cubicBezTo>
                    <a:pt x="7" y="76"/>
                    <a:pt x="10" y="89"/>
                    <a:pt x="17" y="101"/>
                  </a:cubicBezTo>
                  <a:cubicBezTo>
                    <a:pt x="22" y="109"/>
                    <a:pt x="28" y="117"/>
                    <a:pt x="36" y="123"/>
                  </a:cubicBezTo>
                  <a:cubicBezTo>
                    <a:pt x="38" y="124"/>
                    <a:pt x="38" y="126"/>
                    <a:pt x="37" y="128"/>
                  </a:cubicBezTo>
                  <a:cubicBezTo>
                    <a:pt x="36" y="128"/>
                    <a:pt x="35" y="129"/>
                    <a:pt x="34" y="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78">
              <a:extLst>
                <a:ext uri="{FF2B5EF4-FFF2-40B4-BE49-F238E27FC236}">
                  <a16:creationId xmlns:a16="http://schemas.microsoft.com/office/drawing/2014/main" id="{3D85E800-7601-D34C-B9A0-2DAB3107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2478" y="4843384"/>
              <a:ext cx="184566" cy="138424"/>
            </a:xfrm>
            <a:custGeom>
              <a:avLst/>
              <a:gdLst>
                <a:gd name="T0" fmla="*/ 59 w 63"/>
                <a:gd name="T1" fmla="*/ 47 h 47"/>
                <a:gd name="T2" fmla="*/ 56 w 63"/>
                <a:gd name="T3" fmla="*/ 45 h 47"/>
                <a:gd name="T4" fmla="*/ 51 w 63"/>
                <a:gd name="T5" fmla="*/ 33 h 47"/>
                <a:gd name="T6" fmla="*/ 32 w 63"/>
                <a:gd name="T7" fmla="*/ 15 h 47"/>
                <a:gd name="T8" fmla="*/ 3 w 63"/>
                <a:gd name="T9" fmla="*/ 8 h 47"/>
                <a:gd name="T10" fmla="*/ 0 w 63"/>
                <a:gd name="T11" fmla="*/ 4 h 47"/>
                <a:gd name="T12" fmla="*/ 3 w 63"/>
                <a:gd name="T13" fmla="*/ 1 h 47"/>
                <a:gd name="T14" fmla="*/ 36 w 63"/>
                <a:gd name="T15" fmla="*/ 8 h 47"/>
                <a:gd name="T16" fmla="*/ 57 w 63"/>
                <a:gd name="T17" fmla="*/ 30 h 47"/>
                <a:gd name="T18" fmla="*/ 63 w 63"/>
                <a:gd name="T19" fmla="*/ 43 h 47"/>
                <a:gd name="T20" fmla="*/ 60 w 63"/>
                <a:gd name="T21" fmla="*/ 47 h 47"/>
                <a:gd name="T22" fmla="*/ 59 w 63"/>
                <a:gd name="T2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47">
                  <a:moveTo>
                    <a:pt x="59" y="47"/>
                  </a:moveTo>
                  <a:cubicBezTo>
                    <a:pt x="58" y="47"/>
                    <a:pt x="57" y="46"/>
                    <a:pt x="56" y="45"/>
                  </a:cubicBezTo>
                  <a:cubicBezTo>
                    <a:pt x="55" y="41"/>
                    <a:pt x="53" y="37"/>
                    <a:pt x="51" y="33"/>
                  </a:cubicBezTo>
                  <a:cubicBezTo>
                    <a:pt x="47" y="26"/>
                    <a:pt x="40" y="19"/>
                    <a:pt x="32" y="15"/>
                  </a:cubicBezTo>
                  <a:cubicBezTo>
                    <a:pt x="24" y="9"/>
                    <a:pt x="13" y="7"/>
                    <a:pt x="3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14" y="0"/>
                    <a:pt x="26" y="3"/>
                    <a:pt x="36" y="8"/>
                  </a:cubicBezTo>
                  <a:cubicBezTo>
                    <a:pt x="45" y="14"/>
                    <a:pt x="52" y="21"/>
                    <a:pt x="57" y="30"/>
                  </a:cubicBezTo>
                  <a:cubicBezTo>
                    <a:pt x="60" y="34"/>
                    <a:pt x="62" y="38"/>
                    <a:pt x="63" y="43"/>
                  </a:cubicBezTo>
                  <a:cubicBezTo>
                    <a:pt x="63" y="45"/>
                    <a:pt x="62" y="47"/>
                    <a:pt x="60" y="47"/>
                  </a:cubicBezTo>
                  <a:cubicBezTo>
                    <a:pt x="60" y="47"/>
                    <a:pt x="60" y="47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79">
              <a:extLst>
                <a:ext uri="{FF2B5EF4-FFF2-40B4-BE49-F238E27FC236}">
                  <a16:creationId xmlns:a16="http://schemas.microsoft.com/office/drawing/2014/main" id="{5629FD91-8C87-C948-9AF8-392610B3D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856" y="4864680"/>
              <a:ext cx="220059" cy="325356"/>
            </a:xfrm>
            <a:custGeom>
              <a:avLst/>
              <a:gdLst>
                <a:gd name="T0" fmla="*/ 58 w 75"/>
                <a:gd name="T1" fmla="*/ 111 h 111"/>
                <a:gd name="T2" fmla="*/ 29 w 75"/>
                <a:gd name="T3" fmla="*/ 103 h 111"/>
                <a:gd name="T4" fmla="*/ 8 w 75"/>
                <a:gd name="T5" fmla="*/ 81 h 111"/>
                <a:gd name="T6" fmla="*/ 0 w 75"/>
                <a:gd name="T7" fmla="*/ 52 h 111"/>
                <a:gd name="T8" fmla="*/ 8 w 75"/>
                <a:gd name="T9" fmla="*/ 23 h 111"/>
                <a:gd name="T10" fmla="*/ 29 w 75"/>
                <a:gd name="T11" fmla="*/ 1 h 111"/>
                <a:gd name="T12" fmla="*/ 34 w 75"/>
                <a:gd name="T13" fmla="*/ 3 h 111"/>
                <a:gd name="T14" fmla="*/ 33 w 75"/>
                <a:gd name="T15" fmla="*/ 8 h 111"/>
                <a:gd name="T16" fmla="*/ 14 w 75"/>
                <a:gd name="T17" fmla="*/ 26 h 111"/>
                <a:gd name="T18" fmla="*/ 7 w 75"/>
                <a:gd name="T19" fmla="*/ 52 h 111"/>
                <a:gd name="T20" fmla="*/ 14 w 75"/>
                <a:gd name="T21" fmla="*/ 78 h 111"/>
                <a:gd name="T22" fmla="*/ 33 w 75"/>
                <a:gd name="T23" fmla="*/ 97 h 111"/>
                <a:gd name="T24" fmla="*/ 70 w 75"/>
                <a:gd name="T25" fmla="*/ 102 h 111"/>
                <a:gd name="T26" fmla="*/ 74 w 75"/>
                <a:gd name="T27" fmla="*/ 105 h 111"/>
                <a:gd name="T28" fmla="*/ 72 w 75"/>
                <a:gd name="T29" fmla="*/ 109 h 111"/>
                <a:gd name="T30" fmla="*/ 58 w 75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111">
                  <a:moveTo>
                    <a:pt x="58" y="111"/>
                  </a:moveTo>
                  <a:cubicBezTo>
                    <a:pt x="48" y="111"/>
                    <a:pt x="38" y="108"/>
                    <a:pt x="29" y="103"/>
                  </a:cubicBezTo>
                  <a:cubicBezTo>
                    <a:pt x="20" y="98"/>
                    <a:pt x="13" y="90"/>
                    <a:pt x="8" y="81"/>
                  </a:cubicBezTo>
                  <a:cubicBezTo>
                    <a:pt x="3" y="73"/>
                    <a:pt x="0" y="63"/>
                    <a:pt x="0" y="52"/>
                  </a:cubicBezTo>
                  <a:cubicBezTo>
                    <a:pt x="0" y="42"/>
                    <a:pt x="3" y="32"/>
                    <a:pt x="8" y="23"/>
                  </a:cubicBezTo>
                  <a:cubicBezTo>
                    <a:pt x="13" y="14"/>
                    <a:pt x="20" y="7"/>
                    <a:pt x="29" y="1"/>
                  </a:cubicBezTo>
                  <a:cubicBezTo>
                    <a:pt x="31" y="0"/>
                    <a:pt x="33" y="1"/>
                    <a:pt x="34" y="3"/>
                  </a:cubicBezTo>
                  <a:cubicBezTo>
                    <a:pt x="35" y="4"/>
                    <a:pt x="34" y="7"/>
                    <a:pt x="33" y="8"/>
                  </a:cubicBezTo>
                  <a:cubicBezTo>
                    <a:pt x="25" y="12"/>
                    <a:pt x="18" y="19"/>
                    <a:pt x="14" y="26"/>
                  </a:cubicBezTo>
                  <a:cubicBezTo>
                    <a:pt x="9" y="34"/>
                    <a:pt x="7" y="43"/>
                    <a:pt x="7" y="52"/>
                  </a:cubicBezTo>
                  <a:cubicBezTo>
                    <a:pt x="7" y="61"/>
                    <a:pt x="9" y="70"/>
                    <a:pt x="14" y="78"/>
                  </a:cubicBezTo>
                  <a:cubicBezTo>
                    <a:pt x="18" y="86"/>
                    <a:pt x="25" y="92"/>
                    <a:pt x="33" y="97"/>
                  </a:cubicBezTo>
                  <a:cubicBezTo>
                    <a:pt x="44" y="103"/>
                    <a:pt x="58" y="105"/>
                    <a:pt x="70" y="102"/>
                  </a:cubicBezTo>
                  <a:cubicBezTo>
                    <a:pt x="72" y="102"/>
                    <a:pt x="74" y="103"/>
                    <a:pt x="74" y="105"/>
                  </a:cubicBezTo>
                  <a:cubicBezTo>
                    <a:pt x="75" y="107"/>
                    <a:pt x="74" y="109"/>
                    <a:pt x="72" y="109"/>
                  </a:cubicBezTo>
                  <a:cubicBezTo>
                    <a:pt x="67" y="110"/>
                    <a:pt x="63" y="111"/>
                    <a:pt x="58" y="1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80">
              <a:extLst>
                <a:ext uri="{FF2B5EF4-FFF2-40B4-BE49-F238E27FC236}">
                  <a16:creationId xmlns:a16="http://schemas.microsoft.com/office/drawing/2014/main" id="{9C98489C-22CF-0F44-918A-BC8DD98D2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1860" y="5025584"/>
              <a:ext cx="91100" cy="134875"/>
            </a:xfrm>
            <a:custGeom>
              <a:avLst/>
              <a:gdLst>
                <a:gd name="T0" fmla="*/ 4 w 31"/>
                <a:gd name="T1" fmla="*/ 46 h 46"/>
                <a:gd name="T2" fmla="*/ 1 w 31"/>
                <a:gd name="T3" fmla="*/ 44 h 46"/>
                <a:gd name="T4" fmla="*/ 2 w 31"/>
                <a:gd name="T5" fmla="*/ 39 h 46"/>
                <a:gd name="T6" fmla="*/ 17 w 31"/>
                <a:gd name="T7" fmla="*/ 23 h 46"/>
                <a:gd name="T8" fmla="*/ 24 w 31"/>
                <a:gd name="T9" fmla="*/ 3 h 46"/>
                <a:gd name="T10" fmla="*/ 28 w 31"/>
                <a:gd name="T11" fmla="*/ 0 h 46"/>
                <a:gd name="T12" fmla="*/ 31 w 31"/>
                <a:gd name="T13" fmla="*/ 4 h 46"/>
                <a:gd name="T14" fmla="*/ 23 w 31"/>
                <a:gd name="T15" fmla="*/ 27 h 46"/>
                <a:gd name="T16" fmla="*/ 6 w 31"/>
                <a:gd name="T17" fmla="*/ 45 h 46"/>
                <a:gd name="T18" fmla="*/ 4 w 31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4" y="46"/>
                  </a:moveTo>
                  <a:cubicBezTo>
                    <a:pt x="3" y="46"/>
                    <a:pt x="2" y="45"/>
                    <a:pt x="1" y="44"/>
                  </a:cubicBezTo>
                  <a:cubicBezTo>
                    <a:pt x="0" y="43"/>
                    <a:pt x="1" y="40"/>
                    <a:pt x="2" y="39"/>
                  </a:cubicBezTo>
                  <a:cubicBezTo>
                    <a:pt x="8" y="35"/>
                    <a:pt x="14" y="29"/>
                    <a:pt x="17" y="23"/>
                  </a:cubicBezTo>
                  <a:cubicBezTo>
                    <a:pt x="21" y="17"/>
                    <a:pt x="23" y="10"/>
                    <a:pt x="24" y="3"/>
                  </a:cubicBezTo>
                  <a:cubicBezTo>
                    <a:pt x="24" y="1"/>
                    <a:pt x="26" y="0"/>
                    <a:pt x="28" y="0"/>
                  </a:cubicBezTo>
                  <a:cubicBezTo>
                    <a:pt x="30" y="0"/>
                    <a:pt x="31" y="2"/>
                    <a:pt x="31" y="4"/>
                  </a:cubicBezTo>
                  <a:cubicBezTo>
                    <a:pt x="30" y="12"/>
                    <a:pt x="27" y="20"/>
                    <a:pt x="23" y="27"/>
                  </a:cubicBezTo>
                  <a:cubicBezTo>
                    <a:pt x="19" y="34"/>
                    <a:pt x="13" y="40"/>
                    <a:pt x="6" y="45"/>
                  </a:cubicBezTo>
                  <a:cubicBezTo>
                    <a:pt x="6" y="45"/>
                    <a:pt x="5" y="46"/>
                    <a:pt x="4" y="4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81">
              <a:extLst>
                <a:ext uri="{FF2B5EF4-FFF2-40B4-BE49-F238E27FC236}">
                  <a16:creationId xmlns:a16="http://schemas.microsoft.com/office/drawing/2014/main" id="{5C1D7447-ADC9-5341-A445-EF50492E3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125" y="4914371"/>
              <a:ext cx="190481" cy="202312"/>
            </a:xfrm>
            <a:custGeom>
              <a:avLst/>
              <a:gdLst>
                <a:gd name="T0" fmla="*/ 31 w 65"/>
                <a:gd name="T1" fmla="*/ 69 h 69"/>
                <a:gd name="T2" fmla="*/ 15 w 65"/>
                <a:gd name="T3" fmla="*/ 64 h 69"/>
                <a:gd name="T4" fmla="*/ 2 w 65"/>
                <a:gd name="T5" fmla="*/ 52 h 69"/>
                <a:gd name="T6" fmla="*/ 4 w 65"/>
                <a:gd name="T7" fmla="*/ 47 h 69"/>
                <a:gd name="T8" fmla="*/ 8 w 65"/>
                <a:gd name="T9" fmla="*/ 49 h 69"/>
                <a:gd name="T10" fmla="*/ 18 w 65"/>
                <a:gd name="T11" fmla="*/ 58 h 69"/>
                <a:gd name="T12" fmla="*/ 45 w 65"/>
                <a:gd name="T13" fmla="*/ 58 h 69"/>
                <a:gd name="T14" fmla="*/ 54 w 65"/>
                <a:gd name="T15" fmla="*/ 49 h 69"/>
                <a:gd name="T16" fmla="*/ 58 w 65"/>
                <a:gd name="T17" fmla="*/ 35 h 69"/>
                <a:gd name="T18" fmla="*/ 54 w 65"/>
                <a:gd name="T19" fmla="*/ 22 h 69"/>
                <a:gd name="T20" fmla="*/ 45 w 65"/>
                <a:gd name="T21" fmla="*/ 12 h 69"/>
                <a:gd name="T22" fmla="*/ 18 w 65"/>
                <a:gd name="T23" fmla="*/ 12 h 69"/>
                <a:gd name="T24" fmla="*/ 8 w 65"/>
                <a:gd name="T25" fmla="*/ 22 h 69"/>
                <a:gd name="T26" fmla="*/ 7 w 65"/>
                <a:gd name="T27" fmla="*/ 25 h 69"/>
                <a:gd name="T28" fmla="*/ 2 w 65"/>
                <a:gd name="T29" fmla="*/ 27 h 69"/>
                <a:gd name="T30" fmla="*/ 1 w 65"/>
                <a:gd name="T31" fmla="*/ 22 h 69"/>
                <a:gd name="T32" fmla="*/ 2 w 65"/>
                <a:gd name="T33" fmla="*/ 18 h 69"/>
                <a:gd name="T34" fmla="*/ 15 w 65"/>
                <a:gd name="T35" fmla="*/ 6 h 69"/>
                <a:gd name="T36" fmla="*/ 48 w 65"/>
                <a:gd name="T37" fmla="*/ 6 h 69"/>
                <a:gd name="T38" fmla="*/ 61 w 65"/>
                <a:gd name="T39" fmla="*/ 18 h 69"/>
                <a:gd name="T40" fmla="*/ 65 w 65"/>
                <a:gd name="T41" fmla="*/ 35 h 69"/>
                <a:gd name="T42" fmla="*/ 61 w 65"/>
                <a:gd name="T43" fmla="*/ 52 h 69"/>
                <a:gd name="T44" fmla="*/ 48 w 65"/>
                <a:gd name="T45" fmla="*/ 64 h 69"/>
                <a:gd name="T46" fmla="*/ 31 w 65"/>
                <a:gd name="T4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69">
                  <a:moveTo>
                    <a:pt x="31" y="69"/>
                  </a:moveTo>
                  <a:cubicBezTo>
                    <a:pt x="26" y="69"/>
                    <a:pt x="20" y="67"/>
                    <a:pt x="15" y="64"/>
                  </a:cubicBezTo>
                  <a:cubicBezTo>
                    <a:pt x="10" y="61"/>
                    <a:pt x="5" y="57"/>
                    <a:pt x="2" y="52"/>
                  </a:cubicBezTo>
                  <a:cubicBezTo>
                    <a:pt x="1" y="50"/>
                    <a:pt x="2" y="48"/>
                    <a:pt x="4" y="47"/>
                  </a:cubicBezTo>
                  <a:cubicBezTo>
                    <a:pt x="5" y="46"/>
                    <a:pt x="7" y="47"/>
                    <a:pt x="8" y="49"/>
                  </a:cubicBezTo>
                  <a:cubicBezTo>
                    <a:pt x="11" y="53"/>
                    <a:pt x="14" y="56"/>
                    <a:pt x="18" y="58"/>
                  </a:cubicBezTo>
                  <a:cubicBezTo>
                    <a:pt x="26" y="63"/>
                    <a:pt x="37" y="63"/>
                    <a:pt x="45" y="58"/>
                  </a:cubicBezTo>
                  <a:cubicBezTo>
                    <a:pt x="49" y="56"/>
                    <a:pt x="52" y="53"/>
                    <a:pt x="54" y="49"/>
                  </a:cubicBezTo>
                  <a:cubicBezTo>
                    <a:pt x="57" y="44"/>
                    <a:pt x="58" y="40"/>
                    <a:pt x="58" y="35"/>
                  </a:cubicBezTo>
                  <a:cubicBezTo>
                    <a:pt x="58" y="31"/>
                    <a:pt x="57" y="26"/>
                    <a:pt x="54" y="22"/>
                  </a:cubicBezTo>
                  <a:cubicBezTo>
                    <a:pt x="52" y="18"/>
                    <a:pt x="49" y="15"/>
                    <a:pt x="45" y="12"/>
                  </a:cubicBezTo>
                  <a:cubicBezTo>
                    <a:pt x="37" y="8"/>
                    <a:pt x="26" y="8"/>
                    <a:pt x="18" y="12"/>
                  </a:cubicBezTo>
                  <a:cubicBezTo>
                    <a:pt x="14" y="15"/>
                    <a:pt x="11" y="18"/>
                    <a:pt x="8" y="22"/>
                  </a:cubicBezTo>
                  <a:cubicBezTo>
                    <a:pt x="8" y="23"/>
                    <a:pt x="7" y="24"/>
                    <a:pt x="7" y="25"/>
                  </a:cubicBezTo>
                  <a:cubicBezTo>
                    <a:pt x="6" y="27"/>
                    <a:pt x="4" y="27"/>
                    <a:pt x="2" y="27"/>
                  </a:cubicBezTo>
                  <a:cubicBezTo>
                    <a:pt x="1" y="26"/>
                    <a:pt x="0" y="24"/>
                    <a:pt x="1" y="22"/>
                  </a:cubicBezTo>
                  <a:cubicBezTo>
                    <a:pt x="1" y="21"/>
                    <a:pt x="2" y="20"/>
                    <a:pt x="2" y="18"/>
                  </a:cubicBezTo>
                  <a:cubicBezTo>
                    <a:pt x="5" y="13"/>
                    <a:pt x="10" y="9"/>
                    <a:pt x="15" y="6"/>
                  </a:cubicBezTo>
                  <a:cubicBezTo>
                    <a:pt x="25" y="0"/>
                    <a:pt x="38" y="0"/>
                    <a:pt x="48" y="6"/>
                  </a:cubicBezTo>
                  <a:cubicBezTo>
                    <a:pt x="53" y="9"/>
                    <a:pt x="58" y="13"/>
                    <a:pt x="61" y="18"/>
                  </a:cubicBezTo>
                  <a:cubicBezTo>
                    <a:pt x="63" y="24"/>
                    <a:pt x="65" y="29"/>
                    <a:pt x="65" y="35"/>
                  </a:cubicBezTo>
                  <a:cubicBezTo>
                    <a:pt x="65" y="41"/>
                    <a:pt x="63" y="47"/>
                    <a:pt x="61" y="52"/>
                  </a:cubicBezTo>
                  <a:cubicBezTo>
                    <a:pt x="58" y="57"/>
                    <a:pt x="53" y="61"/>
                    <a:pt x="48" y="64"/>
                  </a:cubicBezTo>
                  <a:cubicBezTo>
                    <a:pt x="43" y="67"/>
                    <a:pt x="37" y="69"/>
                    <a:pt x="31" y="6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82">
              <a:extLst>
                <a:ext uri="{FF2B5EF4-FFF2-40B4-BE49-F238E27FC236}">
                  <a16:creationId xmlns:a16="http://schemas.microsoft.com/office/drawing/2014/main" id="{4CC6A0CF-1E3F-2D48-ADCD-13DAEDF63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916" y="5069359"/>
              <a:ext cx="75719" cy="73353"/>
            </a:xfrm>
            <a:custGeom>
              <a:avLst/>
              <a:gdLst>
                <a:gd name="T0" fmla="*/ 22 w 26"/>
                <a:gd name="T1" fmla="*/ 25 h 25"/>
                <a:gd name="T2" fmla="*/ 19 w 26"/>
                <a:gd name="T3" fmla="*/ 24 h 25"/>
                <a:gd name="T4" fmla="*/ 2 w 26"/>
                <a:gd name="T5" fmla="*/ 6 h 25"/>
                <a:gd name="T6" fmla="*/ 2 w 26"/>
                <a:gd name="T7" fmla="*/ 1 h 25"/>
                <a:gd name="T8" fmla="*/ 7 w 26"/>
                <a:gd name="T9" fmla="*/ 1 h 25"/>
                <a:gd name="T10" fmla="*/ 24 w 26"/>
                <a:gd name="T11" fmla="*/ 19 h 25"/>
                <a:gd name="T12" fmla="*/ 24 w 26"/>
                <a:gd name="T13" fmla="*/ 24 h 25"/>
                <a:gd name="T14" fmla="*/ 22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22" y="25"/>
                  </a:moveTo>
                  <a:cubicBezTo>
                    <a:pt x="21" y="25"/>
                    <a:pt x="20" y="25"/>
                    <a:pt x="19" y="2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6" y="21"/>
                    <a:pt x="26" y="23"/>
                    <a:pt x="24" y="24"/>
                  </a:cubicBezTo>
                  <a:cubicBezTo>
                    <a:pt x="24" y="25"/>
                    <a:pt x="23" y="25"/>
                    <a:pt x="22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83">
              <a:extLst>
                <a:ext uri="{FF2B5EF4-FFF2-40B4-BE49-F238E27FC236}">
                  <a16:creationId xmlns:a16="http://schemas.microsoft.com/office/drawing/2014/main" id="{DA4E5877-CD82-C446-8904-2239A8509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716" y="5063443"/>
              <a:ext cx="79269" cy="70987"/>
            </a:xfrm>
            <a:custGeom>
              <a:avLst/>
              <a:gdLst>
                <a:gd name="T0" fmla="*/ 4 w 27"/>
                <a:gd name="T1" fmla="*/ 24 h 24"/>
                <a:gd name="T2" fmla="*/ 1 w 27"/>
                <a:gd name="T3" fmla="*/ 22 h 24"/>
                <a:gd name="T4" fmla="*/ 1 w 27"/>
                <a:gd name="T5" fmla="*/ 17 h 24"/>
                <a:gd name="T6" fmla="*/ 20 w 27"/>
                <a:gd name="T7" fmla="*/ 1 h 24"/>
                <a:gd name="T8" fmla="*/ 25 w 27"/>
                <a:gd name="T9" fmla="*/ 1 h 24"/>
                <a:gd name="T10" fmla="*/ 25 w 27"/>
                <a:gd name="T11" fmla="*/ 6 h 24"/>
                <a:gd name="T12" fmla="*/ 6 w 27"/>
                <a:gd name="T13" fmla="*/ 23 h 24"/>
                <a:gd name="T14" fmla="*/ 4 w 27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4" y="24"/>
                  </a:moveTo>
                  <a:cubicBezTo>
                    <a:pt x="3" y="24"/>
                    <a:pt x="2" y="23"/>
                    <a:pt x="1" y="22"/>
                  </a:cubicBezTo>
                  <a:cubicBezTo>
                    <a:pt x="0" y="21"/>
                    <a:pt x="0" y="19"/>
                    <a:pt x="1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4" y="0"/>
                    <a:pt x="25" y="1"/>
                  </a:cubicBezTo>
                  <a:cubicBezTo>
                    <a:pt x="27" y="3"/>
                    <a:pt x="26" y="5"/>
                    <a:pt x="25" y="6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84">
              <a:extLst>
                <a:ext uri="{FF2B5EF4-FFF2-40B4-BE49-F238E27FC236}">
                  <a16:creationId xmlns:a16="http://schemas.microsoft.com/office/drawing/2014/main" id="{DBDE7D97-84C6-714A-A88F-B2EF4599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9832" y="5057528"/>
              <a:ext cx="97015" cy="43775"/>
            </a:xfrm>
            <a:custGeom>
              <a:avLst/>
              <a:gdLst>
                <a:gd name="T0" fmla="*/ 29 w 33"/>
                <a:gd name="T1" fmla="*/ 15 h 15"/>
                <a:gd name="T2" fmla="*/ 28 w 33"/>
                <a:gd name="T3" fmla="*/ 15 h 15"/>
                <a:gd name="T4" fmla="*/ 3 w 33"/>
                <a:gd name="T5" fmla="*/ 8 h 15"/>
                <a:gd name="T6" fmla="*/ 1 w 33"/>
                <a:gd name="T7" fmla="*/ 3 h 15"/>
                <a:gd name="T8" fmla="*/ 5 w 33"/>
                <a:gd name="T9" fmla="*/ 1 h 15"/>
                <a:gd name="T10" fmla="*/ 30 w 33"/>
                <a:gd name="T11" fmla="*/ 8 h 15"/>
                <a:gd name="T12" fmla="*/ 32 w 33"/>
                <a:gd name="T13" fmla="*/ 13 h 15"/>
                <a:gd name="T14" fmla="*/ 29 w 33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5">
                  <a:moveTo>
                    <a:pt x="29" y="15"/>
                  </a:moveTo>
                  <a:cubicBezTo>
                    <a:pt x="29" y="15"/>
                    <a:pt x="28" y="15"/>
                    <a:pt x="28" y="1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2" y="2"/>
                    <a:pt x="4" y="0"/>
                    <a:pt x="5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9"/>
                    <a:pt x="33" y="11"/>
                    <a:pt x="32" y="13"/>
                  </a:cubicBezTo>
                  <a:cubicBezTo>
                    <a:pt x="32" y="14"/>
                    <a:pt x="30" y="15"/>
                    <a:pt x="29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85">
              <a:extLst>
                <a:ext uri="{FF2B5EF4-FFF2-40B4-BE49-F238E27FC236}">
                  <a16:creationId xmlns:a16="http://schemas.microsoft.com/office/drawing/2014/main" id="{0B64681C-475F-CA4D-9F4A-7A5B2132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338" y="4773580"/>
              <a:ext cx="37860" cy="93466"/>
            </a:xfrm>
            <a:custGeom>
              <a:avLst/>
              <a:gdLst>
                <a:gd name="T0" fmla="*/ 4 w 13"/>
                <a:gd name="T1" fmla="*/ 32 h 32"/>
                <a:gd name="T2" fmla="*/ 4 w 13"/>
                <a:gd name="T3" fmla="*/ 32 h 32"/>
                <a:gd name="T4" fmla="*/ 1 w 13"/>
                <a:gd name="T5" fmla="*/ 28 h 32"/>
                <a:gd name="T6" fmla="*/ 5 w 13"/>
                <a:gd name="T7" fmla="*/ 3 h 32"/>
                <a:gd name="T8" fmla="*/ 9 w 13"/>
                <a:gd name="T9" fmla="*/ 0 h 32"/>
                <a:gd name="T10" fmla="*/ 12 w 13"/>
                <a:gd name="T11" fmla="*/ 4 h 32"/>
                <a:gd name="T12" fmla="*/ 8 w 13"/>
                <a:gd name="T13" fmla="*/ 29 h 32"/>
                <a:gd name="T14" fmla="*/ 4 w 1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1" y="28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11" y="1"/>
                    <a:pt x="13" y="3"/>
                    <a:pt x="12" y="4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86">
              <a:extLst>
                <a:ext uri="{FF2B5EF4-FFF2-40B4-BE49-F238E27FC236}">
                  <a16:creationId xmlns:a16="http://schemas.microsoft.com/office/drawing/2014/main" id="{59D20BE6-24E0-4947-A213-6E36F954F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028" y="5227896"/>
              <a:ext cx="47325" cy="91100"/>
            </a:xfrm>
            <a:custGeom>
              <a:avLst/>
              <a:gdLst>
                <a:gd name="T0" fmla="*/ 12 w 16"/>
                <a:gd name="T1" fmla="*/ 31 h 31"/>
                <a:gd name="T2" fmla="*/ 9 w 16"/>
                <a:gd name="T3" fmla="*/ 29 h 31"/>
                <a:gd name="T4" fmla="*/ 0 w 16"/>
                <a:gd name="T5" fmla="*/ 5 h 31"/>
                <a:gd name="T6" fmla="*/ 2 w 16"/>
                <a:gd name="T7" fmla="*/ 0 h 31"/>
                <a:gd name="T8" fmla="*/ 7 w 16"/>
                <a:gd name="T9" fmla="*/ 2 h 31"/>
                <a:gd name="T10" fmla="*/ 16 w 16"/>
                <a:gd name="T11" fmla="*/ 27 h 31"/>
                <a:gd name="T12" fmla="*/ 13 w 16"/>
                <a:gd name="T13" fmla="*/ 31 h 31"/>
                <a:gd name="T14" fmla="*/ 12 w 1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2" y="31"/>
                  </a:moveTo>
                  <a:cubicBezTo>
                    <a:pt x="11" y="31"/>
                    <a:pt x="9" y="30"/>
                    <a:pt x="9" y="2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8"/>
                    <a:pt x="15" y="30"/>
                    <a:pt x="13" y="31"/>
                  </a:cubicBezTo>
                  <a:cubicBezTo>
                    <a:pt x="13" y="31"/>
                    <a:pt x="13" y="31"/>
                    <a:pt x="12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87">
              <a:extLst>
                <a:ext uri="{FF2B5EF4-FFF2-40B4-BE49-F238E27FC236}">
                  <a16:creationId xmlns:a16="http://schemas.microsoft.com/office/drawing/2014/main" id="{1F54A277-DB8E-AB42-B1AD-E1E7C9BE1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0706" y="5130881"/>
              <a:ext cx="81635" cy="61522"/>
            </a:xfrm>
            <a:custGeom>
              <a:avLst/>
              <a:gdLst>
                <a:gd name="T0" fmla="*/ 24 w 28"/>
                <a:gd name="T1" fmla="*/ 21 h 21"/>
                <a:gd name="T2" fmla="*/ 22 w 28"/>
                <a:gd name="T3" fmla="*/ 20 h 21"/>
                <a:gd name="T4" fmla="*/ 2 w 28"/>
                <a:gd name="T5" fmla="*/ 7 h 21"/>
                <a:gd name="T6" fmla="*/ 1 w 28"/>
                <a:gd name="T7" fmla="*/ 2 h 21"/>
                <a:gd name="T8" fmla="*/ 6 w 28"/>
                <a:gd name="T9" fmla="*/ 1 h 21"/>
                <a:gd name="T10" fmla="*/ 26 w 28"/>
                <a:gd name="T11" fmla="*/ 15 h 21"/>
                <a:gd name="T12" fmla="*/ 27 w 28"/>
                <a:gd name="T13" fmla="*/ 19 h 21"/>
                <a:gd name="T14" fmla="*/ 24 w 2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1">
                  <a:moveTo>
                    <a:pt x="24" y="21"/>
                  </a:moveTo>
                  <a:cubicBezTo>
                    <a:pt x="23" y="21"/>
                    <a:pt x="22" y="21"/>
                    <a:pt x="2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7" y="16"/>
                    <a:pt x="28" y="18"/>
                    <a:pt x="27" y="19"/>
                  </a:cubicBezTo>
                  <a:cubicBezTo>
                    <a:pt x="26" y="20"/>
                    <a:pt x="25" y="21"/>
                    <a:pt x="24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88">
              <a:extLst>
                <a:ext uri="{FF2B5EF4-FFF2-40B4-BE49-F238E27FC236}">
                  <a16:creationId xmlns:a16="http://schemas.microsoft.com/office/drawing/2014/main" id="{FDECCC75-4BE2-9D45-B6FA-94074EFCA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520" y="5162825"/>
              <a:ext cx="39043" cy="94649"/>
            </a:xfrm>
            <a:custGeom>
              <a:avLst/>
              <a:gdLst>
                <a:gd name="T0" fmla="*/ 4 w 13"/>
                <a:gd name="T1" fmla="*/ 32 h 32"/>
                <a:gd name="T2" fmla="*/ 3 w 13"/>
                <a:gd name="T3" fmla="*/ 32 h 32"/>
                <a:gd name="T4" fmla="*/ 1 w 13"/>
                <a:gd name="T5" fmla="*/ 28 h 32"/>
                <a:gd name="T6" fmla="*/ 6 w 13"/>
                <a:gd name="T7" fmla="*/ 3 h 32"/>
                <a:gd name="T8" fmla="*/ 10 w 13"/>
                <a:gd name="T9" fmla="*/ 1 h 32"/>
                <a:gd name="T10" fmla="*/ 13 w 13"/>
                <a:gd name="T11" fmla="*/ 5 h 32"/>
                <a:gd name="T12" fmla="*/ 8 w 13"/>
                <a:gd name="T13" fmla="*/ 29 h 32"/>
                <a:gd name="T14" fmla="*/ 4 w 1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2">
                  <a:moveTo>
                    <a:pt x="4" y="32"/>
                  </a:moveTo>
                  <a:cubicBezTo>
                    <a:pt x="4" y="32"/>
                    <a:pt x="4" y="32"/>
                    <a:pt x="3" y="32"/>
                  </a:cubicBezTo>
                  <a:cubicBezTo>
                    <a:pt x="1" y="32"/>
                    <a:pt x="0" y="30"/>
                    <a:pt x="1" y="28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2" y="1"/>
                    <a:pt x="13" y="3"/>
                    <a:pt x="13" y="5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89">
              <a:extLst>
                <a:ext uri="{FF2B5EF4-FFF2-40B4-BE49-F238E27FC236}">
                  <a16:creationId xmlns:a16="http://schemas.microsoft.com/office/drawing/2014/main" id="{E08FD051-2B22-E24C-A721-68C5B20D0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8644" y="4855215"/>
              <a:ext cx="87550" cy="61522"/>
            </a:xfrm>
            <a:custGeom>
              <a:avLst/>
              <a:gdLst>
                <a:gd name="T0" fmla="*/ 26 w 30"/>
                <a:gd name="T1" fmla="*/ 21 h 21"/>
                <a:gd name="T2" fmla="*/ 24 w 30"/>
                <a:gd name="T3" fmla="*/ 21 h 21"/>
                <a:gd name="T4" fmla="*/ 2 w 30"/>
                <a:gd name="T5" fmla="*/ 7 h 21"/>
                <a:gd name="T6" fmla="*/ 1 w 30"/>
                <a:gd name="T7" fmla="*/ 2 h 21"/>
                <a:gd name="T8" fmla="*/ 6 w 30"/>
                <a:gd name="T9" fmla="*/ 1 h 21"/>
                <a:gd name="T10" fmla="*/ 28 w 30"/>
                <a:gd name="T11" fmla="*/ 15 h 21"/>
                <a:gd name="T12" fmla="*/ 29 w 30"/>
                <a:gd name="T13" fmla="*/ 20 h 21"/>
                <a:gd name="T14" fmla="*/ 26 w 3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6" y="21"/>
                  </a:moveTo>
                  <a:cubicBezTo>
                    <a:pt x="25" y="21"/>
                    <a:pt x="25" y="21"/>
                    <a:pt x="24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6"/>
                    <a:pt x="30" y="18"/>
                    <a:pt x="29" y="20"/>
                  </a:cubicBezTo>
                  <a:cubicBezTo>
                    <a:pt x="28" y="21"/>
                    <a:pt x="27" y="21"/>
                    <a:pt x="26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90">
              <a:extLst>
                <a:ext uri="{FF2B5EF4-FFF2-40B4-BE49-F238E27FC236}">
                  <a16:creationId xmlns:a16="http://schemas.microsoft.com/office/drawing/2014/main" id="{4DEE56B1-44BF-5E47-84E2-F9C1FAD8B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0082" y="4720340"/>
              <a:ext cx="53240" cy="87550"/>
            </a:xfrm>
            <a:custGeom>
              <a:avLst/>
              <a:gdLst>
                <a:gd name="T0" fmla="*/ 14 w 18"/>
                <a:gd name="T1" fmla="*/ 30 h 30"/>
                <a:gd name="T2" fmla="*/ 11 w 18"/>
                <a:gd name="T3" fmla="*/ 28 h 30"/>
                <a:gd name="T4" fmla="*/ 1 w 18"/>
                <a:gd name="T5" fmla="*/ 5 h 30"/>
                <a:gd name="T6" fmla="*/ 3 w 18"/>
                <a:gd name="T7" fmla="*/ 0 h 30"/>
                <a:gd name="T8" fmla="*/ 8 w 18"/>
                <a:gd name="T9" fmla="*/ 2 h 30"/>
                <a:gd name="T10" fmla="*/ 18 w 18"/>
                <a:gd name="T11" fmla="*/ 25 h 30"/>
                <a:gd name="T12" fmla="*/ 16 w 18"/>
                <a:gd name="T13" fmla="*/ 30 h 30"/>
                <a:gd name="T14" fmla="*/ 14 w 18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0">
                  <a:moveTo>
                    <a:pt x="14" y="30"/>
                  </a:moveTo>
                  <a:cubicBezTo>
                    <a:pt x="13" y="30"/>
                    <a:pt x="12" y="30"/>
                    <a:pt x="11" y="2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7"/>
                    <a:pt x="18" y="29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1">
              <a:extLst>
                <a:ext uri="{FF2B5EF4-FFF2-40B4-BE49-F238E27FC236}">
                  <a16:creationId xmlns:a16="http://schemas.microsoft.com/office/drawing/2014/main" id="{3050042B-4CB3-8541-A551-DE7C6BED2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5100" y="4761749"/>
              <a:ext cx="67437" cy="81635"/>
            </a:xfrm>
            <a:custGeom>
              <a:avLst/>
              <a:gdLst>
                <a:gd name="T0" fmla="*/ 4 w 23"/>
                <a:gd name="T1" fmla="*/ 28 h 28"/>
                <a:gd name="T2" fmla="*/ 2 w 23"/>
                <a:gd name="T3" fmla="*/ 27 h 28"/>
                <a:gd name="T4" fmla="*/ 1 w 23"/>
                <a:gd name="T5" fmla="*/ 22 h 28"/>
                <a:gd name="T6" fmla="*/ 16 w 23"/>
                <a:gd name="T7" fmla="*/ 2 h 28"/>
                <a:gd name="T8" fmla="*/ 21 w 23"/>
                <a:gd name="T9" fmla="*/ 1 h 28"/>
                <a:gd name="T10" fmla="*/ 21 w 23"/>
                <a:gd name="T11" fmla="*/ 6 h 28"/>
                <a:gd name="T12" fmla="*/ 7 w 23"/>
                <a:gd name="T13" fmla="*/ 26 h 28"/>
                <a:gd name="T14" fmla="*/ 4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4" y="28"/>
                  </a:moveTo>
                  <a:cubicBezTo>
                    <a:pt x="3" y="28"/>
                    <a:pt x="3" y="27"/>
                    <a:pt x="2" y="27"/>
                  </a:cubicBezTo>
                  <a:cubicBezTo>
                    <a:pt x="0" y="26"/>
                    <a:pt x="0" y="24"/>
                    <a:pt x="1" y="2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2" y="2"/>
                    <a:pt x="23" y="4"/>
                    <a:pt x="21" y="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5" y="28"/>
                    <a:pt x="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392">
              <a:extLst>
                <a:ext uri="{FF2B5EF4-FFF2-40B4-BE49-F238E27FC236}">
                  <a16:creationId xmlns:a16="http://schemas.microsoft.com/office/drawing/2014/main" id="{28CD9074-B4A8-4241-AB87-F3913E900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1182" y="4978259"/>
              <a:ext cx="79269" cy="76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93">
              <a:extLst>
                <a:ext uri="{FF2B5EF4-FFF2-40B4-BE49-F238E27FC236}">
                  <a16:creationId xmlns:a16="http://schemas.microsoft.com/office/drawing/2014/main" id="{B753E699-D39F-B648-8B00-FEF2F6E67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3882" y="3357394"/>
              <a:ext cx="360850" cy="1237536"/>
            </a:xfrm>
            <a:custGeom>
              <a:avLst/>
              <a:gdLst>
                <a:gd name="T0" fmla="*/ 63 w 123"/>
                <a:gd name="T1" fmla="*/ 422 h 422"/>
                <a:gd name="T2" fmla="*/ 4 w 123"/>
                <a:gd name="T3" fmla="*/ 422 h 422"/>
                <a:gd name="T4" fmla="*/ 0 w 123"/>
                <a:gd name="T5" fmla="*/ 419 h 422"/>
                <a:gd name="T6" fmla="*/ 4 w 123"/>
                <a:gd name="T7" fmla="*/ 415 h 422"/>
                <a:gd name="T8" fmla="*/ 59 w 123"/>
                <a:gd name="T9" fmla="*/ 415 h 422"/>
                <a:gd name="T10" fmla="*/ 57 w 123"/>
                <a:gd name="T11" fmla="*/ 253 h 422"/>
                <a:gd name="T12" fmla="*/ 57 w 123"/>
                <a:gd name="T13" fmla="*/ 4 h 422"/>
                <a:gd name="T14" fmla="*/ 61 w 123"/>
                <a:gd name="T15" fmla="*/ 0 h 422"/>
                <a:gd name="T16" fmla="*/ 119 w 123"/>
                <a:gd name="T17" fmla="*/ 0 h 422"/>
                <a:gd name="T18" fmla="*/ 123 w 123"/>
                <a:gd name="T19" fmla="*/ 4 h 422"/>
                <a:gd name="T20" fmla="*/ 119 w 123"/>
                <a:gd name="T21" fmla="*/ 7 h 422"/>
                <a:gd name="T22" fmla="*/ 65 w 123"/>
                <a:gd name="T23" fmla="*/ 7 h 422"/>
                <a:gd name="T24" fmla="*/ 65 w 123"/>
                <a:gd name="T25" fmla="*/ 253 h 422"/>
                <a:gd name="T26" fmla="*/ 66 w 123"/>
                <a:gd name="T27" fmla="*/ 419 h 422"/>
                <a:gd name="T28" fmla="*/ 65 w 123"/>
                <a:gd name="T29" fmla="*/ 421 h 422"/>
                <a:gd name="T30" fmla="*/ 63 w 123"/>
                <a:gd name="T3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422">
                  <a:moveTo>
                    <a:pt x="63" y="422"/>
                  </a:moveTo>
                  <a:cubicBezTo>
                    <a:pt x="4" y="422"/>
                    <a:pt x="4" y="422"/>
                    <a:pt x="4" y="422"/>
                  </a:cubicBezTo>
                  <a:cubicBezTo>
                    <a:pt x="2" y="422"/>
                    <a:pt x="0" y="421"/>
                    <a:pt x="0" y="419"/>
                  </a:cubicBezTo>
                  <a:cubicBezTo>
                    <a:pt x="0" y="417"/>
                    <a:pt x="2" y="415"/>
                    <a:pt x="4" y="415"/>
                  </a:cubicBezTo>
                  <a:cubicBezTo>
                    <a:pt x="59" y="415"/>
                    <a:pt x="59" y="415"/>
                    <a:pt x="59" y="415"/>
                  </a:cubicBezTo>
                  <a:cubicBezTo>
                    <a:pt x="57" y="253"/>
                    <a:pt x="57" y="253"/>
                    <a:pt x="57" y="25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9" y="0"/>
                    <a:pt x="6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3" y="2"/>
                    <a:pt x="123" y="4"/>
                  </a:cubicBezTo>
                  <a:cubicBezTo>
                    <a:pt x="123" y="6"/>
                    <a:pt x="121" y="7"/>
                    <a:pt x="119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253"/>
                    <a:pt x="65" y="253"/>
                    <a:pt x="65" y="253"/>
                  </a:cubicBezTo>
                  <a:cubicBezTo>
                    <a:pt x="66" y="419"/>
                    <a:pt x="66" y="419"/>
                    <a:pt x="66" y="419"/>
                  </a:cubicBezTo>
                  <a:cubicBezTo>
                    <a:pt x="66" y="420"/>
                    <a:pt x="66" y="421"/>
                    <a:pt x="65" y="421"/>
                  </a:cubicBezTo>
                  <a:cubicBezTo>
                    <a:pt x="64" y="422"/>
                    <a:pt x="63" y="422"/>
                    <a:pt x="63" y="4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94">
              <a:extLst>
                <a:ext uri="{FF2B5EF4-FFF2-40B4-BE49-F238E27FC236}">
                  <a16:creationId xmlns:a16="http://schemas.microsoft.com/office/drawing/2014/main" id="{43147A7C-E8E9-CC49-9BC5-4070A6870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191" y="3357394"/>
              <a:ext cx="598655" cy="1025759"/>
            </a:xfrm>
            <a:custGeom>
              <a:avLst/>
              <a:gdLst>
                <a:gd name="T0" fmla="*/ 102 w 204"/>
                <a:gd name="T1" fmla="*/ 350 h 350"/>
                <a:gd name="T2" fmla="*/ 98 w 204"/>
                <a:gd name="T3" fmla="*/ 347 h 350"/>
                <a:gd name="T4" fmla="*/ 98 w 204"/>
                <a:gd name="T5" fmla="*/ 256 h 350"/>
                <a:gd name="T6" fmla="*/ 69 w 204"/>
                <a:gd name="T7" fmla="*/ 256 h 350"/>
                <a:gd name="T8" fmla="*/ 66 w 204"/>
                <a:gd name="T9" fmla="*/ 253 h 350"/>
                <a:gd name="T10" fmla="*/ 66 w 204"/>
                <a:gd name="T11" fmla="*/ 62 h 350"/>
                <a:gd name="T12" fmla="*/ 3 w 204"/>
                <a:gd name="T13" fmla="*/ 62 h 350"/>
                <a:gd name="T14" fmla="*/ 0 w 204"/>
                <a:gd name="T15" fmla="*/ 59 h 350"/>
                <a:gd name="T16" fmla="*/ 0 w 204"/>
                <a:gd name="T17" fmla="*/ 4 h 350"/>
                <a:gd name="T18" fmla="*/ 3 w 204"/>
                <a:gd name="T19" fmla="*/ 0 h 350"/>
                <a:gd name="T20" fmla="*/ 201 w 204"/>
                <a:gd name="T21" fmla="*/ 0 h 350"/>
                <a:gd name="T22" fmla="*/ 204 w 204"/>
                <a:gd name="T23" fmla="*/ 4 h 350"/>
                <a:gd name="T24" fmla="*/ 201 w 204"/>
                <a:gd name="T25" fmla="*/ 7 h 350"/>
                <a:gd name="T26" fmla="*/ 7 w 204"/>
                <a:gd name="T27" fmla="*/ 7 h 350"/>
                <a:gd name="T28" fmla="*/ 7 w 204"/>
                <a:gd name="T29" fmla="*/ 55 h 350"/>
                <a:gd name="T30" fmla="*/ 69 w 204"/>
                <a:gd name="T31" fmla="*/ 55 h 350"/>
                <a:gd name="T32" fmla="*/ 73 w 204"/>
                <a:gd name="T33" fmla="*/ 59 h 350"/>
                <a:gd name="T34" fmla="*/ 73 w 204"/>
                <a:gd name="T35" fmla="*/ 249 h 350"/>
                <a:gd name="T36" fmla="*/ 102 w 204"/>
                <a:gd name="T37" fmla="*/ 249 h 350"/>
                <a:gd name="T38" fmla="*/ 106 w 204"/>
                <a:gd name="T39" fmla="*/ 253 h 350"/>
                <a:gd name="T40" fmla="*/ 106 w 204"/>
                <a:gd name="T41" fmla="*/ 347 h 350"/>
                <a:gd name="T42" fmla="*/ 102 w 204"/>
                <a:gd name="T4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350">
                  <a:moveTo>
                    <a:pt x="102" y="350"/>
                  </a:moveTo>
                  <a:cubicBezTo>
                    <a:pt x="100" y="350"/>
                    <a:pt x="98" y="349"/>
                    <a:pt x="98" y="347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7" y="256"/>
                    <a:pt x="66" y="255"/>
                    <a:pt x="66" y="253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1"/>
                    <a:pt x="0" y="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3" y="0"/>
                    <a:pt x="204" y="2"/>
                    <a:pt x="204" y="4"/>
                  </a:cubicBezTo>
                  <a:cubicBezTo>
                    <a:pt x="204" y="6"/>
                    <a:pt x="203" y="7"/>
                    <a:pt x="201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1" y="55"/>
                    <a:pt x="73" y="57"/>
                    <a:pt x="73" y="59"/>
                  </a:cubicBezTo>
                  <a:cubicBezTo>
                    <a:pt x="73" y="249"/>
                    <a:pt x="73" y="249"/>
                    <a:pt x="73" y="249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4" y="249"/>
                    <a:pt x="106" y="251"/>
                    <a:pt x="106" y="253"/>
                  </a:cubicBezTo>
                  <a:cubicBezTo>
                    <a:pt x="106" y="347"/>
                    <a:pt x="106" y="347"/>
                    <a:pt x="106" y="347"/>
                  </a:cubicBezTo>
                  <a:cubicBezTo>
                    <a:pt x="106" y="349"/>
                    <a:pt x="104" y="350"/>
                    <a:pt x="102" y="3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5">
              <a:extLst>
                <a:ext uri="{FF2B5EF4-FFF2-40B4-BE49-F238E27FC236}">
                  <a16:creationId xmlns:a16="http://schemas.microsoft.com/office/drawing/2014/main" id="{521BFD39-9F21-0141-B532-6A40628D5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44" y="4374871"/>
              <a:ext cx="281581" cy="208228"/>
            </a:xfrm>
            <a:custGeom>
              <a:avLst/>
              <a:gdLst>
                <a:gd name="T0" fmla="*/ 96 w 96"/>
                <a:gd name="T1" fmla="*/ 48 h 71"/>
                <a:gd name="T2" fmla="*/ 90 w 96"/>
                <a:gd name="T3" fmla="*/ 71 h 71"/>
                <a:gd name="T4" fmla="*/ 48 w 96"/>
                <a:gd name="T5" fmla="*/ 46 h 71"/>
                <a:gd name="T6" fmla="*/ 6 w 96"/>
                <a:gd name="T7" fmla="*/ 71 h 71"/>
                <a:gd name="T8" fmla="*/ 0 w 96"/>
                <a:gd name="T9" fmla="*/ 48 h 71"/>
                <a:gd name="T10" fmla="*/ 48 w 96"/>
                <a:gd name="T11" fmla="*/ 0 h 71"/>
                <a:gd name="T12" fmla="*/ 96 w 96"/>
                <a:gd name="T13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1">
                  <a:moveTo>
                    <a:pt x="96" y="48"/>
                  </a:moveTo>
                  <a:cubicBezTo>
                    <a:pt x="96" y="56"/>
                    <a:pt x="94" y="64"/>
                    <a:pt x="90" y="71"/>
                  </a:cubicBezTo>
                  <a:cubicBezTo>
                    <a:pt x="82" y="56"/>
                    <a:pt x="66" y="46"/>
                    <a:pt x="48" y="46"/>
                  </a:cubicBezTo>
                  <a:cubicBezTo>
                    <a:pt x="30" y="46"/>
                    <a:pt x="14" y="56"/>
                    <a:pt x="6" y="71"/>
                  </a:cubicBezTo>
                  <a:cubicBezTo>
                    <a:pt x="2" y="64"/>
                    <a:pt x="0" y="56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96">
              <a:extLst>
                <a:ext uri="{FF2B5EF4-FFF2-40B4-BE49-F238E27FC236}">
                  <a16:creationId xmlns:a16="http://schemas.microsoft.com/office/drawing/2014/main" id="{B96976E2-785E-F943-95F2-FD05A543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44" y="4583099"/>
              <a:ext cx="281581" cy="208228"/>
            </a:xfrm>
            <a:custGeom>
              <a:avLst/>
              <a:gdLst>
                <a:gd name="T0" fmla="*/ 96 w 96"/>
                <a:gd name="T1" fmla="*/ 23 h 71"/>
                <a:gd name="T2" fmla="*/ 48 w 96"/>
                <a:gd name="T3" fmla="*/ 71 h 71"/>
                <a:gd name="T4" fmla="*/ 0 w 96"/>
                <a:gd name="T5" fmla="*/ 23 h 71"/>
                <a:gd name="T6" fmla="*/ 6 w 96"/>
                <a:gd name="T7" fmla="*/ 0 h 71"/>
                <a:gd name="T8" fmla="*/ 48 w 96"/>
                <a:gd name="T9" fmla="*/ 25 h 71"/>
                <a:gd name="T10" fmla="*/ 90 w 96"/>
                <a:gd name="T11" fmla="*/ 0 h 71"/>
                <a:gd name="T12" fmla="*/ 96 w 96"/>
                <a:gd name="T13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1">
                  <a:moveTo>
                    <a:pt x="96" y="23"/>
                  </a:moveTo>
                  <a:cubicBezTo>
                    <a:pt x="96" y="50"/>
                    <a:pt x="74" y="71"/>
                    <a:pt x="48" y="71"/>
                  </a:cubicBezTo>
                  <a:cubicBezTo>
                    <a:pt x="21" y="71"/>
                    <a:pt x="0" y="50"/>
                    <a:pt x="0" y="23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4" y="15"/>
                    <a:pt x="30" y="25"/>
                    <a:pt x="48" y="25"/>
                  </a:cubicBezTo>
                  <a:cubicBezTo>
                    <a:pt x="66" y="25"/>
                    <a:pt x="82" y="15"/>
                    <a:pt x="90" y="0"/>
                  </a:cubicBezTo>
                  <a:cubicBezTo>
                    <a:pt x="94" y="7"/>
                    <a:pt x="96" y="15"/>
                    <a:pt x="96" y="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97">
              <a:extLst>
                <a:ext uri="{FF2B5EF4-FFF2-40B4-BE49-F238E27FC236}">
                  <a16:creationId xmlns:a16="http://schemas.microsoft.com/office/drawing/2014/main" id="{EFA4493E-95A2-2A49-9EC8-EC4BC6EE6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59" y="4500281"/>
              <a:ext cx="266200" cy="164453"/>
            </a:xfrm>
            <a:custGeom>
              <a:avLst/>
              <a:gdLst>
                <a:gd name="T0" fmla="*/ 91 w 91"/>
                <a:gd name="T1" fmla="*/ 27 h 56"/>
                <a:gd name="T2" fmla="*/ 90 w 91"/>
                <a:gd name="T3" fmla="*/ 25 h 56"/>
                <a:gd name="T4" fmla="*/ 46 w 91"/>
                <a:gd name="T5" fmla="*/ 0 h 56"/>
                <a:gd name="T6" fmla="*/ 2 w 91"/>
                <a:gd name="T7" fmla="*/ 25 h 56"/>
                <a:gd name="T8" fmla="*/ 1 w 91"/>
                <a:gd name="T9" fmla="*/ 27 h 56"/>
                <a:gd name="T10" fmla="*/ 1 w 91"/>
                <a:gd name="T11" fmla="*/ 30 h 56"/>
                <a:gd name="T12" fmla="*/ 2 w 91"/>
                <a:gd name="T13" fmla="*/ 32 h 56"/>
                <a:gd name="T14" fmla="*/ 46 w 91"/>
                <a:gd name="T15" fmla="*/ 56 h 56"/>
                <a:gd name="T16" fmla="*/ 90 w 91"/>
                <a:gd name="T17" fmla="*/ 32 h 56"/>
                <a:gd name="T18" fmla="*/ 91 w 91"/>
                <a:gd name="T19" fmla="*/ 30 h 56"/>
                <a:gd name="T20" fmla="*/ 91 w 91"/>
                <a:gd name="T21" fmla="*/ 27 h 56"/>
                <a:gd name="T22" fmla="*/ 46 w 91"/>
                <a:gd name="T23" fmla="*/ 50 h 56"/>
                <a:gd name="T24" fmla="*/ 8 w 91"/>
                <a:gd name="T25" fmla="*/ 28 h 56"/>
                <a:gd name="T26" fmla="*/ 46 w 91"/>
                <a:gd name="T27" fmla="*/ 7 h 56"/>
                <a:gd name="T28" fmla="*/ 84 w 91"/>
                <a:gd name="T29" fmla="*/ 28 h 56"/>
                <a:gd name="T30" fmla="*/ 46 w 91"/>
                <a:gd name="T31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56">
                  <a:moveTo>
                    <a:pt x="91" y="27"/>
                  </a:moveTo>
                  <a:cubicBezTo>
                    <a:pt x="90" y="26"/>
                    <a:pt x="90" y="25"/>
                    <a:pt x="90" y="25"/>
                  </a:cubicBezTo>
                  <a:cubicBezTo>
                    <a:pt x="80" y="9"/>
                    <a:pt x="64" y="0"/>
                    <a:pt x="46" y="0"/>
                  </a:cubicBezTo>
                  <a:cubicBezTo>
                    <a:pt x="28" y="0"/>
                    <a:pt x="11" y="9"/>
                    <a:pt x="2" y="25"/>
                  </a:cubicBezTo>
                  <a:cubicBezTo>
                    <a:pt x="2" y="25"/>
                    <a:pt x="1" y="26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0"/>
                    <a:pt x="2" y="31"/>
                    <a:pt x="2" y="32"/>
                  </a:cubicBezTo>
                  <a:cubicBezTo>
                    <a:pt x="11" y="47"/>
                    <a:pt x="28" y="56"/>
                    <a:pt x="46" y="56"/>
                  </a:cubicBezTo>
                  <a:cubicBezTo>
                    <a:pt x="64" y="56"/>
                    <a:pt x="80" y="47"/>
                    <a:pt x="90" y="32"/>
                  </a:cubicBezTo>
                  <a:cubicBezTo>
                    <a:pt x="90" y="31"/>
                    <a:pt x="90" y="30"/>
                    <a:pt x="91" y="30"/>
                  </a:cubicBezTo>
                  <a:cubicBezTo>
                    <a:pt x="91" y="29"/>
                    <a:pt x="91" y="28"/>
                    <a:pt x="91" y="27"/>
                  </a:cubicBezTo>
                  <a:close/>
                  <a:moveTo>
                    <a:pt x="46" y="50"/>
                  </a:moveTo>
                  <a:cubicBezTo>
                    <a:pt x="30" y="50"/>
                    <a:pt x="16" y="41"/>
                    <a:pt x="8" y="28"/>
                  </a:cubicBezTo>
                  <a:cubicBezTo>
                    <a:pt x="16" y="15"/>
                    <a:pt x="30" y="7"/>
                    <a:pt x="46" y="7"/>
                  </a:cubicBezTo>
                  <a:cubicBezTo>
                    <a:pt x="61" y="7"/>
                    <a:pt x="76" y="15"/>
                    <a:pt x="84" y="28"/>
                  </a:cubicBezTo>
                  <a:cubicBezTo>
                    <a:pt x="76" y="41"/>
                    <a:pt x="61" y="50"/>
                    <a:pt x="46" y="5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98">
              <a:extLst>
                <a:ext uri="{FF2B5EF4-FFF2-40B4-BE49-F238E27FC236}">
                  <a16:creationId xmlns:a16="http://schemas.microsoft.com/office/drawing/2014/main" id="{4940EDAD-2CC5-A24C-8F3E-D3C5260B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2038" y="4521577"/>
              <a:ext cx="223608" cy="125410"/>
            </a:xfrm>
            <a:custGeom>
              <a:avLst/>
              <a:gdLst>
                <a:gd name="T0" fmla="*/ 38 w 76"/>
                <a:gd name="T1" fmla="*/ 0 h 43"/>
                <a:gd name="T2" fmla="*/ 0 w 76"/>
                <a:gd name="T3" fmla="*/ 21 h 43"/>
                <a:gd name="T4" fmla="*/ 38 w 76"/>
                <a:gd name="T5" fmla="*/ 43 h 43"/>
                <a:gd name="T6" fmla="*/ 76 w 76"/>
                <a:gd name="T7" fmla="*/ 21 h 43"/>
                <a:gd name="T8" fmla="*/ 38 w 76"/>
                <a:gd name="T9" fmla="*/ 0 h 43"/>
                <a:gd name="T10" fmla="*/ 38 w 76"/>
                <a:gd name="T11" fmla="*/ 34 h 43"/>
                <a:gd name="T12" fmla="*/ 25 w 76"/>
                <a:gd name="T13" fmla="*/ 21 h 43"/>
                <a:gd name="T14" fmla="*/ 38 w 76"/>
                <a:gd name="T15" fmla="*/ 8 h 43"/>
                <a:gd name="T16" fmla="*/ 51 w 76"/>
                <a:gd name="T17" fmla="*/ 21 h 43"/>
                <a:gd name="T18" fmla="*/ 38 w 76"/>
                <a:gd name="T19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38" y="0"/>
                  </a:moveTo>
                  <a:cubicBezTo>
                    <a:pt x="22" y="0"/>
                    <a:pt x="8" y="8"/>
                    <a:pt x="0" y="21"/>
                  </a:cubicBezTo>
                  <a:cubicBezTo>
                    <a:pt x="8" y="34"/>
                    <a:pt x="22" y="43"/>
                    <a:pt x="38" y="43"/>
                  </a:cubicBezTo>
                  <a:cubicBezTo>
                    <a:pt x="53" y="43"/>
                    <a:pt x="68" y="34"/>
                    <a:pt x="76" y="21"/>
                  </a:cubicBezTo>
                  <a:cubicBezTo>
                    <a:pt x="68" y="8"/>
                    <a:pt x="53" y="0"/>
                    <a:pt x="38" y="0"/>
                  </a:cubicBezTo>
                  <a:close/>
                  <a:moveTo>
                    <a:pt x="38" y="34"/>
                  </a:moveTo>
                  <a:cubicBezTo>
                    <a:pt x="31" y="34"/>
                    <a:pt x="25" y="28"/>
                    <a:pt x="25" y="21"/>
                  </a:cubicBezTo>
                  <a:cubicBezTo>
                    <a:pt x="25" y="14"/>
                    <a:pt x="31" y="8"/>
                    <a:pt x="38" y="8"/>
                  </a:cubicBezTo>
                  <a:cubicBezTo>
                    <a:pt x="45" y="8"/>
                    <a:pt x="51" y="14"/>
                    <a:pt x="51" y="21"/>
                  </a:cubicBezTo>
                  <a:cubicBezTo>
                    <a:pt x="51" y="28"/>
                    <a:pt x="45" y="34"/>
                    <a:pt x="3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399">
              <a:extLst>
                <a:ext uri="{FF2B5EF4-FFF2-40B4-BE49-F238E27FC236}">
                  <a16:creationId xmlns:a16="http://schemas.microsoft.com/office/drawing/2014/main" id="{D0790980-C2AE-814E-9477-56DA3E8A9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5391" y="4544056"/>
              <a:ext cx="76902" cy="76902"/>
            </a:xfrm>
            <a:prstGeom prst="ellipse">
              <a:avLst/>
            </a:pr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00">
              <a:extLst>
                <a:ext uri="{FF2B5EF4-FFF2-40B4-BE49-F238E27FC236}">
                  <a16:creationId xmlns:a16="http://schemas.microsoft.com/office/drawing/2014/main" id="{CDEDA8C7-32E8-BB4D-850A-3C5344F05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8844" y="3992726"/>
              <a:ext cx="188115" cy="106480"/>
            </a:xfrm>
            <a:custGeom>
              <a:avLst/>
              <a:gdLst>
                <a:gd name="T0" fmla="*/ 32 w 64"/>
                <a:gd name="T1" fmla="*/ 36 h 36"/>
                <a:gd name="T2" fmla="*/ 3 w 64"/>
                <a:gd name="T3" fmla="*/ 36 h 36"/>
                <a:gd name="T4" fmla="*/ 0 w 64"/>
                <a:gd name="T5" fmla="*/ 33 h 36"/>
                <a:gd name="T6" fmla="*/ 3 w 64"/>
                <a:gd name="T7" fmla="*/ 30 h 36"/>
                <a:gd name="T8" fmla="*/ 30 w 64"/>
                <a:gd name="T9" fmla="*/ 30 h 36"/>
                <a:gd name="T10" fmla="*/ 59 w 64"/>
                <a:gd name="T11" fmla="*/ 1 h 36"/>
                <a:gd name="T12" fmla="*/ 63 w 64"/>
                <a:gd name="T13" fmla="*/ 1 h 36"/>
                <a:gd name="T14" fmla="*/ 63 w 64"/>
                <a:gd name="T15" fmla="*/ 5 h 36"/>
                <a:gd name="T16" fmla="*/ 34 w 64"/>
                <a:gd name="T17" fmla="*/ 35 h 36"/>
                <a:gd name="T18" fmla="*/ 32 w 64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36">
                  <a:moveTo>
                    <a:pt x="3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4"/>
                    <a:pt x="0" y="33"/>
                  </a:cubicBezTo>
                  <a:cubicBezTo>
                    <a:pt x="0" y="31"/>
                    <a:pt x="2" y="30"/>
                    <a:pt x="3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0"/>
                    <a:pt x="62" y="0"/>
                    <a:pt x="63" y="1"/>
                  </a:cubicBezTo>
                  <a:cubicBezTo>
                    <a:pt x="64" y="2"/>
                    <a:pt x="64" y="4"/>
                    <a:pt x="63" y="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6"/>
                    <a:pt x="32" y="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01">
              <a:extLst>
                <a:ext uri="{FF2B5EF4-FFF2-40B4-BE49-F238E27FC236}">
                  <a16:creationId xmlns:a16="http://schemas.microsoft.com/office/drawing/2014/main" id="{A3365CBB-5955-7547-80DD-C45EE5E0F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550" y="3946584"/>
              <a:ext cx="88733" cy="87550"/>
            </a:xfrm>
            <a:custGeom>
              <a:avLst/>
              <a:gdLst>
                <a:gd name="T0" fmla="*/ 33 w 75"/>
                <a:gd name="T1" fmla="*/ 74 h 74"/>
                <a:gd name="T2" fmla="*/ 75 w 75"/>
                <a:gd name="T3" fmla="*/ 0 h 74"/>
                <a:gd name="T4" fmla="*/ 0 w 75"/>
                <a:gd name="T5" fmla="*/ 42 h 74"/>
                <a:gd name="T6" fmla="*/ 33 w 75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4">
                  <a:moveTo>
                    <a:pt x="33" y="74"/>
                  </a:moveTo>
                  <a:lnTo>
                    <a:pt x="75" y="0"/>
                  </a:lnTo>
                  <a:lnTo>
                    <a:pt x="0" y="42"/>
                  </a:lnTo>
                  <a:lnTo>
                    <a:pt x="33" y="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02">
              <a:extLst>
                <a:ext uri="{FF2B5EF4-FFF2-40B4-BE49-F238E27FC236}">
                  <a16:creationId xmlns:a16="http://schemas.microsoft.com/office/drawing/2014/main" id="{003547AF-54F5-8345-86E1-72F52DCF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447" y="3896894"/>
              <a:ext cx="285130" cy="202312"/>
            </a:xfrm>
            <a:custGeom>
              <a:avLst/>
              <a:gdLst>
                <a:gd name="T0" fmla="*/ 31 w 97"/>
                <a:gd name="T1" fmla="*/ 69 h 69"/>
                <a:gd name="T2" fmla="*/ 3 w 97"/>
                <a:gd name="T3" fmla="*/ 69 h 69"/>
                <a:gd name="T4" fmla="*/ 0 w 97"/>
                <a:gd name="T5" fmla="*/ 66 h 69"/>
                <a:gd name="T6" fmla="*/ 3 w 97"/>
                <a:gd name="T7" fmla="*/ 63 h 69"/>
                <a:gd name="T8" fmla="*/ 30 w 97"/>
                <a:gd name="T9" fmla="*/ 63 h 69"/>
                <a:gd name="T10" fmla="*/ 91 w 97"/>
                <a:gd name="T11" fmla="*/ 1 h 69"/>
                <a:gd name="T12" fmla="*/ 96 w 97"/>
                <a:gd name="T13" fmla="*/ 1 h 69"/>
                <a:gd name="T14" fmla="*/ 96 w 97"/>
                <a:gd name="T15" fmla="*/ 5 h 69"/>
                <a:gd name="T16" fmla="*/ 34 w 97"/>
                <a:gd name="T17" fmla="*/ 68 h 69"/>
                <a:gd name="T18" fmla="*/ 31 w 97"/>
                <a:gd name="T1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69">
                  <a:moveTo>
                    <a:pt x="31" y="69"/>
                  </a:move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67"/>
                    <a:pt x="0" y="66"/>
                  </a:cubicBezTo>
                  <a:cubicBezTo>
                    <a:pt x="0" y="64"/>
                    <a:pt x="1" y="63"/>
                    <a:pt x="3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3" y="0"/>
                    <a:pt x="95" y="0"/>
                    <a:pt x="96" y="1"/>
                  </a:cubicBezTo>
                  <a:cubicBezTo>
                    <a:pt x="97" y="2"/>
                    <a:pt x="97" y="4"/>
                    <a:pt x="96" y="5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3" y="68"/>
                    <a:pt x="32" y="69"/>
                    <a:pt x="31" y="6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03">
              <a:extLst>
                <a:ext uri="{FF2B5EF4-FFF2-40B4-BE49-F238E27FC236}">
                  <a16:creationId xmlns:a16="http://schemas.microsoft.com/office/drawing/2014/main" id="{DB571AD9-93FF-B34D-AE45-22097FAB1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6168" y="3849569"/>
              <a:ext cx="87550" cy="87550"/>
            </a:xfrm>
            <a:custGeom>
              <a:avLst/>
              <a:gdLst>
                <a:gd name="T0" fmla="*/ 30 w 74"/>
                <a:gd name="T1" fmla="*/ 74 h 74"/>
                <a:gd name="T2" fmla="*/ 74 w 74"/>
                <a:gd name="T3" fmla="*/ 0 h 74"/>
                <a:gd name="T4" fmla="*/ 0 w 74"/>
                <a:gd name="T5" fmla="*/ 42 h 74"/>
                <a:gd name="T6" fmla="*/ 30 w 74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4">
                  <a:moveTo>
                    <a:pt x="30" y="74"/>
                  </a:moveTo>
                  <a:lnTo>
                    <a:pt x="74" y="0"/>
                  </a:lnTo>
                  <a:lnTo>
                    <a:pt x="0" y="42"/>
                  </a:lnTo>
                  <a:lnTo>
                    <a:pt x="30" y="74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04">
              <a:extLst>
                <a:ext uri="{FF2B5EF4-FFF2-40B4-BE49-F238E27FC236}">
                  <a16:creationId xmlns:a16="http://schemas.microsoft.com/office/drawing/2014/main" id="{722C1797-9D1D-C141-B077-30C424B28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1489" y="3767934"/>
              <a:ext cx="172735" cy="172735"/>
            </a:xfrm>
            <a:custGeom>
              <a:avLst/>
              <a:gdLst>
                <a:gd name="T0" fmla="*/ 3 w 59"/>
                <a:gd name="T1" fmla="*/ 59 h 59"/>
                <a:gd name="T2" fmla="*/ 1 w 59"/>
                <a:gd name="T3" fmla="*/ 58 h 59"/>
                <a:gd name="T4" fmla="*/ 1 w 59"/>
                <a:gd name="T5" fmla="*/ 54 h 59"/>
                <a:gd name="T6" fmla="*/ 53 w 59"/>
                <a:gd name="T7" fmla="*/ 2 h 59"/>
                <a:gd name="T8" fmla="*/ 58 w 59"/>
                <a:gd name="T9" fmla="*/ 2 h 59"/>
                <a:gd name="T10" fmla="*/ 58 w 59"/>
                <a:gd name="T11" fmla="*/ 6 h 59"/>
                <a:gd name="T12" fmla="*/ 5 w 59"/>
                <a:gd name="T13" fmla="*/ 58 h 59"/>
                <a:gd name="T14" fmla="*/ 3 w 5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9">
                  <a:moveTo>
                    <a:pt x="3" y="59"/>
                  </a:moveTo>
                  <a:cubicBezTo>
                    <a:pt x="2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0"/>
                    <a:pt x="57" y="0"/>
                    <a:pt x="58" y="2"/>
                  </a:cubicBezTo>
                  <a:cubicBezTo>
                    <a:pt x="59" y="3"/>
                    <a:pt x="59" y="5"/>
                    <a:pt x="58" y="6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05">
              <a:extLst>
                <a:ext uri="{FF2B5EF4-FFF2-40B4-BE49-F238E27FC236}">
                  <a16:creationId xmlns:a16="http://schemas.microsoft.com/office/drawing/2014/main" id="{4EE9F1D6-7AEB-2D45-88F0-45C97FCB8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815" y="3720610"/>
              <a:ext cx="87550" cy="87550"/>
            </a:xfrm>
            <a:custGeom>
              <a:avLst/>
              <a:gdLst>
                <a:gd name="T0" fmla="*/ 30 w 74"/>
                <a:gd name="T1" fmla="*/ 74 h 74"/>
                <a:gd name="T2" fmla="*/ 74 w 74"/>
                <a:gd name="T3" fmla="*/ 0 h 74"/>
                <a:gd name="T4" fmla="*/ 0 w 74"/>
                <a:gd name="T5" fmla="*/ 45 h 74"/>
                <a:gd name="T6" fmla="*/ 30 w 74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4">
                  <a:moveTo>
                    <a:pt x="30" y="74"/>
                  </a:moveTo>
                  <a:lnTo>
                    <a:pt x="74" y="0"/>
                  </a:lnTo>
                  <a:lnTo>
                    <a:pt x="0" y="45"/>
                  </a:lnTo>
                  <a:lnTo>
                    <a:pt x="30" y="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07">
              <a:extLst>
                <a:ext uri="{FF2B5EF4-FFF2-40B4-BE49-F238E27FC236}">
                  <a16:creationId xmlns:a16="http://schemas.microsoft.com/office/drawing/2014/main" id="{AF9B6B38-4BB5-9C41-97C8-ACB946F4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503" y="3946584"/>
              <a:ext cx="65071" cy="63888"/>
            </a:xfrm>
            <a:custGeom>
              <a:avLst/>
              <a:gdLst>
                <a:gd name="T0" fmla="*/ 4 w 22"/>
                <a:gd name="T1" fmla="*/ 22 h 22"/>
                <a:gd name="T2" fmla="*/ 1 w 22"/>
                <a:gd name="T3" fmla="*/ 21 h 22"/>
                <a:gd name="T4" fmla="*/ 1 w 22"/>
                <a:gd name="T5" fmla="*/ 17 h 22"/>
                <a:gd name="T6" fmla="*/ 17 w 22"/>
                <a:gd name="T7" fmla="*/ 1 h 22"/>
                <a:gd name="T8" fmla="*/ 21 w 22"/>
                <a:gd name="T9" fmla="*/ 1 h 22"/>
                <a:gd name="T10" fmla="*/ 21 w 22"/>
                <a:gd name="T11" fmla="*/ 6 h 22"/>
                <a:gd name="T12" fmla="*/ 6 w 22"/>
                <a:gd name="T13" fmla="*/ 21 h 22"/>
                <a:gd name="T14" fmla="*/ 4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4" y="22"/>
                  </a:moveTo>
                  <a:cubicBezTo>
                    <a:pt x="3" y="22"/>
                    <a:pt x="2" y="22"/>
                    <a:pt x="1" y="21"/>
                  </a:cubicBezTo>
                  <a:cubicBezTo>
                    <a:pt x="0" y="20"/>
                    <a:pt x="0" y="18"/>
                    <a:pt x="1" y="1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4" y="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08">
              <a:extLst>
                <a:ext uri="{FF2B5EF4-FFF2-40B4-BE49-F238E27FC236}">
                  <a16:creationId xmlns:a16="http://schemas.microsoft.com/office/drawing/2014/main" id="{B417F7AE-34B3-084A-9498-E8710913A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35" y="4019937"/>
              <a:ext cx="162087" cy="79269"/>
            </a:xfrm>
            <a:custGeom>
              <a:avLst/>
              <a:gdLst>
                <a:gd name="T0" fmla="*/ 32 w 55"/>
                <a:gd name="T1" fmla="*/ 27 h 27"/>
                <a:gd name="T2" fmla="*/ 4 w 55"/>
                <a:gd name="T3" fmla="*/ 27 h 27"/>
                <a:gd name="T4" fmla="*/ 0 w 55"/>
                <a:gd name="T5" fmla="*/ 24 h 27"/>
                <a:gd name="T6" fmla="*/ 4 w 55"/>
                <a:gd name="T7" fmla="*/ 21 h 27"/>
                <a:gd name="T8" fmla="*/ 31 w 55"/>
                <a:gd name="T9" fmla="*/ 21 h 27"/>
                <a:gd name="T10" fmla="*/ 50 w 55"/>
                <a:gd name="T11" fmla="*/ 1 h 27"/>
                <a:gd name="T12" fmla="*/ 54 w 55"/>
                <a:gd name="T13" fmla="*/ 1 h 27"/>
                <a:gd name="T14" fmla="*/ 54 w 55"/>
                <a:gd name="T15" fmla="*/ 6 h 27"/>
                <a:gd name="T16" fmla="*/ 34 w 55"/>
                <a:gd name="T17" fmla="*/ 26 h 27"/>
                <a:gd name="T18" fmla="*/ 32 w 55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27">
                  <a:moveTo>
                    <a:pt x="32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5"/>
                    <a:pt x="0" y="24"/>
                  </a:cubicBezTo>
                  <a:cubicBezTo>
                    <a:pt x="0" y="22"/>
                    <a:pt x="2" y="21"/>
                    <a:pt x="4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0"/>
                    <a:pt x="53" y="0"/>
                    <a:pt x="54" y="1"/>
                  </a:cubicBezTo>
                  <a:cubicBezTo>
                    <a:pt x="55" y="3"/>
                    <a:pt x="55" y="5"/>
                    <a:pt x="54" y="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09">
              <a:extLst>
                <a:ext uri="{FF2B5EF4-FFF2-40B4-BE49-F238E27FC236}">
                  <a16:creationId xmlns:a16="http://schemas.microsoft.com/office/drawing/2014/main" id="{3EB768DF-7159-8C45-8268-B7FAF00D2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072" y="4714424"/>
              <a:ext cx="17747" cy="93466"/>
            </a:xfrm>
            <a:custGeom>
              <a:avLst/>
              <a:gdLst>
                <a:gd name="T0" fmla="*/ 3 w 6"/>
                <a:gd name="T1" fmla="*/ 32 h 32"/>
                <a:gd name="T2" fmla="*/ 0 w 6"/>
                <a:gd name="T3" fmla="*/ 29 h 32"/>
                <a:gd name="T4" fmla="*/ 0 w 6"/>
                <a:gd name="T5" fmla="*/ 3 h 32"/>
                <a:gd name="T6" fmla="*/ 3 w 6"/>
                <a:gd name="T7" fmla="*/ 0 h 32"/>
                <a:gd name="T8" fmla="*/ 6 w 6"/>
                <a:gd name="T9" fmla="*/ 3 h 32"/>
                <a:gd name="T10" fmla="*/ 6 w 6"/>
                <a:gd name="T11" fmla="*/ 29 h 32"/>
                <a:gd name="T12" fmla="*/ 3 w 6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4" y="32"/>
                    <a:pt x="3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0">
              <a:extLst>
                <a:ext uri="{FF2B5EF4-FFF2-40B4-BE49-F238E27FC236}">
                  <a16:creationId xmlns:a16="http://schemas.microsoft.com/office/drawing/2014/main" id="{BBAB41DA-C7F1-454D-B6ED-DE62312AF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846" y="4752284"/>
              <a:ext cx="97015" cy="17747"/>
            </a:xfrm>
            <a:custGeom>
              <a:avLst/>
              <a:gdLst>
                <a:gd name="T0" fmla="*/ 30 w 33"/>
                <a:gd name="T1" fmla="*/ 6 h 6"/>
                <a:gd name="T2" fmla="*/ 4 w 33"/>
                <a:gd name="T3" fmla="*/ 6 h 6"/>
                <a:gd name="T4" fmla="*/ 0 w 33"/>
                <a:gd name="T5" fmla="*/ 3 h 6"/>
                <a:gd name="T6" fmla="*/ 4 w 33"/>
                <a:gd name="T7" fmla="*/ 0 h 6"/>
                <a:gd name="T8" fmla="*/ 30 w 33"/>
                <a:gd name="T9" fmla="*/ 0 h 6"/>
                <a:gd name="T10" fmla="*/ 33 w 33"/>
                <a:gd name="T11" fmla="*/ 3 h 6"/>
                <a:gd name="T12" fmla="*/ 30 w 3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">
                  <a:moveTo>
                    <a:pt x="30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4"/>
                    <a:pt x="31" y="6"/>
                    <a:pt x="3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1">
              <a:extLst>
                <a:ext uri="{FF2B5EF4-FFF2-40B4-BE49-F238E27FC236}">
                  <a16:creationId xmlns:a16="http://schemas.microsoft.com/office/drawing/2014/main" id="{409132D7-3498-034F-9114-C2D51C482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90319" y="3028488"/>
              <a:ext cx="176284" cy="178650"/>
            </a:xfrm>
            <a:custGeom>
              <a:avLst/>
              <a:gdLst>
                <a:gd name="T0" fmla="*/ 30 w 60"/>
                <a:gd name="T1" fmla="*/ 61 h 61"/>
                <a:gd name="T2" fmla="*/ 0 w 60"/>
                <a:gd name="T3" fmla="*/ 30 h 61"/>
                <a:gd name="T4" fmla="*/ 30 w 60"/>
                <a:gd name="T5" fmla="*/ 0 h 61"/>
                <a:gd name="T6" fmla="*/ 60 w 60"/>
                <a:gd name="T7" fmla="*/ 30 h 61"/>
                <a:gd name="T8" fmla="*/ 30 w 60"/>
                <a:gd name="T9" fmla="*/ 61 h 61"/>
                <a:gd name="T10" fmla="*/ 30 w 60"/>
                <a:gd name="T11" fmla="*/ 5 h 61"/>
                <a:gd name="T12" fmla="*/ 5 w 60"/>
                <a:gd name="T13" fmla="*/ 30 h 61"/>
                <a:gd name="T14" fmla="*/ 30 w 60"/>
                <a:gd name="T15" fmla="*/ 56 h 61"/>
                <a:gd name="T16" fmla="*/ 56 w 60"/>
                <a:gd name="T17" fmla="*/ 30 h 61"/>
                <a:gd name="T18" fmla="*/ 30 w 60"/>
                <a:gd name="T19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61"/>
                  </a:moveTo>
                  <a:cubicBezTo>
                    <a:pt x="13" y="61"/>
                    <a:pt x="0" y="47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0" y="14"/>
                    <a:pt x="60" y="30"/>
                  </a:cubicBezTo>
                  <a:cubicBezTo>
                    <a:pt x="60" y="47"/>
                    <a:pt x="47" y="61"/>
                    <a:pt x="30" y="61"/>
                  </a:cubicBezTo>
                  <a:close/>
                  <a:moveTo>
                    <a:pt x="30" y="5"/>
                  </a:moveTo>
                  <a:cubicBezTo>
                    <a:pt x="16" y="5"/>
                    <a:pt x="5" y="16"/>
                    <a:pt x="5" y="30"/>
                  </a:cubicBezTo>
                  <a:cubicBezTo>
                    <a:pt x="5" y="44"/>
                    <a:pt x="16" y="56"/>
                    <a:pt x="30" y="56"/>
                  </a:cubicBezTo>
                  <a:cubicBezTo>
                    <a:pt x="44" y="56"/>
                    <a:pt x="56" y="44"/>
                    <a:pt x="56" y="30"/>
                  </a:cubicBezTo>
                  <a:cubicBezTo>
                    <a:pt x="56" y="16"/>
                    <a:pt x="44" y="5"/>
                    <a:pt x="30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12">
              <a:extLst>
                <a:ext uri="{FF2B5EF4-FFF2-40B4-BE49-F238E27FC236}">
                  <a16:creationId xmlns:a16="http://schemas.microsoft.com/office/drawing/2014/main" id="{DA4D5ABB-6CB4-2143-8917-B2693DAD0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954" y="2998910"/>
              <a:ext cx="11831" cy="65071"/>
            </a:xfrm>
            <a:custGeom>
              <a:avLst/>
              <a:gdLst>
                <a:gd name="T0" fmla="*/ 2 w 4"/>
                <a:gd name="T1" fmla="*/ 22 h 22"/>
                <a:gd name="T2" fmla="*/ 0 w 4"/>
                <a:gd name="T3" fmla="*/ 19 h 22"/>
                <a:gd name="T4" fmla="*/ 0 w 4"/>
                <a:gd name="T5" fmla="*/ 2 h 22"/>
                <a:gd name="T6" fmla="*/ 2 w 4"/>
                <a:gd name="T7" fmla="*/ 0 h 22"/>
                <a:gd name="T8" fmla="*/ 4 w 4"/>
                <a:gd name="T9" fmla="*/ 2 h 22"/>
                <a:gd name="T10" fmla="*/ 4 w 4"/>
                <a:gd name="T11" fmla="*/ 19 h 22"/>
                <a:gd name="T12" fmla="*/ 2 w 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2">
                  <a:moveTo>
                    <a:pt x="2" y="22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2"/>
                    <a:pt x="2" y="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13">
              <a:extLst>
                <a:ext uri="{FF2B5EF4-FFF2-40B4-BE49-F238E27FC236}">
                  <a16:creationId xmlns:a16="http://schemas.microsoft.com/office/drawing/2014/main" id="{4DF7B290-E241-CE4C-B156-0F1FCA49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741" y="3110123"/>
              <a:ext cx="61522" cy="15380"/>
            </a:xfrm>
            <a:custGeom>
              <a:avLst/>
              <a:gdLst>
                <a:gd name="T0" fmla="*/ 19 w 21"/>
                <a:gd name="T1" fmla="*/ 5 h 5"/>
                <a:gd name="T2" fmla="*/ 2 w 21"/>
                <a:gd name="T3" fmla="*/ 5 h 5"/>
                <a:gd name="T4" fmla="*/ 0 w 21"/>
                <a:gd name="T5" fmla="*/ 2 h 5"/>
                <a:gd name="T6" fmla="*/ 2 w 21"/>
                <a:gd name="T7" fmla="*/ 0 h 5"/>
                <a:gd name="T8" fmla="*/ 19 w 21"/>
                <a:gd name="T9" fmla="*/ 0 h 5"/>
                <a:gd name="T10" fmla="*/ 21 w 21"/>
                <a:gd name="T11" fmla="*/ 2 h 5"/>
                <a:gd name="T12" fmla="*/ 19 w 2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">
                  <a:moveTo>
                    <a:pt x="1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4"/>
                    <a:pt x="20" y="5"/>
                    <a:pt x="19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4">
              <a:extLst>
                <a:ext uri="{FF2B5EF4-FFF2-40B4-BE49-F238E27FC236}">
                  <a16:creationId xmlns:a16="http://schemas.microsoft.com/office/drawing/2014/main" id="{25A3DBE3-CF00-9244-878A-E0AC0FC9B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954" y="3171645"/>
              <a:ext cx="11831" cy="65071"/>
            </a:xfrm>
            <a:custGeom>
              <a:avLst/>
              <a:gdLst>
                <a:gd name="T0" fmla="*/ 2 w 4"/>
                <a:gd name="T1" fmla="*/ 22 h 22"/>
                <a:gd name="T2" fmla="*/ 0 w 4"/>
                <a:gd name="T3" fmla="*/ 19 h 22"/>
                <a:gd name="T4" fmla="*/ 0 w 4"/>
                <a:gd name="T5" fmla="*/ 3 h 22"/>
                <a:gd name="T6" fmla="*/ 2 w 4"/>
                <a:gd name="T7" fmla="*/ 0 h 22"/>
                <a:gd name="T8" fmla="*/ 4 w 4"/>
                <a:gd name="T9" fmla="*/ 3 h 22"/>
                <a:gd name="T10" fmla="*/ 4 w 4"/>
                <a:gd name="T11" fmla="*/ 19 h 22"/>
                <a:gd name="T12" fmla="*/ 2 w 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2">
                  <a:moveTo>
                    <a:pt x="2" y="22"/>
                  </a:moveTo>
                  <a:cubicBezTo>
                    <a:pt x="1" y="22"/>
                    <a:pt x="0" y="21"/>
                    <a:pt x="0" y="1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3" y="22"/>
                    <a:pt x="2" y="2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15">
              <a:extLst>
                <a:ext uri="{FF2B5EF4-FFF2-40B4-BE49-F238E27FC236}">
                  <a16:creationId xmlns:a16="http://schemas.microsoft.com/office/drawing/2014/main" id="{19527F4F-EFFF-CB4E-9A68-ADF46FF6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4659" y="3110123"/>
              <a:ext cx="61522" cy="15380"/>
            </a:xfrm>
            <a:custGeom>
              <a:avLst/>
              <a:gdLst>
                <a:gd name="T0" fmla="*/ 19 w 21"/>
                <a:gd name="T1" fmla="*/ 5 h 5"/>
                <a:gd name="T2" fmla="*/ 2 w 21"/>
                <a:gd name="T3" fmla="*/ 5 h 5"/>
                <a:gd name="T4" fmla="*/ 0 w 21"/>
                <a:gd name="T5" fmla="*/ 2 h 5"/>
                <a:gd name="T6" fmla="*/ 2 w 21"/>
                <a:gd name="T7" fmla="*/ 0 h 5"/>
                <a:gd name="T8" fmla="*/ 19 w 21"/>
                <a:gd name="T9" fmla="*/ 0 h 5"/>
                <a:gd name="T10" fmla="*/ 21 w 21"/>
                <a:gd name="T11" fmla="*/ 2 h 5"/>
                <a:gd name="T12" fmla="*/ 19 w 2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">
                  <a:moveTo>
                    <a:pt x="1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4"/>
                    <a:pt x="20" y="5"/>
                    <a:pt x="19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F89C3D24-AA6E-AA43-9DA3-AFC6A34C3251}"/>
              </a:ext>
            </a:extLst>
          </p:cNvPr>
          <p:cNvGrpSpPr/>
          <p:nvPr/>
        </p:nvGrpSpPr>
        <p:grpSpPr>
          <a:xfrm>
            <a:off x="1099671" y="1835501"/>
            <a:ext cx="3254615" cy="599228"/>
            <a:chOff x="626777" y="1867350"/>
            <a:chExt cx="3254615" cy="599228"/>
          </a:xfrm>
        </p:grpSpPr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4B046BCD-C889-FB47-8101-50F34E7D281C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37B88F23-BFF8-EA48-8045-C93C090BEC6B}"/>
                </a:ext>
              </a:extLst>
            </p:cNvPr>
            <p:cNvSpPr txBox="1"/>
            <p:nvPr/>
          </p:nvSpPr>
          <p:spPr>
            <a:xfrm>
              <a:off x="1376742" y="1940497"/>
              <a:ext cx="250465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Predictability</a:t>
              </a:r>
              <a:r>
                <a:rPr lang="en-GB" sz="2400" dirty="0">
                  <a:latin typeface="Montserrat SemiBold" pitchFamily="2" charset="77"/>
                </a:rPr>
                <a:t> </a:t>
              </a:r>
            </a:p>
          </p:txBody>
        </p:sp>
        <p:sp>
          <p:nvSpPr>
            <p:cNvPr id="436" name="Shape 2540">
              <a:extLst>
                <a:ext uri="{FF2B5EF4-FFF2-40B4-BE49-F238E27FC236}">
                  <a16:creationId xmlns:a16="http://schemas.microsoft.com/office/drawing/2014/main" id="{FC5144C6-F4AA-3740-9D3A-369E9ECF53DC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A4DB5AE0-9E36-1445-B404-042AAE17C726}"/>
              </a:ext>
            </a:extLst>
          </p:cNvPr>
          <p:cNvGrpSpPr/>
          <p:nvPr/>
        </p:nvGrpSpPr>
        <p:grpSpPr>
          <a:xfrm>
            <a:off x="1102984" y="2589018"/>
            <a:ext cx="2518583" cy="599228"/>
            <a:chOff x="3847831" y="1829745"/>
            <a:chExt cx="2518583" cy="599228"/>
          </a:xfrm>
        </p:grpSpPr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BFCA1A6A-6A7D-3A41-9D5D-630404FE5AB9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6E57F70C-A682-5346-9D68-5BDBB6A9C714}"/>
                </a:ext>
              </a:extLst>
            </p:cNvPr>
            <p:cNvSpPr txBox="1"/>
            <p:nvPr/>
          </p:nvSpPr>
          <p:spPr>
            <a:xfrm>
              <a:off x="4597794" y="1872446"/>
              <a:ext cx="1768620" cy="514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Control </a:t>
              </a:r>
            </a:p>
          </p:txBody>
        </p:sp>
        <p:sp>
          <p:nvSpPr>
            <p:cNvPr id="440" name="Shape 2540">
              <a:extLst>
                <a:ext uri="{FF2B5EF4-FFF2-40B4-BE49-F238E27FC236}">
                  <a16:creationId xmlns:a16="http://schemas.microsoft.com/office/drawing/2014/main" id="{DA8CFF56-7A7F-0E4F-800A-6E30089EEE28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3615A4A1-480F-644D-A073-C3A8E1CA03EE}"/>
              </a:ext>
            </a:extLst>
          </p:cNvPr>
          <p:cNvGrpSpPr/>
          <p:nvPr/>
        </p:nvGrpSpPr>
        <p:grpSpPr>
          <a:xfrm>
            <a:off x="1102984" y="3349281"/>
            <a:ext cx="3044473" cy="599228"/>
            <a:chOff x="626777" y="3950939"/>
            <a:chExt cx="3044473" cy="599228"/>
          </a:xfrm>
        </p:grpSpPr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E794621-D576-124F-AFDD-FCC1D8C42200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7ADE6896-0952-6F42-BF37-2589B077F54E}"/>
                </a:ext>
              </a:extLst>
            </p:cNvPr>
            <p:cNvSpPr txBox="1"/>
            <p:nvPr/>
          </p:nvSpPr>
          <p:spPr>
            <a:xfrm>
              <a:off x="1376744" y="4002346"/>
              <a:ext cx="2294506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Frequency </a:t>
              </a:r>
            </a:p>
          </p:txBody>
        </p:sp>
        <p:sp>
          <p:nvSpPr>
            <p:cNvPr id="444" name="Shape 2540">
              <a:extLst>
                <a:ext uri="{FF2B5EF4-FFF2-40B4-BE49-F238E27FC236}">
                  <a16:creationId xmlns:a16="http://schemas.microsoft.com/office/drawing/2014/main" id="{7DC0827B-5780-9D45-9F7F-CED7AEA8F23D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6D5024A8-DD90-334D-ABFD-956C12390B45}"/>
              </a:ext>
            </a:extLst>
          </p:cNvPr>
          <p:cNvGrpSpPr/>
          <p:nvPr/>
        </p:nvGrpSpPr>
        <p:grpSpPr>
          <a:xfrm>
            <a:off x="1099672" y="4107441"/>
            <a:ext cx="2518584" cy="599228"/>
            <a:chOff x="3847831" y="3945810"/>
            <a:chExt cx="2518584" cy="599228"/>
          </a:xfrm>
        </p:grpSpPr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E13AF871-B3A6-8C4B-8D8D-B8DA06F71E1F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05173214-442B-8240-9EF3-384734842E45}"/>
                </a:ext>
              </a:extLst>
            </p:cNvPr>
            <p:cNvSpPr txBox="1"/>
            <p:nvPr/>
          </p:nvSpPr>
          <p:spPr>
            <a:xfrm>
              <a:off x="4597795" y="4041300"/>
              <a:ext cx="176862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Support </a:t>
              </a:r>
            </a:p>
          </p:txBody>
        </p:sp>
        <p:sp>
          <p:nvSpPr>
            <p:cNvPr id="452" name="Shape 2540">
              <a:extLst>
                <a:ext uri="{FF2B5EF4-FFF2-40B4-BE49-F238E27FC236}">
                  <a16:creationId xmlns:a16="http://schemas.microsoft.com/office/drawing/2014/main" id="{E8199F72-2175-9A4F-8109-8ECCB8B4359D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2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Why Life is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Complex ?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2027D28-72C4-2C4A-A9F5-9C5B35CAEF43}"/>
              </a:ext>
            </a:extLst>
          </p:cNvPr>
          <p:cNvGrpSpPr/>
          <p:nvPr/>
        </p:nvGrpSpPr>
        <p:grpSpPr>
          <a:xfrm>
            <a:off x="6183032" y="1523813"/>
            <a:ext cx="5168681" cy="4680164"/>
            <a:chOff x="6183032" y="1523813"/>
            <a:chExt cx="5168681" cy="4680164"/>
          </a:xfrm>
        </p:grpSpPr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D5AF957E-3B26-D141-B043-CA267B2C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125" y="2960284"/>
              <a:ext cx="218088" cy="412913"/>
            </a:xfrm>
            <a:custGeom>
              <a:avLst/>
              <a:gdLst>
                <a:gd name="T0" fmla="*/ 10 w 68"/>
                <a:gd name="T1" fmla="*/ 129 h 129"/>
                <a:gd name="T2" fmla="*/ 4 w 68"/>
                <a:gd name="T3" fmla="*/ 127 h 129"/>
                <a:gd name="T4" fmla="*/ 3 w 68"/>
                <a:gd name="T5" fmla="*/ 115 h 129"/>
                <a:gd name="T6" fmla="*/ 47 w 68"/>
                <a:gd name="T7" fmla="*/ 65 h 129"/>
                <a:gd name="T8" fmla="*/ 3 w 68"/>
                <a:gd name="T9" fmla="*/ 16 h 129"/>
                <a:gd name="T10" fmla="*/ 4 w 68"/>
                <a:gd name="T11" fmla="*/ 3 h 129"/>
                <a:gd name="T12" fmla="*/ 17 w 68"/>
                <a:gd name="T13" fmla="*/ 4 h 129"/>
                <a:gd name="T14" fmla="*/ 65 w 68"/>
                <a:gd name="T15" fmla="*/ 60 h 129"/>
                <a:gd name="T16" fmla="*/ 65 w 68"/>
                <a:gd name="T17" fmla="*/ 71 h 129"/>
                <a:gd name="T18" fmla="*/ 17 w 68"/>
                <a:gd name="T19" fmla="*/ 126 h 129"/>
                <a:gd name="T20" fmla="*/ 10 w 68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29">
                  <a:moveTo>
                    <a:pt x="10" y="129"/>
                  </a:moveTo>
                  <a:cubicBezTo>
                    <a:pt x="8" y="129"/>
                    <a:pt x="6" y="129"/>
                    <a:pt x="4" y="127"/>
                  </a:cubicBezTo>
                  <a:cubicBezTo>
                    <a:pt x="1" y="124"/>
                    <a:pt x="0" y="119"/>
                    <a:pt x="3" y="11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7"/>
                    <a:pt x="4" y="3"/>
                  </a:cubicBezTo>
                  <a:cubicBezTo>
                    <a:pt x="8" y="0"/>
                    <a:pt x="13" y="1"/>
                    <a:pt x="17" y="4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8" y="63"/>
                    <a:pt x="68" y="68"/>
                    <a:pt x="65" y="71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5" y="128"/>
                    <a:pt x="12" y="129"/>
                    <a:pt x="10" y="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544698BD-74C9-6843-B4AB-12729634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208" y="2960284"/>
              <a:ext cx="215180" cy="412913"/>
            </a:xfrm>
            <a:custGeom>
              <a:avLst/>
              <a:gdLst>
                <a:gd name="T0" fmla="*/ 9 w 67"/>
                <a:gd name="T1" fmla="*/ 129 h 129"/>
                <a:gd name="T2" fmla="*/ 4 w 67"/>
                <a:gd name="T3" fmla="*/ 127 h 129"/>
                <a:gd name="T4" fmla="*/ 3 w 67"/>
                <a:gd name="T5" fmla="*/ 115 h 129"/>
                <a:gd name="T6" fmla="*/ 46 w 67"/>
                <a:gd name="T7" fmla="*/ 65 h 129"/>
                <a:gd name="T8" fmla="*/ 3 w 67"/>
                <a:gd name="T9" fmla="*/ 16 h 129"/>
                <a:gd name="T10" fmla="*/ 4 w 67"/>
                <a:gd name="T11" fmla="*/ 3 h 129"/>
                <a:gd name="T12" fmla="*/ 16 w 67"/>
                <a:gd name="T13" fmla="*/ 4 h 129"/>
                <a:gd name="T14" fmla="*/ 64 w 67"/>
                <a:gd name="T15" fmla="*/ 60 h 129"/>
                <a:gd name="T16" fmla="*/ 64 w 67"/>
                <a:gd name="T17" fmla="*/ 71 h 129"/>
                <a:gd name="T18" fmla="*/ 16 w 67"/>
                <a:gd name="T19" fmla="*/ 126 h 129"/>
                <a:gd name="T20" fmla="*/ 9 w 67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9" y="129"/>
                  </a:moveTo>
                  <a:cubicBezTo>
                    <a:pt x="7" y="129"/>
                    <a:pt x="5" y="129"/>
                    <a:pt x="4" y="127"/>
                  </a:cubicBezTo>
                  <a:cubicBezTo>
                    <a:pt x="0" y="124"/>
                    <a:pt x="0" y="119"/>
                    <a:pt x="3" y="11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7" y="0"/>
                    <a:pt x="13" y="1"/>
                    <a:pt x="16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7" y="63"/>
                    <a:pt x="67" y="68"/>
                    <a:pt x="64" y="71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4" y="128"/>
                    <a:pt x="12" y="129"/>
                    <a:pt x="9" y="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F697261C-0ECD-1D4C-AE65-CD188E3F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382" y="2960284"/>
              <a:ext cx="213726" cy="412913"/>
            </a:xfrm>
            <a:custGeom>
              <a:avLst/>
              <a:gdLst>
                <a:gd name="T0" fmla="*/ 9 w 67"/>
                <a:gd name="T1" fmla="*/ 129 h 129"/>
                <a:gd name="T2" fmla="*/ 4 w 67"/>
                <a:gd name="T3" fmla="*/ 127 h 129"/>
                <a:gd name="T4" fmla="*/ 3 w 67"/>
                <a:gd name="T5" fmla="*/ 115 h 129"/>
                <a:gd name="T6" fmla="*/ 46 w 67"/>
                <a:gd name="T7" fmla="*/ 65 h 129"/>
                <a:gd name="T8" fmla="*/ 3 w 67"/>
                <a:gd name="T9" fmla="*/ 16 h 129"/>
                <a:gd name="T10" fmla="*/ 4 w 67"/>
                <a:gd name="T11" fmla="*/ 3 h 129"/>
                <a:gd name="T12" fmla="*/ 16 w 67"/>
                <a:gd name="T13" fmla="*/ 4 h 129"/>
                <a:gd name="T14" fmla="*/ 64 w 67"/>
                <a:gd name="T15" fmla="*/ 60 h 129"/>
                <a:gd name="T16" fmla="*/ 64 w 67"/>
                <a:gd name="T17" fmla="*/ 71 h 129"/>
                <a:gd name="T18" fmla="*/ 16 w 67"/>
                <a:gd name="T19" fmla="*/ 126 h 129"/>
                <a:gd name="T20" fmla="*/ 9 w 67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9" y="129"/>
                  </a:moveTo>
                  <a:cubicBezTo>
                    <a:pt x="7" y="129"/>
                    <a:pt x="5" y="129"/>
                    <a:pt x="4" y="127"/>
                  </a:cubicBezTo>
                  <a:cubicBezTo>
                    <a:pt x="0" y="124"/>
                    <a:pt x="0" y="119"/>
                    <a:pt x="3" y="11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7" y="0"/>
                    <a:pt x="13" y="1"/>
                    <a:pt x="16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7" y="63"/>
                    <a:pt x="67" y="68"/>
                    <a:pt x="64" y="71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4" y="128"/>
                    <a:pt x="12" y="129"/>
                    <a:pt x="9" y="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A8D03BF1-BB40-7B41-8C95-BFDA04FDF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404" y="2960284"/>
              <a:ext cx="215180" cy="412913"/>
            </a:xfrm>
            <a:custGeom>
              <a:avLst/>
              <a:gdLst>
                <a:gd name="T0" fmla="*/ 10 w 67"/>
                <a:gd name="T1" fmla="*/ 129 h 129"/>
                <a:gd name="T2" fmla="*/ 4 w 67"/>
                <a:gd name="T3" fmla="*/ 127 h 129"/>
                <a:gd name="T4" fmla="*/ 3 w 67"/>
                <a:gd name="T5" fmla="*/ 115 h 129"/>
                <a:gd name="T6" fmla="*/ 46 w 67"/>
                <a:gd name="T7" fmla="*/ 65 h 129"/>
                <a:gd name="T8" fmla="*/ 3 w 67"/>
                <a:gd name="T9" fmla="*/ 16 h 129"/>
                <a:gd name="T10" fmla="*/ 4 w 67"/>
                <a:gd name="T11" fmla="*/ 3 h 129"/>
                <a:gd name="T12" fmla="*/ 16 w 67"/>
                <a:gd name="T13" fmla="*/ 4 h 129"/>
                <a:gd name="T14" fmla="*/ 65 w 67"/>
                <a:gd name="T15" fmla="*/ 60 h 129"/>
                <a:gd name="T16" fmla="*/ 65 w 67"/>
                <a:gd name="T17" fmla="*/ 71 h 129"/>
                <a:gd name="T18" fmla="*/ 16 w 67"/>
                <a:gd name="T19" fmla="*/ 126 h 129"/>
                <a:gd name="T20" fmla="*/ 10 w 67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10" y="129"/>
                  </a:moveTo>
                  <a:cubicBezTo>
                    <a:pt x="8" y="129"/>
                    <a:pt x="6" y="129"/>
                    <a:pt x="4" y="127"/>
                  </a:cubicBezTo>
                  <a:cubicBezTo>
                    <a:pt x="1" y="124"/>
                    <a:pt x="0" y="119"/>
                    <a:pt x="3" y="11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7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7" y="63"/>
                    <a:pt x="67" y="68"/>
                    <a:pt x="65" y="71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8"/>
                    <a:pt x="12" y="129"/>
                    <a:pt x="10" y="1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C0B77C40-7447-9D43-B62C-0A111934B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2590" y="3838451"/>
              <a:ext cx="215180" cy="415821"/>
            </a:xfrm>
            <a:custGeom>
              <a:avLst/>
              <a:gdLst>
                <a:gd name="T0" fmla="*/ 57 w 67"/>
                <a:gd name="T1" fmla="*/ 130 h 130"/>
                <a:gd name="T2" fmla="*/ 51 w 67"/>
                <a:gd name="T3" fmla="*/ 127 h 130"/>
                <a:gd name="T4" fmla="*/ 3 w 67"/>
                <a:gd name="T5" fmla="*/ 71 h 130"/>
                <a:gd name="T6" fmla="*/ 3 w 67"/>
                <a:gd name="T7" fmla="*/ 60 h 130"/>
                <a:gd name="T8" fmla="*/ 51 w 67"/>
                <a:gd name="T9" fmla="*/ 4 h 130"/>
                <a:gd name="T10" fmla="*/ 63 w 67"/>
                <a:gd name="T11" fmla="*/ 4 h 130"/>
                <a:gd name="T12" fmla="*/ 64 w 67"/>
                <a:gd name="T13" fmla="*/ 16 h 130"/>
                <a:gd name="T14" fmla="*/ 21 w 67"/>
                <a:gd name="T15" fmla="*/ 66 h 130"/>
                <a:gd name="T16" fmla="*/ 64 w 67"/>
                <a:gd name="T17" fmla="*/ 115 h 130"/>
                <a:gd name="T18" fmla="*/ 63 w 67"/>
                <a:gd name="T19" fmla="*/ 127 h 130"/>
                <a:gd name="T20" fmla="*/ 57 w 67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30">
                  <a:moveTo>
                    <a:pt x="57" y="130"/>
                  </a:moveTo>
                  <a:cubicBezTo>
                    <a:pt x="55" y="130"/>
                    <a:pt x="52" y="129"/>
                    <a:pt x="51" y="127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68"/>
                    <a:pt x="0" y="63"/>
                    <a:pt x="3" y="6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4" y="1"/>
                    <a:pt x="59" y="0"/>
                    <a:pt x="63" y="4"/>
                  </a:cubicBezTo>
                  <a:cubicBezTo>
                    <a:pt x="67" y="7"/>
                    <a:pt x="67" y="12"/>
                    <a:pt x="64" y="1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7" y="119"/>
                    <a:pt x="67" y="124"/>
                    <a:pt x="63" y="127"/>
                  </a:cubicBezTo>
                  <a:cubicBezTo>
                    <a:pt x="61" y="129"/>
                    <a:pt x="59" y="130"/>
                    <a:pt x="57" y="1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A6EE471F-6933-184B-9008-3BBA3250F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7415" y="3838451"/>
              <a:ext cx="215180" cy="415821"/>
            </a:xfrm>
            <a:custGeom>
              <a:avLst/>
              <a:gdLst>
                <a:gd name="T0" fmla="*/ 57 w 67"/>
                <a:gd name="T1" fmla="*/ 130 h 130"/>
                <a:gd name="T2" fmla="*/ 51 w 67"/>
                <a:gd name="T3" fmla="*/ 127 h 130"/>
                <a:gd name="T4" fmla="*/ 2 w 67"/>
                <a:gd name="T5" fmla="*/ 71 h 130"/>
                <a:gd name="T6" fmla="*/ 2 w 67"/>
                <a:gd name="T7" fmla="*/ 60 h 130"/>
                <a:gd name="T8" fmla="*/ 51 w 67"/>
                <a:gd name="T9" fmla="*/ 4 h 130"/>
                <a:gd name="T10" fmla="*/ 63 w 67"/>
                <a:gd name="T11" fmla="*/ 4 h 130"/>
                <a:gd name="T12" fmla="*/ 64 w 67"/>
                <a:gd name="T13" fmla="*/ 16 h 130"/>
                <a:gd name="T14" fmla="*/ 21 w 67"/>
                <a:gd name="T15" fmla="*/ 66 h 130"/>
                <a:gd name="T16" fmla="*/ 64 w 67"/>
                <a:gd name="T17" fmla="*/ 115 h 130"/>
                <a:gd name="T18" fmla="*/ 63 w 67"/>
                <a:gd name="T19" fmla="*/ 127 h 130"/>
                <a:gd name="T20" fmla="*/ 57 w 67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30">
                  <a:moveTo>
                    <a:pt x="57" y="130"/>
                  </a:moveTo>
                  <a:cubicBezTo>
                    <a:pt x="55" y="130"/>
                    <a:pt x="52" y="129"/>
                    <a:pt x="51" y="12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8"/>
                    <a:pt x="0" y="63"/>
                    <a:pt x="2" y="6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4" y="1"/>
                    <a:pt x="59" y="0"/>
                    <a:pt x="63" y="4"/>
                  </a:cubicBezTo>
                  <a:cubicBezTo>
                    <a:pt x="66" y="7"/>
                    <a:pt x="67" y="12"/>
                    <a:pt x="64" y="1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7" y="119"/>
                    <a:pt x="66" y="124"/>
                    <a:pt x="63" y="127"/>
                  </a:cubicBezTo>
                  <a:cubicBezTo>
                    <a:pt x="61" y="129"/>
                    <a:pt x="59" y="130"/>
                    <a:pt x="57" y="1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C43E301-677D-0F43-8D41-51773062F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0786" y="3838451"/>
              <a:ext cx="218088" cy="415821"/>
            </a:xfrm>
            <a:custGeom>
              <a:avLst/>
              <a:gdLst>
                <a:gd name="T0" fmla="*/ 58 w 68"/>
                <a:gd name="T1" fmla="*/ 130 h 130"/>
                <a:gd name="T2" fmla="*/ 51 w 68"/>
                <a:gd name="T3" fmla="*/ 127 h 130"/>
                <a:gd name="T4" fmla="*/ 3 w 68"/>
                <a:gd name="T5" fmla="*/ 71 h 130"/>
                <a:gd name="T6" fmla="*/ 3 w 68"/>
                <a:gd name="T7" fmla="*/ 60 h 130"/>
                <a:gd name="T8" fmla="*/ 51 w 68"/>
                <a:gd name="T9" fmla="*/ 4 h 130"/>
                <a:gd name="T10" fmla="*/ 64 w 68"/>
                <a:gd name="T11" fmla="*/ 4 h 130"/>
                <a:gd name="T12" fmla="*/ 65 w 68"/>
                <a:gd name="T13" fmla="*/ 16 h 130"/>
                <a:gd name="T14" fmla="*/ 21 w 68"/>
                <a:gd name="T15" fmla="*/ 66 h 130"/>
                <a:gd name="T16" fmla="*/ 65 w 68"/>
                <a:gd name="T17" fmla="*/ 115 h 130"/>
                <a:gd name="T18" fmla="*/ 64 w 68"/>
                <a:gd name="T19" fmla="*/ 127 h 130"/>
                <a:gd name="T20" fmla="*/ 58 w 68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30">
                  <a:moveTo>
                    <a:pt x="58" y="130"/>
                  </a:moveTo>
                  <a:cubicBezTo>
                    <a:pt x="56" y="130"/>
                    <a:pt x="53" y="129"/>
                    <a:pt x="51" y="127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68"/>
                    <a:pt x="0" y="63"/>
                    <a:pt x="3" y="6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5" y="1"/>
                    <a:pt x="60" y="0"/>
                    <a:pt x="64" y="4"/>
                  </a:cubicBezTo>
                  <a:cubicBezTo>
                    <a:pt x="67" y="7"/>
                    <a:pt x="68" y="12"/>
                    <a:pt x="65" y="1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8" y="119"/>
                    <a:pt x="67" y="124"/>
                    <a:pt x="64" y="127"/>
                  </a:cubicBezTo>
                  <a:cubicBezTo>
                    <a:pt x="62" y="129"/>
                    <a:pt x="60" y="130"/>
                    <a:pt x="58" y="1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CB570745-6B69-3C4C-A483-28D57013D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6311" y="3838451"/>
              <a:ext cx="215180" cy="415821"/>
            </a:xfrm>
            <a:custGeom>
              <a:avLst/>
              <a:gdLst>
                <a:gd name="T0" fmla="*/ 57 w 67"/>
                <a:gd name="T1" fmla="*/ 130 h 130"/>
                <a:gd name="T2" fmla="*/ 51 w 67"/>
                <a:gd name="T3" fmla="*/ 127 h 130"/>
                <a:gd name="T4" fmla="*/ 3 w 67"/>
                <a:gd name="T5" fmla="*/ 71 h 130"/>
                <a:gd name="T6" fmla="*/ 3 w 67"/>
                <a:gd name="T7" fmla="*/ 60 h 130"/>
                <a:gd name="T8" fmla="*/ 51 w 67"/>
                <a:gd name="T9" fmla="*/ 4 h 130"/>
                <a:gd name="T10" fmla="*/ 63 w 67"/>
                <a:gd name="T11" fmla="*/ 4 h 130"/>
                <a:gd name="T12" fmla="*/ 64 w 67"/>
                <a:gd name="T13" fmla="*/ 16 h 130"/>
                <a:gd name="T14" fmla="*/ 21 w 67"/>
                <a:gd name="T15" fmla="*/ 66 h 130"/>
                <a:gd name="T16" fmla="*/ 64 w 67"/>
                <a:gd name="T17" fmla="*/ 115 h 130"/>
                <a:gd name="T18" fmla="*/ 63 w 67"/>
                <a:gd name="T19" fmla="*/ 127 h 130"/>
                <a:gd name="T20" fmla="*/ 57 w 67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30">
                  <a:moveTo>
                    <a:pt x="57" y="130"/>
                  </a:moveTo>
                  <a:cubicBezTo>
                    <a:pt x="55" y="130"/>
                    <a:pt x="53" y="129"/>
                    <a:pt x="51" y="127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68"/>
                    <a:pt x="0" y="63"/>
                    <a:pt x="3" y="6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4" y="1"/>
                    <a:pt x="60" y="0"/>
                    <a:pt x="63" y="4"/>
                  </a:cubicBezTo>
                  <a:cubicBezTo>
                    <a:pt x="67" y="7"/>
                    <a:pt x="67" y="12"/>
                    <a:pt x="64" y="1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7" y="119"/>
                    <a:pt x="67" y="124"/>
                    <a:pt x="63" y="127"/>
                  </a:cubicBezTo>
                  <a:cubicBezTo>
                    <a:pt x="62" y="129"/>
                    <a:pt x="60" y="130"/>
                    <a:pt x="57" y="13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16AED2B8-AAF8-434D-B51F-0EA75AF4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4719" y="4639560"/>
              <a:ext cx="53795" cy="284968"/>
            </a:xfrm>
            <a:custGeom>
              <a:avLst/>
              <a:gdLst>
                <a:gd name="T0" fmla="*/ 8 w 17"/>
                <a:gd name="T1" fmla="*/ 89 h 89"/>
                <a:gd name="T2" fmla="*/ 0 w 17"/>
                <a:gd name="T3" fmla="*/ 80 h 89"/>
                <a:gd name="T4" fmla="*/ 0 w 17"/>
                <a:gd name="T5" fmla="*/ 9 h 89"/>
                <a:gd name="T6" fmla="*/ 8 w 17"/>
                <a:gd name="T7" fmla="*/ 0 h 89"/>
                <a:gd name="T8" fmla="*/ 17 w 17"/>
                <a:gd name="T9" fmla="*/ 9 h 89"/>
                <a:gd name="T10" fmla="*/ 17 w 17"/>
                <a:gd name="T11" fmla="*/ 80 h 89"/>
                <a:gd name="T12" fmla="*/ 8 w 17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9">
                  <a:moveTo>
                    <a:pt x="8" y="89"/>
                  </a:moveTo>
                  <a:cubicBezTo>
                    <a:pt x="4" y="89"/>
                    <a:pt x="0" y="85"/>
                    <a:pt x="0" y="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5"/>
                    <a:pt x="13" y="89"/>
                    <a:pt x="8" y="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04E1DD59-CB57-0244-A6A0-3AE50FFC3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405" y="4754420"/>
              <a:ext cx="284968" cy="55249"/>
            </a:xfrm>
            <a:custGeom>
              <a:avLst/>
              <a:gdLst>
                <a:gd name="T0" fmla="*/ 80 w 89"/>
                <a:gd name="T1" fmla="*/ 17 h 17"/>
                <a:gd name="T2" fmla="*/ 9 w 89"/>
                <a:gd name="T3" fmla="*/ 17 h 17"/>
                <a:gd name="T4" fmla="*/ 0 w 89"/>
                <a:gd name="T5" fmla="*/ 9 h 17"/>
                <a:gd name="T6" fmla="*/ 9 w 89"/>
                <a:gd name="T7" fmla="*/ 0 h 17"/>
                <a:gd name="T8" fmla="*/ 80 w 89"/>
                <a:gd name="T9" fmla="*/ 0 h 17"/>
                <a:gd name="T10" fmla="*/ 89 w 89"/>
                <a:gd name="T11" fmla="*/ 9 h 17"/>
                <a:gd name="T12" fmla="*/ 80 w 8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7">
                  <a:moveTo>
                    <a:pt x="8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9" y="4"/>
                    <a:pt x="89" y="9"/>
                  </a:cubicBezTo>
                  <a:cubicBezTo>
                    <a:pt x="89" y="13"/>
                    <a:pt x="85" y="17"/>
                    <a:pt x="80" y="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8C259833-3F64-DA43-98D7-1B0938DC7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345" y="3591285"/>
              <a:ext cx="53795" cy="282060"/>
            </a:xfrm>
            <a:custGeom>
              <a:avLst/>
              <a:gdLst>
                <a:gd name="T0" fmla="*/ 8 w 17"/>
                <a:gd name="T1" fmla="*/ 88 h 88"/>
                <a:gd name="T2" fmla="*/ 0 w 17"/>
                <a:gd name="T3" fmla="*/ 80 h 88"/>
                <a:gd name="T4" fmla="*/ 0 w 17"/>
                <a:gd name="T5" fmla="*/ 8 h 88"/>
                <a:gd name="T6" fmla="*/ 8 w 17"/>
                <a:gd name="T7" fmla="*/ 0 h 88"/>
                <a:gd name="T8" fmla="*/ 17 w 17"/>
                <a:gd name="T9" fmla="*/ 8 h 88"/>
                <a:gd name="T10" fmla="*/ 17 w 17"/>
                <a:gd name="T11" fmla="*/ 80 h 88"/>
                <a:gd name="T12" fmla="*/ 8 w 1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8">
                  <a:moveTo>
                    <a:pt x="8" y="88"/>
                  </a:moveTo>
                  <a:cubicBezTo>
                    <a:pt x="4" y="88"/>
                    <a:pt x="0" y="85"/>
                    <a:pt x="0" y="8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5"/>
                    <a:pt x="13" y="88"/>
                    <a:pt x="8" y="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23775E45-1C04-A545-89BD-0B19A46B1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032" y="3703236"/>
              <a:ext cx="286422" cy="58157"/>
            </a:xfrm>
            <a:custGeom>
              <a:avLst/>
              <a:gdLst>
                <a:gd name="T0" fmla="*/ 80 w 89"/>
                <a:gd name="T1" fmla="*/ 18 h 18"/>
                <a:gd name="T2" fmla="*/ 9 w 89"/>
                <a:gd name="T3" fmla="*/ 18 h 18"/>
                <a:gd name="T4" fmla="*/ 0 w 89"/>
                <a:gd name="T5" fmla="*/ 9 h 18"/>
                <a:gd name="T6" fmla="*/ 9 w 89"/>
                <a:gd name="T7" fmla="*/ 0 h 18"/>
                <a:gd name="T8" fmla="*/ 80 w 89"/>
                <a:gd name="T9" fmla="*/ 0 h 18"/>
                <a:gd name="T10" fmla="*/ 89 w 89"/>
                <a:gd name="T11" fmla="*/ 9 h 18"/>
                <a:gd name="T12" fmla="*/ 80 w 8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8">
                  <a:moveTo>
                    <a:pt x="8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9" y="4"/>
                    <a:pt x="89" y="9"/>
                  </a:cubicBezTo>
                  <a:cubicBezTo>
                    <a:pt x="89" y="14"/>
                    <a:pt x="85" y="18"/>
                    <a:pt x="80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3">
              <a:extLst>
                <a:ext uri="{FF2B5EF4-FFF2-40B4-BE49-F238E27FC236}">
                  <a16:creationId xmlns:a16="http://schemas.microsoft.com/office/drawing/2014/main" id="{53BCF535-DEAF-D64F-973D-0C6F54B6C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3437" y="5113537"/>
              <a:ext cx="58157" cy="337309"/>
            </a:xfrm>
            <a:custGeom>
              <a:avLst/>
              <a:gdLst>
                <a:gd name="T0" fmla="*/ 9 w 18"/>
                <a:gd name="T1" fmla="*/ 105 h 105"/>
                <a:gd name="T2" fmla="*/ 0 w 18"/>
                <a:gd name="T3" fmla="*/ 96 h 105"/>
                <a:gd name="T4" fmla="*/ 0 w 18"/>
                <a:gd name="T5" fmla="*/ 8 h 105"/>
                <a:gd name="T6" fmla="*/ 9 w 18"/>
                <a:gd name="T7" fmla="*/ 0 h 105"/>
                <a:gd name="T8" fmla="*/ 18 w 18"/>
                <a:gd name="T9" fmla="*/ 8 h 105"/>
                <a:gd name="T10" fmla="*/ 18 w 18"/>
                <a:gd name="T11" fmla="*/ 96 h 105"/>
                <a:gd name="T12" fmla="*/ 9 w 18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5">
                  <a:moveTo>
                    <a:pt x="9" y="105"/>
                  </a:moveTo>
                  <a:cubicBezTo>
                    <a:pt x="4" y="105"/>
                    <a:pt x="0" y="101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8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01"/>
                    <a:pt x="14" y="105"/>
                    <a:pt x="9" y="10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62104034-7B47-9E48-A850-8A788E115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2408" y="5251660"/>
              <a:ext cx="335856" cy="58157"/>
            </a:xfrm>
            <a:custGeom>
              <a:avLst/>
              <a:gdLst>
                <a:gd name="T0" fmla="*/ 97 w 105"/>
                <a:gd name="T1" fmla="*/ 18 h 18"/>
                <a:gd name="T2" fmla="*/ 9 w 105"/>
                <a:gd name="T3" fmla="*/ 18 h 18"/>
                <a:gd name="T4" fmla="*/ 0 w 105"/>
                <a:gd name="T5" fmla="*/ 9 h 18"/>
                <a:gd name="T6" fmla="*/ 9 w 105"/>
                <a:gd name="T7" fmla="*/ 0 h 18"/>
                <a:gd name="T8" fmla="*/ 97 w 105"/>
                <a:gd name="T9" fmla="*/ 0 h 18"/>
                <a:gd name="T10" fmla="*/ 105 w 105"/>
                <a:gd name="T11" fmla="*/ 9 h 18"/>
                <a:gd name="T12" fmla="*/ 97 w 10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8">
                  <a:moveTo>
                    <a:pt x="97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5" y="4"/>
                    <a:pt x="105" y="9"/>
                  </a:cubicBezTo>
                  <a:cubicBezTo>
                    <a:pt x="105" y="14"/>
                    <a:pt x="101" y="18"/>
                    <a:pt x="97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4092EDEC-BB54-1041-A5B7-84AEEF0FE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427" y="2319106"/>
              <a:ext cx="58157" cy="335856"/>
            </a:xfrm>
            <a:custGeom>
              <a:avLst/>
              <a:gdLst>
                <a:gd name="T0" fmla="*/ 9 w 18"/>
                <a:gd name="T1" fmla="*/ 105 h 105"/>
                <a:gd name="T2" fmla="*/ 0 w 18"/>
                <a:gd name="T3" fmla="*/ 96 h 105"/>
                <a:gd name="T4" fmla="*/ 0 w 18"/>
                <a:gd name="T5" fmla="*/ 8 h 105"/>
                <a:gd name="T6" fmla="*/ 9 w 18"/>
                <a:gd name="T7" fmla="*/ 0 h 105"/>
                <a:gd name="T8" fmla="*/ 18 w 18"/>
                <a:gd name="T9" fmla="*/ 8 h 105"/>
                <a:gd name="T10" fmla="*/ 18 w 18"/>
                <a:gd name="T11" fmla="*/ 96 h 105"/>
                <a:gd name="T12" fmla="*/ 9 w 18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5">
                  <a:moveTo>
                    <a:pt x="9" y="105"/>
                  </a:moveTo>
                  <a:cubicBezTo>
                    <a:pt x="4" y="105"/>
                    <a:pt x="0" y="101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8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01"/>
                    <a:pt x="14" y="105"/>
                    <a:pt x="9" y="10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BF4F78F8-DEB8-EB4C-8DF9-6429D9C5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397" y="2455774"/>
              <a:ext cx="337309" cy="58157"/>
            </a:xfrm>
            <a:custGeom>
              <a:avLst/>
              <a:gdLst>
                <a:gd name="T0" fmla="*/ 97 w 105"/>
                <a:gd name="T1" fmla="*/ 18 h 18"/>
                <a:gd name="T2" fmla="*/ 9 w 105"/>
                <a:gd name="T3" fmla="*/ 18 h 18"/>
                <a:gd name="T4" fmla="*/ 0 w 105"/>
                <a:gd name="T5" fmla="*/ 9 h 18"/>
                <a:gd name="T6" fmla="*/ 9 w 105"/>
                <a:gd name="T7" fmla="*/ 0 h 18"/>
                <a:gd name="T8" fmla="*/ 97 w 105"/>
                <a:gd name="T9" fmla="*/ 0 h 18"/>
                <a:gd name="T10" fmla="*/ 105 w 105"/>
                <a:gd name="T11" fmla="*/ 9 h 18"/>
                <a:gd name="T12" fmla="*/ 97 w 10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8">
                  <a:moveTo>
                    <a:pt x="97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5" y="4"/>
                    <a:pt x="105" y="9"/>
                  </a:cubicBezTo>
                  <a:cubicBezTo>
                    <a:pt x="105" y="14"/>
                    <a:pt x="101" y="18"/>
                    <a:pt x="97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36007F62-6CE8-664A-91C7-55E97B474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372" y="3003902"/>
              <a:ext cx="1411755" cy="2976172"/>
            </a:xfrm>
            <a:custGeom>
              <a:avLst/>
              <a:gdLst>
                <a:gd name="T0" fmla="*/ 436 w 440"/>
                <a:gd name="T1" fmla="*/ 749 h 928"/>
                <a:gd name="T2" fmla="*/ 440 w 440"/>
                <a:gd name="T3" fmla="*/ 760 h 928"/>
                <a:gd name="T4" fmla="*/ 431 w 440"/>
                <a:gd name="T5" fmla="*/ 799 h 928"/>
                <a:gd name="T6" fmla="*/ 415 w 440"/>
                <a:gd name="T7" fmla="*/ 928 h 928"/>
                <a:gd name="T8" fmla="*/ 18 w 440"/>
                <a:gd name="T9" fmla="*/ 928 h 928"/>
                <a:gd name="T10" fmla="*/ 87 w 440"/>
                <a:gd name="T11" fmla="*/ 588 h 928"/>
                <a:gd name="T12" fmla="*/ 86 w 440"/>
                <a:gd name="T13" fmla="*/ 560 h 928"/>
                <a:gd name="T14" fmla="*/ 82 w 440"/>
                <a:gd name="T15" fmla="*/ 532 h 928"/>
                <a:gd name="T16" fmla="*/ 14 w 440"/>
                <a:gd name="T17" fmla="*/ 243 h 928"/>
                <a:gd name="T18" fmla="*/ 332 w 440"/>
                <a:gd name="T19" fmla="*/ 0 h 928"/>
                <a:gd name="T20" fmla="*/ 431 w 440"/>
                <a:gd name="T21" fmla="*/ 13 h 928"/>
                <a:gd name="T22" fmla="*/ 428 w 440"/>
                <a:gd name="T23" fmla="*/ 14 h 928"/>
                <a:gd name="T24" fmla="*/ 284 w 440"/>
                <a:gd name="T25" fmla="*/ 120 h 928"/>
                <a:gd name="T26" fmla="*/ 232 w 440"/>
                <a:gd name="T27" fmla="*/ 298 h 928"/>
                <a:gd name="T28" fmla="*/ 232 w 440"/>
                <a:gd name="T29" fmla="*/ 311 h 928"/>
                <a:gd name="T30" fmla="*/ 211 w 440"/>
                <a:gd name="T31" fmla="*/ 421 h 928"/>
                <a:gd name="T32" fmla="*/ 168 w 440"/>
                <a:gd name="T33" fmla="*/ 511 h 928"/>
                <a:gd name="T34" fmla="*/ 214 w 440"/>
                <a:gd name="T35" fmla="*/ 540 h 928"/>
                <a:gd name="T36" fmla="*/ 214 w 440"/>
                <a:gd name="T37" fmla="*/ 550 h 928"/>
                <a:gd name="T38" fmla="*/ 212 w 440"/>
                <a:gd name="T39" fmla="*/ 569 h 928"/>
                <a:gd name="T40" fmla="*/ 211 w 440"/>
                <a:gd name="T41" fmla="*/ 575 h 928"/>
                <a:gd name="T42" fmla="*/ 211 w 440"/>
                <a:gd name="T43" fmla="*/ 593 h 928"/>
                <a:gd name="T44" fmla="*/ 225 w 440"/>
                <a:gd name="T45" fmla="*/ 605 h 928"/>
                <a:gd name="T46" fmla="*/ 220 w 440"/>
                <a:gd name="T47" fmla="*/ 610 h 928"/>
                <a:gd name="T48" fmla="*/ 220 w 440"/>
                <a:gd name="T49" fmla="*/ 628 h 928"/>
                <a:gd name="T50" fmla="*/ 230 w 440"/>
                <a:gd name="T51" fmla="*/ 640 h 928"/>
                <a:gd name="T52" fmla="*/ 241 w 440"/>
                <a:gd name="T53" fmla="*/ 648 h 928"/>
                <a:gd name="T54" fmla="*/ 257 w 440"/>
                <a:gd name="T55" fmla="*/ 663 h 928"/>
                <a:gd name="T56" fmla="*/ 253 w 440"/>
                <a:gd name="T57" fmla="*/ 684 h 928"/>
                <a:gd name="T58" fmla="*/ 251 w 440"/>
                <a:gd name="T59" fmla="*/ 695 h 928"/>
                <a:gd name="T60" fmla="*/ 256 w 440"/>
                <a:gd name="T61" fmla="*/ 744 h 928"/>
                <a:gd name="T62" fmla="*/ 335 w 440"/>
                <a:gd name="T63" fmla="*/ 772 h 928"/>
                <a:gd name="T64" fmla="*/ 370 w 440"/>
                <a:gd name="T65" fmla="*/ 768 h 928"/>
                <a:gd name="T66" fmla="*/ 436 w 440"/>
                <a:gd name="T67" fmla="*/ 74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0" h="928">
                  <a:moveTo>
                    <a:pt x="436" y="749"/>
                  </a:moveTo>
                  <a:cubicBezTo>
                    <a:pt x="437" y="753"/>
                    <a:pt x="439" y="757"/>
                    <a:pt x="440" y="760"/>
                  </a:cubicBezTo>
                  <a:cubicBezTo>
                    <a:pt x="435" y="775"/>
                    <a:pt x="432" y="790"/>
                    <a:pt x="431" y="799"/>
                  </a:cubicBezTo>
                  <a:cubicBezTo>
                    <a:pt x="415" y="895"/>
                    <a:pt x="415" y="928"/>
                    <a:pt x="415" y="928"/>
                  </a:cubicBezTo>
                  <a:cubicBezTo>
                    <a:pt x="18" y="928"/>
                    <a:pt x="18" y="928"/>
                    <a:pt x="18" y="928"/>
                  </a:cubicBezTo>
                  <a:cubicBezTo>
                    <a:pt x="18" y="928"/>
                    <a:pt x="84" y="638"/>
                    <a:pt x="87" y="588"/>
                  </a:cubicBezTo>
                  <a:cubicBezTo>
                    <a:pt x="87" y="578"/>
                    <a:pt x="87" y="568"/>
                    <a:pt x="86" y="560"/>
                  </a:cubicBezTo>
                  <a:cubicBezTo>
                    <a:pt x="86" y="549"/>
                    <a:pt x="84" y="539"/>
                    <a:pt x="82" y="532"/>
                  </a:cubicBezTo>
                  <a:cubicBezTo>
                    <a:pt x="68" y="487"/>
                    <a:pt x="0" y="337"/>
                    <a:pt x="14" y="243"/>
                  </a:cubicBezTo>
                  <a:cubicBezTo>
                    <a:pt x="29" y="149"/>
                    <a:pt x="121" y="0"/>
                    <a:pt x="332" y="0"/>
                  </a:cubicBezTo>
                  <a:cubicBezTo>
                    <a:pt x="369" y="0"/>
                    <a:pt x="402" y="5"/>
                    <a:pt x="431" y="13"/>
                  </a:cubicBezTo>
                  <a:cubicBezTo>
                    <a:pt x="430" y="13"/>
                    <a:pt x="429" y="13"/>
                    <a:pt x="428" y="14"/>
                  </a:cubicBezTo>
                  <a:cubicBezTo>
                    <a:pt x="336" y="47"/>
                    <a:pt x="292" y="108"/>
                    <a:pt x="284" y="120"/>
                  </a:cubicBezTo>
                  <a:cubicBezTo>
                    <a:pt x="254" y="165"/>
                    <a:pt x="232" y="259"/>
                    <a:pt x="232" y="298"/>
                  </a:cubicBezTo>
                  <a:cubicBezTo>
                    <a:pt x="232" y="302"/>
                    <a:pt x="232" y="307"/>
                    <a:pt x="232" y="311"/>
                  </a:cubicBezTo>
                  <a:cubicBezTo>
                    <a:pt x="232" y="346"/>
                    <a:pt x="233" y="389"/>
                    <a:pt x="211" y="421"/>
                  </a:cubicBezTo>
                  <a:cubicBezTo>
                    <a:pt x="180" y="466"/>
                    <a:pt x="162" y="494"/>
                    <a:pt x="168" y="511"/>
                  </a:cubicBezTo>
                  <a:cubicBezTo>
                    <a:pt x="174" y="527"/>
                    <a:pt x="195" y="537"/>
                    <a:pt x="214" y="540"/>
                  </a:cubicBezTo>
                  <a:cubicBezTo>
                    <a:pt x="215" y="543"/>
                    <a:pt x="215" y="547"/>
                    <a:pt x="214" y="550"/>
                  </a:cubicBezTo>
                  <a:cubicBezTo>
                    <a:pt x="214" y="557"/>
                    <a:pt x="213" y="564"/>
                    <a:pt x="212" y="569"/>
                  </a:cubicBezTo>
                  <a:cubicBezTo>
                    <a:pt x="211" y="575"/>
                    <a:pt x="211" y="575"/>
                    <a:pt x="211" y="575"/>
                  </a:cubicBezTo>
                  <a:cubicBezTo>
                    <a:pt x="210" y="583"/>
                    <a:pt x="210" y="588"/>
                    <a:pt x="211" y="593"/>
                  </a:cubicBezTo>
                  <a:cubicBezTo>
                    <a:pt x="214" y="598"/>
                    <a:pt x="219" y="601"/>
                    <a:pt x="225" y="605"/>
                  </a:cubicBezTo>
                  <a:cubicBezTo>
                    <a:pt x="223" y="606"/>
                    <a:pt x="221" y="608"/>
                    <a:pt x="220" y="610"/>
                  </a:cubicBezTo>
                  <a:cubicBezTo>
                    <a:pt x="218" y="614"/>
                    <a:pt x="216" y="620"/>
                    <a:pt x="220" y="628"/>
                  </a:cubicBezTo>
                  <a:cubicBezTo>
                    <a:pt x="222" y="632"/>
                    <a:pt x="225" y="636"/>
                    <a:pt x="230" y="640"/>
                  </a:cubicBezTo>
                  <a:cubicBezTo>
                    <a:pt x="233" y="643"/>
                    <a:pt x="237" y="645"/>
                    <a:pt x="241" y="648"/>
                  </a:cubicBezTo>
                  <a:cubicBezTo>
                    <a:pt x="249" y="653"/>
                    <a:pt x="257" y="657"/>
                    <a:pt x="257" y="663"/>
                  </a:cubicBezTo>
                  <a:cubicBezTo>
                    <a:pt x="258" y="667"/>
                    <a:pt x="256" y="676"/>
                    <a:pt x="253" y="684"/>
                  </a:cubicBezTo>
                  <a:cubicBezTo>
                    <a:pt x="253" y="687"/>
                    <a:pt x="252" y="691"/>
                    <a:pt x="251" y="695"/>
                  </a:cubicBezTo>
                  <a:cubicBezTo>
                    <a:pt x="247" y="712"/>
                    <a:pt x="245" y="731"/>
                    <a:pt x="256" y="744"/>
                  </a:cubicBezTo>
                  <a:cubicBezTo>
                    <a:pt x="270" y="759"/>
                    <a:pt x="300" y="772"/>
                    <a:pt x="335" y="772"/>
                  </a:cubicBezTo>
                  <a:cubicBezTo>
                    <a:pt x="347" y="772"/>
                    <a:pt x="358" y="771"/>
                    <a:pt x="370" y="768"/>
                  </a:cubicBezTo>
                  <a:cubicBezTo>
                    <a:pt x="408" y="759"/>
                    <a:pt x="425" y="754"/>
                    <a:pt x="436" y="7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82C3EFFD-D46B-4241-87B1-1F84CD80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762" y="3072236"/>
              <a:ext cx="1731617" cy="2404781"/>
            </a:xfrm>
            <a:custGeom>
              <a:avLst/>
              <a:gdLst>
                <a:gd name="T0" fmla="*/ 535 w 540"/>
                <a:gd name="T1" fmla="*/ 487 h 750"/>
                <a:gd name="T2" fmla="*/ 489 w 540"/>
                <a:gd name="T3" fmla="*/ 513 h 750"/>
                <a:gd name="T4" fmla="*/ 488 w 540"/>
                <a:gd name="T5" fmla="*/ 516 h 750"/>
                <a:gd name="T6" fmla="*/ 488 w 540"/>
                <a:gd name="T7" fmla="*/ 530 h 750"/>
                <a:gd name="T8" fmla="*/ 491 w 540"/>
                <a:gd name="T9" fmla="*/ 555 h 750"/>
                <a:gd name="T10" fmla="*/ 491 w 540"/>
                <a:gd name="T11" fmla="*/ 569 h 750"/>
                <a:gd name="T12" fmla="*/ 460 w 540"/>
                <a:gd name="T13" fmla="*/ 584 h 750"/>
                <a:gd name="T14" fmla="*/ 483 w 540"/>
                <a:gd name="T15" fmla="*/ 604 h 750"/>
                <a:gd name="T16" fmla="*/ 475 w 540"/>
                <a:gd name="T17" fmla="*/ 613 h 750"/>
                <a:gd name="T18" fmla="*/ 445 w 540"/>
                <a:gd name="T19" fmla="*/ 641 h 750"/>
                <a:gd name="T20" fmla="*/ 452 w 540"/>
                <a:gd name="T21" fmla="*/ 676 h 750"/>
                <a:gd name="T22" fmla="*/ 448 w 540"/>
                <a:gd name="T23" fmla="*/ 718 h 750"/>
                <a:gd name="T24" fmla="*/ 341 w 540"/>
                <a:gd name="T25" fmla="*/ 740 h 750"/>
                <a:gd name="T26" fmla="*/ 272 w 540"/>
                <a:gd name="T27" fmla="*/ 719 h 750"/>
                <a:gd name="T28" fmla="*/ 270 w 540"/>
                <a:gd name="T29" fmla="*/ 718 h 750"/>
                <a:gd name="T30" fmla="*/ 269 w 540"/>
                <a:gd name="T31" fmla="*/ 715 h 750"/>
                <a:gd name="T32" fmla="*/ 264 w 540"/>
                <a:gd name="T33" fmla="*/ 710 h 750"/>
                <a:gd name="T34" fmla="*/ 258 w 540"/>
                <a:gd name="T35" fmla="*/ 711 h 750"/>
                <a:gd name="T36" fmla="*/ 256 w 540"/>
                <a:gd name="T37" fmla="*/ 712 h 750"/>
                <a:gd name="T38" fmla="*/ 256 w 540"/>
                <a:gd name="T39" fmla="*/ 712 h 750"/>
                <a:gd name="T40" fmla="*/ 189 w 540"/>
                <a:gd name="T41" fmla="*/ 732 h 750"/>
                <a:gd name="T42" fmla="*/ 89 w 540"/>
                <a:gd name="T43" fmla="*/ 713 h 750"/>
                <a:gd name="T44" fmla="*/ 88 w 540"/>
                <a:gd name="T45" fmla="*/ 677 h 750"/>
                <a:gd name="T46" fmla="*/ 90 w 540"/>
                <a:gd name="T47" fmla="*/ 666 h 750"/>
                <a:gd name="T48" fmla="*/ 94 w 540"/>
                <a:gd name="T49" fmla="*/ 640 h 750"/>
                <a:gd name="T50" fmla="*/ 71 w 540"/>
                <a:gd name="T51" fmla="*/ 614 h 750"/>
                <a:gd name="T52" fmla="*/ 61 w 540"/>
                <a:gd name="T53" fmla="*/ 607 h 750"/>
                <a:gd name="T54" fmla="*/ 56 w 540"/>
                <a:gd name="T55" fmla="*/ 601 h 750"/>
                <a:gd name="T56" fmla="*/ 55 w 540"/>
                <a:gd name="T57" fmla="*/ 597 h 750"/>
                <a:gd name="T58" fmla="*/ 72 w 540"/>
                <a:gd name="T59" fmla="*/ 592 h 750"/>
                <a:gd name="T60" fmla="*/ 79 w 540"/>
                <a:gd name="T61" fmla="*/ 585 h 750"/>
                <a:gd name="T62" fmla="*/ 73 w 540"/>
                <a:gd name="T63" fmla="*/ 577 h 750"/>
                <a:gd name="T64" fmla="*/ 47 w 540"/>
                <a:gd name="T65" fmla="*/ 566 h 750"/>
                <a:gd name="T66" fmla="*/ 48 w 540"/>
                <a:gd name="T67" fmla="*/ 556 h 750"/>
                <a:gd name="T68" fmla="*/ 49 w 540"/>
                <a:gd name="T69" fmla="*/ 551 h 750"/>
                <a:gd name="T70" fmla="*/ 51 w 540"/>
                <a:gd name="T71" fmla="*/ 530 h 750"/>
                <a:gd name="T72" fmla="*/ 51 w 540"/>
                <a:gd name="T73" fmla="*/ 516 h 750"/>
                <a:gd name="T74" fmla="*/ 50 w 540"/>
                <a:gd name="T75" fmla="*/ 510 h 750"/>
                <a:gd name="T76" fmla="*/ 44 w 540"/>
                <a:gd name="T77" fmla="*/ 505 h 750"/>
                <a:gd name="T78" fmla="*/ 4 w 540"/>
                <a:gd name="T79" fmla="*/ 485 h 750"/>
                <a:gd name="T80" fmla="*/ 45 w 540"/>
                <a:gd name="T81" fmla="*/ 409 h 750"/>
                <a:gd name="T82" fmla="*/ 69 w 540"/>
                <a:gd name="T83" fmla="*/ 290 h 750"/>
                <a:gd name="T84" fmla="*/ 69 w 540"/>
                <a:gd name="T85" fmla="*/ 277 h 750"/>
                <a:gd name="T86" fmla="*/ 119 w 540"/>
                <a:gd name="T87" fmla="*/ 108 h 750"/>
                <a:gd name="T88" fmla="*/ 255 w 540"/>
                <a:gd name="T89" fmla="*/ 7 h 750"/>
                <a:gd name="T90" fmla="*/ 278 w 540"/>
                <a:gd name="T91" fmla="*/ 0 h 750"/>
                <a:gd name="T92" fmla="*/ 419 w 540"/>
                <a:gd name="T93" fmla="*/ 103 h 750"/>
                <a:gd name="T94" fmla="*/ 470 w 540"/>
                <a:gd name="T95" fmla="*/ 277 h 750"/>
                <a:gd name="T96" fmla="*/ 493 w 540"/>
                <a:gd name="T97" fmla="*/ 404 h 750"/>
                <a:gd name="T98" fmla="*/ 535 w 540"/>
                <a:gd name="T99" fmla="*/ 487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0" h="750">
                  <a:moveTo>
                    <a:pt x="535" y="487"/>
                  </a:moveTo>
                  <a:cubicBezTo>
                    <a:pt x="530" y="501"/>
                    <a:pt x="509" y="511"/>
                    <a:pt x="489" y="513"/>
                  </a:cubicBezTo>
                  <a:cubicBezTo>
                    <a:pt x="489" y="514"/>
                    <a:pt x="488" y="515"/>
                    <a:pt x="488" y="516"/>
                  </a:cubicBezTo>
                  <a:cubicBezTo>
                    <a:pt x="487" y="521"/>
                    <a:pt x="487" y="525"/>
                    <a:pt x="488" y="530"/>
                  </a:cubicBezTo>
                  <a:cubicBezTo>
                    <a:pt x="488" y="538"/>
                    <a:pt x="490" y="547"/>
                    <a:pt x="491" y="555"/>
                  </a:cubicBezTo>
                  <a:cubicBezTo>
                    <a:pt x="492" y="561"/>
                    <a:pt x="492" y="566"/>
                    <a:pt x="491" y="569"/>
                  </a:cubicBezTo>
                  <a:cubicBezTo>
                    <a:pt x="488" y="575"/>
                    <a:pt x="471" y="582"/>
                    <a:pt x="460" y="584"/>
                  </a:cubicBezTo>
                  <a:cubicBezTo>
                    <a:pt x="480" y="586"/>
                    <a:pt x="488" y="593"/>
                    <a:pt x="483" y="604"/>
                  </a:cubicBezTo>
                  <a:cubicBezTo>
                    <a:pt x="481" y="608"/>
                    <a:pt x="479" y="610"/>
                    <a:pt x="475" y="613"/>
                  </a:cubicBezTo>
                  <a:cubicBezTo>
                    <a:pt x="464" y="622"/>
                    <a:pt x="446" y="628"/>
                    <a:pt x="445" y="641"/>
                  </a:cubicBezTo>
                  <a:cubicBezTo>
                    <a:pt x="444" y="649"/>
                    <a:pt x="448" y="662"/>
                    <a:pt x="452" y="676"/>
                  </a:cubicBezTo>
                  <a:cubicBezTo>
                    <a:pt x="455" y="691"/>
                    <a:pt x="457" y="707"/>
                    <a:pt x="448" y="718"/>
                  </a:cubicBezTo>
                  <a:cubicBezTo>
                    <a:pt x="431" y="737"/>
                    <a:pt x="387" y="750"/>
                    <a:pt x="341" y="740"/>
                  </a:cubicBezTo>
                  <a:cubicBezTo>
                    <a:pt x="298" y="730"/>
                    <a:pt x="282" y="724"/>
                    <a:pt x="272" y="719"/>
                  </a:cubicBezTo>
                  <a:cubicBezTo>
                    <a:pt x="271" y="718"/>
                    <a:pt x="271" y="718"/>
                    <a:pt x="270" y="718"/>
                  </a:cubicBezTo>
                  <a:cubicBezTo>
                    <a:pt x="270" y="717"/>
                    <a:pt x="269" y="716"/>
                    <a:pt x="269" y="715"/>
                  </a:cubicBezTo>
                  <a:cubicBezTo>
                    <a:pt x="268" y="713"/>
                    <a:pt x="266" y="711"/>
                    <a:pt x="264" y="710"/>
                  </a:cubicBezTo>
                  <a:cubicBezTo>
                    <a:pt x="262" y="710"/>
                    <a:pt x="260" y="710"/>
                    <a:pt x="258" y="711"/>
                  </a:cubicBezTo>
                  <a:cubicBezTo>
                    <a:pt x="256" y="712"/>
                    <a:pt x="256" y="712"/>
                    <a:pt x="256" y="712"/>
                  </a:cubicBezTo>
                  <a:cubicBezTo>
                    <a:pt x="256" y="712"/>
                    <a:pt x="256" y="712"/>
                    <a:pt x="256" y="712"/>
                  </a:cubicBezTo>
                  <a:cubicBezTo>
                    <a:pt x="248" y="716"/>
                    <a:pt x="234" y="722"/>
                    <a:pt x="189" y="732"/>
                  </a:cubicBezTo>
                  <a:cubicBezTo>
                    <a:pt x="146" y="742"/>
                    <a:pt x="105" y="730"/>
                    <a:pt x="89" y="713"/>
                  </a:cubicBezTo>
                  <a:cubicBezTo>
                    <a:pt x="83" y="705"/>
                    <a:pt x="85" y="690"/>
                    <a:pt x="88" y="677"/>
                  </a:cubicBezTo>
                  <a:cubicBezTo>
                    <a:pt x="88" y="674"/>
                    <a:pt x="89" y="670"/>
                    <a:pt x="90" y="666"/>
                  </a:cubicBezTo>
                  <a:cubicBezTo>
                    <a:pt x="93" y="656"/>
                    <a:pt x="95" y="647"/>
                    <a:pt x="94" y="640"/>
                  </a:cubicBezTo>
                  <a:cubicBezTo>
                    <a:pt x="93" y="627"/>
                    <a:pt x="81" y="620"/>
                    <a:pt x="71" y="614"/>
                  </a:cubicBezTo>
                  <a:cubicBezTo>
                    <a:pt x="68" y="612"/>
                    <a:pt x="64" y="609"/>
                    <a:pt x="61" y="607"/>
                  </a:cubicBezTo>
                  <a:cubicBezTo>
                    <a:pt x="59" y="605"/>
                    <a:pt x="57" y="603"/>
                    <a:pt x="56" y="601"/>
                  </a:cubicBezTo>
                  <a:cubicBezTo>
                    <a:pt x="55" y="600"/>
                    <a:pt x="55" y="598"/>
                    <a:pt x="55" y="597"/>
                  </a:cubicBezTo>
                  <a:cubicBezTo>
                    <a:pt x="55" y="597"/>
                    <a:pt x="58" y="593"/>
                    <a:pt x="72" y="592"/>
                  </a:cubicBezTo>
                  <a:cubicBezTo>
                    <a:pt x="76" y="591"/>
                    <a:pt x="79" y="589"/>
                    <a:pt x="79" y="585"/>
                  </a:cubicBezTo>
                  <a:cubicBezTo>
                    <a:pt x="79" y="581"/>
                    <a:pt x="77" y="578"/>
                    <a:pt x="73" y="577"/>
                  </a:cubicBezTo>
                  <a:cubicBezTo>
                    <a:pt x="59" y="574"/>
                    <a:pt x="49" y="568"/>
                    <a:pt x="47" y="566"/>
                  </a:cubicBezTo>
                  <a:cubicBezTo>
                    <a:pt x="47" y="565"/>
                    <a:pt x="47" y="563"/>
                    <a:pt x="48" y="556"/>
                  </a:cubicBezTo>
                  <a:cubicBezTo>
                    <a:pt x="49" y="551"/>
                    <a:pt x="49" y="551"/>
                    <a:pt x="49" y="551"/>
                  </a:cubicBezTo>
                  <a:cubicBezTo>
                    <a:pt x="50" y="544"/>
                    <a:pt x="51" y="537"/>
                    <a:pt x="51" y="530"/>
                  </a:cubicBezTo>
                  <a:cubicBezTo>
                    <a:pt x="52" y="524"/>
                    <a:pt x="52" y="519"/>
                    <a:pt x="51" y="516"/>
                  </a:cubicBezTo>
                  <a:cubicBezTo>
                    <a:pt x="51" y="513"/>
                    <a:pt x="51" y="512"/>
                    <a:pt x="50" y="510"/>
                  </a:cubicBezTo>
                  <a:cubicBezTo>
                    <a:pt x="49" y="507"/>
                    <a:pt x="47" y="505"/>
                    <a:pt x="44" y="505"/>
                  </a:cubicBezTo>
                  <a:cubicBezTo>
                    <a:pt x="25" y="503"/>
                    <a:pt x="7" y="494"/>
                    <a:pt x="4" y="485"/>
                  </a:cubicBezTo>
                  <a:cubicBezTo>
                    <a:pt x="0" y="474"/>
                    <a:pt x="26" y="436"/>
                    <a:pt x="45" y="409"/>
                  </a:cubicBezTo>
                  <a:cubicBezTo>
                    <a:pt x="70" y="373"/>
                    <a:pt x="69" y="327"/>
                    <a:pt x="69" y="290"/>
                  </a:cubicBezTo>
                  <a:cubicBezTo>
                    <a:pt x="69" y="285"/>
                    <a:pt x="69" y="281"/>
                    <a:pt x="69" y="277"/>
                  </a:cubicBezTo>
                  <a:cubicBezTo>
                    <a:pt x="69" y="240"/>
                    <a:pt x="91" y="149"/>
                    <a:pt x="119" y="108"/>
                  </a:cubicBezTo>
                  <a:cubicBezTo>
                    <a:pt x="126" y="96"/>
                    <a:pt x="168" y="39"/>
                    <a:pt x="255" y="7"/>
                  </a:cubicBezTo>
                  <a:cubicBezTo>
                    <a:pt x="262" y="4"/>
                    <a:pt x="270" y="2"/>
                    <a:pt x="278" y="0"/>
                  </a:cubicBezTo>
                  <a:cubicBezTo>
                    <a:pt x="363" y="30"/>
                    <a:pt x="408" y="86"/>
                    <a:pt x="419" y="103"/>
                  </a:cubicBezTo>
                  <a:cubicBezTo>
                    <a:pt x="448" y="147"/>
                    <a:pt x="470" y="239"/>
                    <a:pt x="470" y="277"/>
                  </a:cubicBezTo>
                  <a:cubicBezTo>
                    <a:pt x="470" y="314"/>
                    <a:pt x="466" y="366"/>
                    <a:pt x="493" y="404"/>
                  </a:cubicBezTo>
                  <a:cubicBezTo>
                    <a:pt x="520" y="443"/>
                    <a:pt x="540" y="474"/>
                    <a:pt x="535" y="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035E79-3163-FA4E-A77A-F2C63588C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048" y="2979185"/>
              <a:ext cx="1480089" cy="3083762"/>
            </a:xfrm>
            <a:custGeom>
              <a:avLst/>
              <a:gdLst>
                <a:gd name="T0" fmla="*/ 378 w 462"/>
                <a:gd name="T1" fmla="*/ 595 h 962"/>
                <a:gd name="T2" fmla="*/ 446 w 462"/>
                <a:gd name="T3" fmla="*/ 927 h 962"/>
                <a:gd name="T4" fmla="*/ 444 w 462"/>
                <a:gd name="T5" fmla="*/ 933 h 962"/>
                <a:gd name="T6" fmla="*/ 438 w 462"/>
                <a:gd name="T7" fmla="*/ 936 h 962"/>
                <a:gd name="T8" fmla="*/ 41 w 462"/>
                <a:gd name="T9" fmla="*/ 962 h 962"/>
                <a:gd name="T10" fmla="*/ 35 w 462"/>
                <a:gd name="T11" fmla="*/ 936 h 962"/>
                <a:gd name="T12" fmla="*/ 34 w 462"/>
                <a:gd name="T13" fmla="*/ 926 h 962"/>
                <a:gd name="T14" fmla="*/ 19 w 462"/>
                <a:gd name="T15" fmla="*/ 808 h 962"/>
                <a:gd name="T16" fmla="*/ 9 w 462"/>
                <a:gd name="T17" fmla="*/ 768 h 962"/>
                <a:gd name="T18" fmla="*/ 17 w 462"/>
                <a:gd name="T19" fmla="*/ 747 h 962"/>
                <a:gd name="T20" fmla="*/ 34 w 462"/>
                <a:gd name="T21" fmla="*/ 805 h 962"/>
                <a:gd name="T22" fmla="*/ 51 w 462"/>
                <a:gd name="T23" fmla="*/ 947 h 962"/>
                <a:gd name="T24" fmla="*/ 429 w 462"/>
                <a:gd name="T25" fmla="*/ 921 h 962"/>
                <a:gd name="T26" fmla="*/ 363 w 462"/>
                <a:gd name="T27" fmla="*/ 596 h 962"/>
                <a:gd name="T28" fmla="*/ 363 w 462"/>
                <a:gd name="T29" fmla="*/ 567 h 962"/>
                <a:gd name="T30" fmla="*/ 368 w 462"/>
                <a:gd name="T31" fmla="*/ 537 h 962"/>
                <a:gd name="T32" fmla="*/ 381 w 462"/>
                <a:gd name="T33" fmla="*/ 502 h 962"/>
                <a:gd name="T34" fmla="*/ 435 w 462"/>
                <a:gd name="T35" fmla="*/ 252 h 962"/>
                <a:gd name="T36" fmla="*/ 124 w 462"/>
                <a:gd name="T37" fmla="*/ 15 h 962"/>
                <a:gd name="T38" fmla="*/ 25 w 462"/>
                <a:gd name="T39" fmla="*/ 29 h 962"/>
                <a:gd name="T40" fmla="*/ 0 w 462"/>
                <a:gd name="T41" fmla="*/ 21 h 962"/>
                <a:gd name="T42" fmla="*/ 124 w 462"/>
                <a:gd name="T43" fmla="*/ 0 h 962"/>
                <a:gd name="T44" fmla="*/ 450 w 462"/>
                <a:gd name="T45" fmla="*/ 250 h 962"/>
                <a:gd name="T46" fmla="*/ 395 w 462"/>
                <a:gd name="T47" fmla="*/ 507 h 962"/>
                <a:gd name="T48" fmla="*/ 382 w 462"/>
                <a:gd name="T49" fmla="*/ 542 h 962"/>
                <a:gd name="T50" fmla="*/ 378 w 462"/>
                <a:gd name="T51" fmla="*/ 568 h 962"/>
                <a:gd name="T52" fmla="*/ 378 w 462"/>
                <a:gd name="T53" fmla="*/ 595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2" h="962">
                  <a:moveTo>
                    <a:pt x="378" y="595"/>
                  </a:moveTo>
                  <a:cubicBezTo>
                    <a:pt x="380" y="644"/>
                    <a:pt x="445" y="924"/>
                    <a:pt x="446" y="927"/>
                  </a:cubicBezTo>
                  <a:cubicBezTo>
                    <a:pt x="446" y="929"/>
                    <a:pt x="446" y="931"/>
                    <a:pt x="444" y="933"/>
                  </a:cubicBezTo>
                  <a:cubicBezTo>
                    <a:pt x="443" y="935"/>
                    <a:pt x="441" y="936"/>
                    <a:pt x="438" y="936"/>
                  </a:cubicBezTo>
                  <a:cubicBezTo>
                    <a:pt x="41" y="962"/>
                    <a:pt x="41" y="962"/>
                    <a:pt x="41" y="962"/>
                  </a:cubicBezTo>
                  <a:cubicBezTo>
                    <a:pt x="39" y="962"/>
                    <a:pt x="37" y="938"/>
                    <a:pt x="35" y="936"/>
                  </a:cubicBezTo>
                  <a:cubicBezTo>
                    <a:pt x="34" y="934"/>
                    <a:pt x="33" y="928"/>
                    <a:pt x="34" y="926"/>
                  </a:cubicBezTo>
                  <a:cubicBezTo>
                    <a:pt x="34" y="926"/>
                    <a:pt x="34" y="901"/>
                    <a:pt x="19" y="808"/>
                  </a:cubicBezTo>
                  <a:cubicBezTo>
                    <a:pt x="17" y="799"/>
                    <a:pt x="14" y="783"/>
                    <a:pt x="9" y="768"/>
                  </a:cubicBezTo>
                  <a:cubicBezTo>
                    <a:pt x="11" y="761"/>
                    <a:pt x="14" y="753"/>
                    <a:pt x="17" y="747"/>
                  </a:cubicBezTo>
                  <a:cubicBezTo>
                    <a:pt x="25" y="766"/>
                    <a:pt x="31" y="792"/>
                    <a:pt x="34" y="805"/>
                  </a:cubicBezTo>
                  <a:cubicBezTo>
                    <a:pt x="46" y="880"/>
                    <a:pt x="55" y="927"/>
                    <a:pt x="51" y="947"/>
                  </a:cubicBezTo>
                  <a:cubicBezTo>
                    <a:pt x="429" y="921"/>
                    <a:pt x="429" y="921"/>
                    <a:pt x="429" y="921"/>
                  </a:cubicBezTo>
                  <a:cubicBezTo>
                    <a:pt x="418" y="868"/>
                    <a:pt x="365" y="642"/>
                    <a:pt x="363" y="596"/>
                  </a:cubicBezTo>
                  <a:cubicBezTo>
                    <a:pt x="362" y="586"/>
                    <a:pt x="362" y="576"/>
                    <a:pt x="363" y="567"/>
                  </a:cubicBezTo>
                  <a:cubicBezTo>
                    <a:pt x="363" y="555"/>
                    <a:pt x="365" y="545"/>
                    <a:pt x="368" y="537"/>
                  </a:cubicBezTo>
                  <a:cubicBezTo>
                    <a:pt x="370" y="529"/>
                    <a:pt x="375" y="517"/>
                    <a:pt x="381" y="502"/>
                  </a:cubicBezTo>
                  <a:cubicBezTo>
                    <a:pt x="404" y="441"/>
                    <a:pt x="446" y="327"/>
                    <a:pt x="435" y="252"/>
                  </a:cubicBezTo>
                  <a:cubicBezTo>
                    <a:pt x="420" y="157"/>
                    <a:pt x="326" y="15"/>
                    <a:pt x="124" y="15"/>
                  </a:cubicBezTo>
                  <a:cubicBezTo>
                    <a:pt x="90" y="15"/>
                    <a:pt x="56" y="20"/>
                    <a:pt x="25" y="29"/>
                  </a:cubicBezTo>
                  <a:cubicBezTo>
                    <a:pt x="17" y="25"/>
                    <a:pt x="9" y="23"/>
                    <a:pt x="0" y="21"/>
                  </a:cubicBezTo>
                  <a:cubicBezTo>
                    <a:pt x="39" y="7"/>
                    <a:pt x="80" y="0"/>
                    <a:pt x="124" y="0"/>
                  </a:cubicBezTo>
                  <a:cubicBezTo>
                    <a:pt x="335" y="0"/>
                    <a:pt x="435" y="150"/>
                    <a:pt x="450" y="250"/>
                  </a:cubicBezTo>
                  <a:cubicBezTo>
                    <a:pt x="462" y="328"/>
                    <a:pt x="420" y="440"/>
                    <a:pt x="395" y="507"/>
                  </a:cubicBezTo>
                  <a:cubicBezTo>
                    <a:pt x="389" y="522"/>
                    <a:pt x="385" y="533"/>
                    <a:pt x="382" y="542"/>
                  </a:cubicBezTo>
                  <a:cubicBezTo>
                    <a:pt x="380" y="549"/>
                    <a:pt x="378" y="558"/>
                    <a:pt x="378" y="568"/>
                  </a:cubicBezTo>
                  <a:cubicBezTo>
                    <a:pt x="377" y="577"/>
                    <a:pt x="377" y="586"/>
                    <a:pt x="378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905D56B-1636-A142-A328-F208328F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026" y="4075439"/>
              <a:ext cx="1077354" cy="997388"/>
            </a:xfrm>
            <a:custGeom>
              <a:avLst/>
              <a:gdLst>
                <a:gd name="T0" fmla="*/ 168 w 336"/>
                <a:gd name="T1" fmla="*/ 0 h 311"/>
                <a:gd name="T2" fmla="*/ 336 w 336"/>
                <a:gd name="T3" fmla="*/ 138 h 311"/>
                <a:gd name="T4" fmla="*/ 282 w 336"/>
                <a:gd name="T5" fmla="*/ 238 h 311"/>
                <a:gd name="T6" fmla="*/ 299 w 336"/>
                <a:gd name="T7" fmla="*/ 311 h 311"/>
                <a:gd name="T8" fmla="*/ 224 w 336"/>
                <a:gd name="T9" fmla="*/ 267 h 311"/>
                <a:gd name="T10" fmla="*/ 168 w 336"/>
                <a:gd name="T11" fmla="*/ 275 h 311"/>
                <a:gd name="T12" fmla="*/ 0 w 336"/>
                <a:gd name="T13" fmla="*/ 138 h 311"/>
                <a:gd name="T14" fmla="*/ 168 w 336"/>
                <a:gd name="T15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6" h="311">
                  <a:moveTo>
                    <a:pt x="168" y="0"/>
                  </a:moveTo>
                  <a:cubicBezTo>
                    <a:pt x="261" y="0"/>
                    <a:pt x="336" y="62"/>
                    <a:pt x="336" y="138"/>
                  </a:cubicBezTo>
                  <a:cubicBezTo>
                    <a:pt x="336" y="177"/>
                    <a:pt x="316" y="213"/>
                    <a:pt x="282" y="238"/>
                  </a:cubicBezTo>
                  <a:cubicBezTo>
                    <a:pt x="299" y="311"/>
                    <a:pt x="299" y="311"/>
                    <a:pt x="299" y="311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07" y="272"/>
                    <a:pt x="188" y="275"/>
                    <a:pt x="168" y="275"/>
                  </a:cubicBezTo>
                  <a:cubicBezTo>
                    <a:pt x="75" y="275"/>
                    <a:pt x="0" y="214"/>
                    <a:pt x="0" y="138"/>
                  </a:cubicBezTo>
                  <a:cubicBezTo>
                    <a:pt x="0" y="62"/>
                    <a:pt x="75" y="0"/>
                    <a:pt x="1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41">
              <a:extLst>
                <a:ext uri="{FF2B5EF4-FFF2-40B4-BE49-F238E27FC236}">
                  <a16:creationId xmlns:a16="http://schemas.microsoft.com/office/drawing/2014/main" id="{0A207591-4E6C-D94E-A092-40C54D58C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1120" y="4456366"/>
              <a:ext cx="143938" cy="1453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42">
              <a:extLst>
                <a:ext uri="{FF2B5EF4-FFF2-40B4-BE49-F238E27FC236}">
                  <a16:creationId xmlns:a16="http://schemas.microsoft.com/office/drawing/2014/main" id="{752393EE-7531-6B4E-9DEC-23A3FBBE5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187" y="4456366"/>
              <a:ext cx="143938" cy="1453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43">
              <a:extLst>
                <a:ext uri="{FF2B5EF4-FFF2-40B4-BE49-F238E27FC236}">
                  <a16:creationId xmlns:a16="http://schemas.microsoft.com/office/drawing/2014/main" id="{8A0D0B9C-8FC9-AA4D-A6A0-6BA41C9AE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0346" y="4456366"/>
              <a:ext cx="143938" cy="1453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54213DE8-9D54-6244-8288-882A6EE549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4108" y="2253680"/>
              <a:ext cx="1337605" cy="1238739"/>
            </a:xfrm>
            <a:custGeom>
              <a:avLst/>
              <a:gdLst>
                <a:gd name="T0" fmla="*/ 53 w 417"/>
                <a:gd name="T1" fmla="*/ 386 h 386"/>
                <a:gd name="T2" fmla="*/ 48 w 417"/>
                <a:gd name="T3" fmla="*/ 385 h 386"/>
                <a:gd name="T4" fmla="*/ 45 w 417"/>
                <a:gd name="T5" fmla="*/ 376 h 386"/>
                <a:gd name="T6" fmla="*/ 63 w 417"/>
                <a:gd name="T7" fmla="*/ 295 h 386"/>
                <a:gd name="T8" fmla="*/ 0 w 417"/>
                <a:gd name="T9" fmla="*/ 172 h 386"/>
                <a:gd name="T10" fmla="*/ 208 w 417"/>
                <a:gd name="T11" fmla="*/ 0 h 386"/>
                <a:gd name="T12" fmla="*/ 417 w 417"/>
                <a:gd name="T13" fmla="*/ 172 h 386"/>
                <a:gd name="T14" fmla="*/ 208 w 417"/>
                <a:gd name="T15" fmla="*/ 344 h 386"/>
                <a:gd name="T16" fmla="*/ 143 w 417"/>
                <a:gd name="T17" fmla="*/ 335 h 386"/>
                <a:gd name="T18" fmla="*/ 58 w 417"/>
                <a:gd name="T19" fmla="*/ 385 h 386"/>
                <a:gd name="T20" fmla="*/ 53 w 417"/>
                <a:gd name="T21" fmla="*/ 386 h 386"/>
                <a:gd name="T22" fmla="*/ 208 w 417"/>
                <a:gd name="T23" fmla="*/ 17 h 386"/>
                <a:gd name="T24" fmla="*/ 17 w 417"/>
                <a:gd name="T25" fmla="*/ 172 h 386"/>
                <a:gd name="T26" fmla="*/ 78 w 417"/>
                <a:gd name="T27" fmla="*/ 284 h 386"/>
                <a:gd name="T28" fmla="*/ 81 w 417"/>
                <a:gd name="T29" fmla="*/ 293 h 386"/>
                <a:gd name="T30" fmla="*/ 66 w 417"/>
                <a:gd name="T31" fmla="*/ 360 h 386"/>
                <a:gd name="T32" fmla="*/ 137 w 417"/>
                <a:gd name="T33" fmla="*/ 318 h 386"/>
                <a:gd name="T34" fmla="*/ 144 w 417"/>
                <a:gd name="T35" fmla="*/ 317 h 386"/>
                <a:gd name="T36" fmla="*/ 208 w 417"/>
                <a:gd name="T37" fmla="*/ 326 h 386"/>
                <a:gd name="T38" fmla="*/ 400 w 417"/>
                <a:gd name="T39" fmla="*/ 172 h 386"/>
                <a:gd name="T40" fmla="*/ 208 w 417"/>
                <a:gd name="T41" fmla="*/ 17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7" h="386">
                  <a:moveTo>
                    <a:pt x="53" y="386"/>
                  </a:moveTo>
                  <a:cubicBezTo>
                    <a:pt x="51" y="386"/>
                    <a:pt x="50" y="386"/>
                    <a:pt x="48" y="385"/>
                  </a:cubicBezTo>
                  <a:cubicBezTo>
                    <a:pt x="45" y="383"/>
                    <a:pt x="44" y="379"/>
                    <a:pt x="45" y="376"/>
                  </a:cubicBezTo>
                  <a:cubicBezTo>
                    <a:pt x="63" y="295"/>
                    <a:pt x="63" y="295"/>
                    <a:pt x="63" y="295"/>
                  </a:cubicBezTo>
                  <a:cubicBezTo>
                    <a:pt x="23" y="263"/>
                    <a:pt x="0" y="218"/>
                    <a:pt x="0" y="172"/>
                  </a:cubicBezTo>
                  <a:cubicBezTo>
                    <a:pt x="0" y="77"/>
                    <a:pt x="93" y="0"/>
                    <a:pt x="208" y="0"/>
                  </a:cubicBezTo>
                  <a:cubicBezTo>
                    <a:pt x="323" y="0"/>
                    <a:pt x="417" y="77"/>
                    <a:pt x="417" y="172"/>
                  </a:cubicBezTo>
                  <a:cubicBezTo>
                    <a:pt x="417" y="267"/>
                    <a:pt x="323" y="344"/>
                    <a:pt x="208" y="344"/>
                  </a:cubicBezTo>
                  <a:cubicBezTo>
                    <a:pt x="186" y="344"/>
                    <a:pt x="164" y="341"/>
                    <a:pt x="143" y="335"/>
                  </a:cubicBezTo>
                  <a:cubicBezTo>
                    <a:pt x="58" y="385"/>
                    <a:pt x="58" y="385"/>
                    <a:pt x="58" y="385"/>
                  </a:cubicBezTo>
                  <a:cubicBezTo>
                    <a:pt x="56" y="386"/>
                    <a:pt x="55" y="386"/>
                    <a:pt x="53" y="386"/>
                  </a:cubicBezTo>
                  <a:close/>
                  <a:moveTo>
                    <a:pt x="208" y="17"/>
                  </a:moveTo>
                  <a:cubicBezTo>
                    <a:pt x="103" y="17"/>
                    <a:pt x="17" y="86"/>
                    <a:pt x="17" y="172"/>
                  </a:cubicBezTo>
                  <a:cubicBezTo>
                    <a:pt x="17" y="215"/>
                    <a:pt x="39" y="255"/>
                    <a:pt x="78" y="284"/>
                  </a:cubicBezTo>
                  <a:cubicBezTo>
                    <a:pt x="81" y="287"/>
                    <a:pt x="82" y="290"/>
                    <a:pt x="81" y="293"/>
                  </a:cubicBezTo>
                  <a:cubicBezTo>
                    <a:pt x="66" y="360"/>
                    <a:pt x="66" y="360"/>
                    <a:pt x="66" y="360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9" y="317"/>
                    <a:pt x="142" y="317"/>
                    <a:pt x="144" y="317"/>
                  </a:cubicBezTo>
                  <a:cubicBezTo>
                    <a:pt x="165" y="323"/>
                    <a:pt x="187" y="326"/>
                    <a:pt x="208" y="326"/>
                  </a:cubicBezTo>
                  <a:cubicBezTo>
                    <a:pt x="314" y="326"/>
                    <a:pt x="400" y="257"/>
                    <a:pt x="400" y="172"/>
                  </a:cubicBezTo>
                  <a:cubicBezTo>
                    <a:pt x="400" y="86"/>
                    <a:pt x="314" y="17"/>
                    <a:pt x="208" y="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901A7207-487F-B24E-8E9A-801F457D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7267" y="2622975"/>
              <a:ext cx="811287" cy="639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6">
              <a:extLst>
                <a:ext uri="{FF2B5EF4-FFF2-40B4-BE49-F238E27FC236}">
                  <a16:creationId xmlns:a16="http://schemas.microsoft.com/office/drawing/2014/main" id="{2D609E44-FCA6-5D4D-BE20-E78AC03DE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7267" y="2787268"/>
              <a:ext cx="811287" cy="639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47">
              <a:extLst>
                <a:ext uri="{FF2B5EF4-FFF2-40B4-BE49-F238E27FC236}">
                  <a16:creationId xmlns:a16="http://schemas.microsoft.com/office/drawing/2014/main" id="{D891C442-C2A7-FF45-B3A4-A06CE10A9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7267" y="2947199"/>
              <a:ext cx="510326" cy="639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086288E8-DA85-1346-A059-21FA6179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716" y="5679112"/>
              <a:ext cx="2080558" cy="524865"/>
            </a:xfrm>
            <a:custGeom>
              <a:avLst/>
              <a:gdLst>
                <a:gd name="T0" fmla="*/ 0 w 1431"/>
                <a:gd name="T1" fmla="*/ 280 h 361"/>
                <a:gd name="T2" fmla="*/ 1149 w 1431"/>
                <a:gd name="T3" fmla="*/ 280 h 361"/>
                <a:gd name="T4" fmla="*/ 1149 w 1431"/>
                <a:gd name="T5" fmla="*/ 361 h 361"/>
                <a:gd name="T6" fmla="*/ 1431 w 1431"/>
                <a:gd name="T7" fmla="*/ 180 h 361"/>
                <a:gd name="T8" fmla="*/ 1149 w 1431"/>
                <a:gd name="T9" fmla="*/ 0 h 361"/>
                <a:gd name="T10" fmla="*/ 1149 w 1431"/>
                <a:gd name="T11" fmla="*/ 79 h 361"/>
                <a:gd name="T12" fmla="*/ 271 w 1431"/>
                <a:gd name="T13" fmla="*/ 79 h 361"/>
                <a:gd name="T14" fmla="*/ 0 w 1431"/>
                <a:gd name="T15" fmla="*/ 28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1" h="361">
                  <a:moveTo>
                    <a:pt x="0" y="280"/>
                  </a:moveTo>
                  <a:lnTo>
                    <a:pt x="1149" y="280"/>
                  </a:lnTo>
                  <a:lnTo>
                    <a:pt x="1149" y="361"/>
                  </a:lnTo>
                  <a:lnTo>
                    <a:pt x="1431" y="180"/>
                  </a:lnTo>
                  <a:lnTo>
                    <a:pt x="1149" y="0"/>
                  </a:lnTo>
                  <a:lnTo>
                    <a:pt x="1149" y="79"/>
                  </a:lnTo>
                  <a:lnTo>
                    <a:pt x="271" y="7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E55C649-CECD-7044-A9D8-305ED0A4F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3506" y="5572975"/>
              <a:ext cx="1875555" cy="524865"/>
            </a:xfrm>
            <a:custGeom>
              <a:avLst/>
              <a:gdLst>
                <a:gd name="T0" fmla="*/ 1054 w 1290"/>
                <a:gd name="T1" fmla="*/ 280 h 361"/>
                <a:gd name="T2" fmla="*/ 282 w 1290"/>
                <a:gd name="T3" fmla="*/ 280 h 361"/>
                <a:gd name="T4" fmla="*/ 282 w 1290"/>
                <a:gd name="T5" fmla="*/ 361 h 361"/>
                <a:gd name="T6" fmla="*/ 0 w 1290"/>
                <a:gd name="T7" fmla="*/ 181 h 361"/>
                <a:gd name="T8" fmla="*/ 282 w 1290"/>
                <a:gd name="T9" fmla="*/ 0 h 361"/>
                <a:gd name="T10" fmla="*/ 282 w 1290"/>
                <a:gd name="T11" fmla="*/ 79 h 361"/>
                <a:gd name="T12" fmla="*/ 1290 w 1290"/>
                <a:gd name="T13" fmla="*/ 79 h 361"/>
                <a:gd name="T14" fmla="*/ 1054 w 1290"/>
                <a:gd name="T15" fmla="*/ 28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0" h="361">
                  <a:moveTo>
                    <a:pt x="1054" y="280"/>
                  </a:moveTo>
                  <a:lnTo>
                    <a:pt x="282" y="280"/>
                  </a:lnTo>
                  <a:lnTo>
                    <a:pt x="282" y="361"/>
                  </a:lnTo>
                  <a:lnTo>
                    <a:pt x="0" y="181"/>
                  </a:lnTo>
                  <a:lnTo>
                    <a:pt x="282" y="0"/>
                  </a:lnTo>
                  <a:lnTo>
                    <a:pt x="282" y="79"/>
                  </a:lnTo>
                  <a:lnTo>
                    <a:pt x="1290" y="79"/>
                  </a:lnTo>
                  <a:lnTo>
                    <a:pt x="1054" y="2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075D3290-1477-4542-BBD6-88E506622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347" y="1843675"/>
              <a:ext cx="1539700" cy="1010474"/>
            </a:xfrm>
            <a:custGeom>
              <a:avLst/>
              <a:gdLst>
                <a:gd name="T0" fmla="*/ 480 w 480"/>
                <a:gd name="T1" fmla="*/ 135 h 315"/>
                <a:gd name="T2" fmla="*/ 480 w 480"/>
                <a:gd name="T3" fmla="*/ 189 h 315"/>
                <a:gd name="T4" fmla="*/ 433 w 480"/>
                <a:gd name="T5" fmla="*/ 236 h 315"/>
                <a:gd name="T6" fmla="*/ 166 w 480"/>
                <a:gd name="T7" fmla="*/ 236 h 315"/>
                <a:gd name="T8" fmla="*/ 53 w 480"/>
                <a:gd name="T9" fmla="*/ 315 h 315"/>
                <a:gd name="T10" fmla="*/ 75 w 480"/>
                <a:gd name="T11" fmla="*/ 236 h 315"/>
                <a:gd name="T12" fmla="*/ 48 w 480"/>
                <a:gd name="T13" fmla="*/ 236 h 315"/>
                <a:gd name="T14" fmla="*/ 0 w 480"/>
                <a:gd name="T15" fmla="*/ 189 h 315"/>
                <a:gd name="T16" fmla="*/ 0 w 480"/>
                <a:gd name="T17" fmla="*/ 48 h 315"/>
                <a:gd name="T18" fmla="*/ 48 w 480"/>
                <a:gd name="T19" fmla="*/ 0 h 315"/>
                <a:gd name="T20" fmla="*/ 243 w 480"/>
                <a:gd name="T21" fmla="*/ 0 h 315"/>
                <a:gd name="T22" fmla="*/ 243 w 480"/>
                <a:gd name="T23" fmla="*/ 88 h 315"/>
                <a:gd name="T24" fmla="*/ 290 w 480"/>
                <a:gd name="T25" fmla="*/ 135 h 315"/>
                <a:gd name="T26" fmla="*/ 480 w 480"/>
                <a:gd name="T27" fmla="*/ 13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315">
                  <a:moveTo>
                    <a:pt x="480" y="135"/>
                  </a:moveTo>
                  <a:cubicBezTo>
                    <a:pt x="480" y="189"/>
                    <a:pt x="480" y="189"/>
                    <a:pt x="480" y="189"/>
                  </a:cubicBezTo>
                  <a:cubicBezTo>
                    <a:pt x="480" y="215"/>
                    <a:pt x="459" y="236"/>
                    <a:pt x="433" y="236"/>
                  </a:cubicBezTo>
                  <a:cubicBezTo>
                    <a:pt x="166" y="236"/>
                    <a:pt x="166" y="236"/>
                    <a:pt x="166" y="236"/>
                  </a:cubicBezTo>
                  <a:cubicBezTo>
                    <a:pt x="53" y="315"/>
                    <a:pt x="53" y="315"/>
                    <a:pt x="53" y="315"/>
                  </a:cubicBezTo>
                  <a:cubicBezTo>
                    <a:pt x="75" y="236"/>
                    <a:pt x="75" y="236"/>
                    <a:pt x="75" y="236"/>
                  </a:cubicBezTo>
                  <a:cubicBezTo>
                    <a:pt x="48" y="236"/>
                    <a:pt x="48" y="236"/>
                    <a:pt x="48" y="236"/>
                  </a:cubicBezTo>
                  <a:cubicBezTo>
                    <a:pt x="21" y="236"/>
                    <a:pt x="0" y="215"/>
                    <a:pt x="0" y="18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88"/>
                    <a:pt x="243" y="88"/>
                    <a:pt x="243" y="88"/>
                  </a:cubicBezTo>
                  <a:cubicBezTo>
                    <a:pt x="243" y="114"/>
                    <a:pt x="264" y="135"/>
                    <a:pt x="290" y="135"/>
                  </a:cubicBezTo>
                  <a:lnTo>
                    <a:pt x="480" y="1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1306A246-0A61-B149-BDE2-B6A8B09C0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647" y="1843675"/>
              <a:ext cx="760400" cy="433268"/>
            </a:xfrm>
            <a:custGeom>
              <a:avLst/>
              <a:gdLst>
                <a:gd name="T0" fmla="*/ 237 w 237"/>
                <a:gd name="T1" fmla="*/ 48 h 135"/>
                <a:gd name="T2" fmla="*/ 237 w 237"/>
                <a:gd name="T3" fmla="*/ 135 h 135"/>
                <a:gd name="T4" fmla="*/ 47 w 237"/>
                <a:gd name="T5" fmla="*/ 135 h 135"/>
                <a:gd name="T6" fmla="*/ 0 w 237"/>
                <a:gd name="T7" fmla="*/ 88 h 135"/>
                <a:gd name="T8" fmla="*/ 0 w 237"/>
                <a:gd name="T9" fmla="*/ 0 h 135"/>
                <a:gd name="T10" fmla="*/ 190 w 237"/>
                <a:gd name="T11" fmla="*/ 0 h 135"/>
                <a:gd name="T12" fmla="*/ 237 w 237"/>
                <a:gd name="T13" fmla="*/ 4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35">
                  <a:moveTo>
                    <a:pt x="237" y="48"/>
                  </a:moveTo>
                  <a:cubicBezTo>
                    <a:pt x="237" y="135"/>
                    <a:pt x="237" y="135"/>
                    <a:pt x="23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21" y="135"/>
                    <a:pt x="0" y="114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16" y="0"/>
                    <a:pt x="237" y="22"/>
                    <a:pt x="237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9C26D5F-85EA-9440-AAFF-7E8CDDD8F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647" y="1523813"/>
              <a:ext cx="1539700" cy="1009019"/>
            </a:xfrm>
            <a:custGeom>
              <a:avLst/>
              <a:gdLst>
                <a:gd name="T0" fmla="*/ 480 w 480"/>
                <a:gd name="T1" fmla="*/ 47 h 315"/>
                <a:gd name="T2" fmla="*/ 480 w 480"/>
                <a:gd name="T3" fmla="*/ 188 h 315"/>
                <a:gd name="T4" fmla="*/ 433 w 480"/>
                <a:gd name="T5" fmla="*/ 235 h 315"/>
                <a:gd name="T6" fmla="*/ 405 w 480"/>
                <a:gd name="T7" fmla="*/ 235 h 315"/>
                <a:gd name="T8" fmla="*/ 427 w 480"/>
                <a:gd name="T9" fmla="*/ 315 h 315"/>
                <a:gd name="T10" fmla="*/ 314 w 480"/>
                <a:gd name="T11" fmla="*/ 235 h 315"/>
                <a:gd name="T12" fmla="*/ 237 w 480"/>
                <a:gd name="T13" fmla="*/ 235 h 315"/>
                <a:gd name="T14" fmla="*/ 237 w 480"/>
                <a:gd name="T15" fmla="*/ 148 h 315"/>
                <a:gd name="T16" fmla="*/ 190 w 480"/>
                <a:gd name="T17" fmla="*/ 100 h 315"/>
                <a:gd name="T18" fmla="*/ 0 w 480"/>
                <a:gd name="T19" fmla="*/ 100 h 315"/>
                <a:gd name="T20" fmla="*/ 0 w 480"/>
                <a:gd name="T21" fmla="*/ 47 h 315"/>
                <a:gd name="T22" fmla="*/ 47 w 480"/>
                <a:gd name="T23" fmla="*/ 0 h 315"/>
                <a:gd name="T24" fmla="*/ 433 w 480"/>
                <a:gd name="T25" fmla="*/ 0 h 315"/>
                <a:gd name="T26" fmla="*/ 480 w 480"/>
                <a:gd name="T27" fmla="*/ 47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315">
                  <a:moveTo>
                    <a:pt x="480" y="47"/>
                  </a:moveTo>
                  <a:cubicBezTo>
                    <a:pt x="480" y="188"/>
                    <a:pt x="480" y="188"/>
                    <a:pt x="480" y="188"/>
                  </a:cubicBezTo>
                  <a:cubicBezTo>
                    <a:pt x="480" y="214"/>
                    <a:pt x="459" y="235"/>
                    <a:pt x="433" y="235"/>
                  </a:cubicBezTo>
                  <a:cubicBezTo>
                    <a:pt x="405" y="235"/>
                    <a:pt x="405" y="235"/>
                    <a:pt x="405" y="235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7" y="122"/>
                    <a:pt x="216" y="100"/>
                    <a:pt x="19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59" y="0"/>
                    <a:pt x="480" y="21"/>
                    <a:pt x="480" y="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53">
              <a:extLst>
                <a:ext uri="{FF2B5EF4-FFF2-40B4-BE49-F238E27FC236}">
                  <a16:creationId xmlns:a16="http://schemas.microsoft.com/office/drawing/2014/main" id="{1DBDF076-C211-1F42-A67A-BBCFB8A4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968" y="1949811"/>
              <a:ext cx="561213" cy="639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54">
              <a:extLst>
                <a:ext uri="{FF2B5EF4-FFF2-40B4-BE49-F238E27FC236}">
                  <a16:creationId xmlns:a16="http://schemas.microsoft.com/office/drawing/2014/main" id="{39045106-C3F7-0648-B365-CA0C4B702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968" y="2109742"/>
              <a:ext cx="561213" cy="639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9CA027-E207-9144-9C3B-CAB318C608C8}"/>
              </a:ext>
            </a:extLst>
          </p:cNvPr>
          <p:cNvGrpSpPr/>
          <p:nvPr/>
        </p:nvGrpSpPr>
        <p:grpSpPr>
          <a:xfrm>
            <a:off x="850086" y="2141654"/>
            <a:ext cx="4242116" cy="461665"/>
            <a:chOff x="6249205" y="2148136"/>
            <a:chExt cx="3655501" cy="46166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25BBF3-2D75-F040-8D1A-A10F5B0B480E}"/>
                </a:ext>
              </a:extLst>
            </p:cNvPr>
            <p:cNvSpPr/>
            <p:nvPr/>
          </p:nvSpPr>
          <p:spPr>
            <a:xfrm>
              <a:off x="6576217" y="2148136"/>
              <a:ext cx="33284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>
                  <a:latin typeface="Montserrat SemiBold" pitchFamily="2" charset="77"/>
                </a:rPr>
                <a:t>Different point of view </a:t>
              </a:r>
            </a:p>
          </p:txBody>
        </p:sp>
        <p:sp>
          <p:nvSpPr>
            <p:cNvPr id="57" name="Shape 2767">
              <a:extLst>
                <a:ext uri="{FF2B5EF4-FFF2-40B4-BE49-F238E27FC236}">
                  <a16:creationId xmlns:a16="http://schemas.microsoft.com/office/drawing/2014/main" id="{7E9E7721-EC28-3E41-B529-7B0B979B3D94}"/>
                </a:ext>
              </a:extLst>
            </p:cNvPr>
            <p:cNvSpPr/>
            <p:nvPr/>
          </p:nvSpPr>
          <p:spPr>
            <a:xfrm>
              <a:off x="6249205" y="226480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63" name="Shape 2616">
            <a:extLst>
              <a:ext uri="{FF2B5EF4-FFF2-40B4-BE49-F238E27FC236}">
                <a16:creationId xmlns:a16="http://schemas.microsoft.com/office/drawing/2014/main" id="{2BA35201-93E3-134C-99DA-DF5556A875B6}"/>
              </a:ext>
            </a:extLst>
          </p:cNvPr>
          <p:cNvSpPr/>
          <p:nvPr/>
        </p:nvSpPr>
        <p:spPr>
          <a:xfrm>
            <a:off x="847305" y="2894200"/>
            <a:ext cx="324153" cy="253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3EF00F-5F2F-304E-AB52-02AF7FB2EDAA}"/>
              </a:ext>
            </a:extLst>
          </p:cNvPr>
          <p:cNvGrpSpPr/>
          <p:nvPr/>
        </p:nvGrpSpPr>
        <p:grpSpPr>
          <a:xfrm>
            <a:off x="847302" y="3439999"/>
            <a:ext cx="3872743" cy="528414"/>
            <a:chOff x="6247357" y="4850436"/>
            <a:chExt cx="3337206" cy="5284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488F7F3-99D7-A74F-95F9-280196FA4067}"/>
                </a:ext>
              </a:extLst>
            </p:cNvPr>
            <p:cNvSpPr/>
            <p:nvPr/>
          </p:nvSpPr>
          <p:spPr>
            <a:xfrm>
              <a:off x="6593853" y="4850436"/>
              <a:ext cx="2990710" cy="528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400" dirty="0">
                  <a:latin typeface="Montserrat SemiBold" pitchFamily="2" charset="77"/>
                </a:rPr>
                <a:t>Different solution </a:t>
              </a:r>
            </a:p>
          </p:txBody>
        </p:sp>
        <p:sp>
          <p:nvSpPr>
            <p:cNvPr id="66" name="Shape 2754">
              <a:extLst>
                <a:ext uri="{FF2B5EF4-FFF2-40B4-BE49-F238E27FC236}">
                  <a16:creationId xmlns:a16="http://schemas.microsoft.com/office/drawing/2014/main" id="{F8B9232C-FAE7-A84C-A21C-C3BFA29D0B9B}"/>
                </a:ext>
              </a:extLst>
            </p:cNvPr>
            <p:cNvSpPr/>
            <p:nvPr/>
          </p:nvSpPr>
          <p:spPr>
            <a:xfrm>
              <a:off x="6247357" y="5013422"/>
              <a:ext cx="253935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3162D0A-3DB1-734F-B9E5-5E6978029AE6}"/>
              </a:ext>
            </a:extLst>
          </p:cNvPr>
          <p:cNvGrpSpPr/>
          <p:nvPr/>
        </p:nvGrpSpPr>
        <p:grpSpPr>
          <a:xfrm>
            <a:off x="841539" y="4172719"/>
            <a:ext cx="3721917" cy="528414"/>
            <a:chOff x="6249205" y="2277895"/>
            <a:chExt cx="3207238" cy="52841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A312ED4-70C1-FF4C-AE7A-D4B42035BCEA}"/>
                </a:ext>
              </a:extLst>
            </p:cNvPr>
            <p:cNvSpPr/>
            <p:nvPr/>
          </p:nvSpPr>
          <p:spPr>
            <a:xfrm>
              <a:off x="6606289" y="2277895"/>
              <a:ext cx="2850154" cy="528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400" dirty="0">
                  <a:latin typeface="Montserrat SemiBold" pitchFamily="2" charset="77"/>
                </a:rPr>
                <a:t>Problem is complex </a:t>
              </a:r>
            </a:p>
          </p:txBody>
        </p:sp>
        <p:sp>
          <p:nvSpPr>
            <p:cNvPr id="69" name="Shape 2767">
              <a:extLst>
                <a:ext uri="{FF2B5EF4-FFF2-40B4-BE49-F238E27FC236}">
                  <a16:creationId xmlns:a16="http://schemas.microsoft.com/office/drawing/2014/main" id="{E59D1CBD-0E5D-464F-B5DE-92FC5DD57779}"/>
                </a:ext>
              </a:extLst>
            </p:cNvPr>
            <p:cNvSpPr/>
            <p:nvPr/>
          </p:nvSpPr>
          <p:spPr>
            <a:xfrm>
              <a:off x="6249205" y="239543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152A57E-03C0-474F-8941-7581DECE4389}"/>
              </a:ext>
            </a:extLst>
          </p:cNvPr>
          <p:cNvSpPr/>
          <p:nvPr/>
        </p:nvSpPr>
        <p:spPr>
          <a:xfrm>
            <a:off x="1246282" y="2723968"/>
            <a:ext cx="3862627" cy="115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dirty="0">
                <a:latin typeface="Montserrat SemiBold" pitchFamily="2" charset="77"/>
              </a:rPr>
              <a:t>Many people involved </a:t>
            </a:r>
          </a:p>
          <a:p>
            <a:pPr>
              <a:lnSpc>
                <a:spcPct val="130000"/>
              </a:lnSpc>
            </a:pPr>
            <a:endParaRPr lang="en-US" sz="3200" dirty="0">
              <a:latin typeface="Source Sans Pro Light" panose="020B04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3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212326" y="330770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What can I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do?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E947E3E-49C7-244D-98B6-A754E6AEA82A}"/>
              </a:ext>
            </a:extLst>
          </p:cNvPr>
          <p:cNvSpPr/>
          <p:nvPr/>
        </p:nvSpPr>
        <p:spPr>
          <a:xfrm>
            <a:off x="569994" y="2373337"/>
            <a:ext cx="55274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important that you deal with </a:t>
            </a:r>
            <a:r>
              <a:rPr lang="en-US" sz="32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" panose="02000000000000000000" pitchFamily="2" charset="0"/>
                <a:ea typeface="Roboto" panose="02000000000000000000" pitchFamily="2" charset="0"/>
              </a:rPr>
              <a:t>feelings and reaction</a:t>
            </a:r>
          </a:p>
          <a:p>
            <a:r>
              <a:rPr lang="en-U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are having so that they don’t become </a:t>
            </a:r>
            <a:r>
              <a:rPr lang="en-US" sz="32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Roboto" panose="02000000000000000000" pitchFamily="2" charset="0"/>
                <a:ea typeface="Roboto" panose="02000000000000000000" pitchFamily="2" charset="0"/>
              </a:rPr>
              <a:t>overwhelming</a:t>
            </a:r>
            <a:endParaRPr lang="en-U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6AA09B8-F60E-BB4C-88E0-096D5DF2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72" y="1280160"/>
            <a:ext cx="5553228" cy="55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47F80F-C802-3243-AEA6-72F3474BCF43}"/>
              </a:ext>
            </a:extLst>
          </p:cNvPr>
          <p:cNvSpPr/>
          <p:nvPr/>
        </p:nvSpPr>
        <p:spPr>
          <a:xfrm>
            <a:off x="1589649" y="2110153"/>
            <a:ext cx="3938954" cy="448759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C491F-8AAB-024B-9CD7-9221A6ABFE8A}"/>
              </a:ext>
            </a:extLst>
          </p:cNvPr>
          <p:cNvSpPr txBox="1"/>
          <p:nvPr/>
        </p:nvSpPr>
        <p:spPr>
          <a:xfrm>
            <a:off x="2482858" y="337626"/>
            <a:ext cx="8236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EC020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Positive</a:t>
            </a:r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&amp;</a:t>
            </a:r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4400" b="1" dirty="0">
                <a:solidFill>
                  <a:srgbClr val="FF0000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Negative</a:t>
            </a:r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Coping Styles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31601C-02A3-304E-847A-708BF1C3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10" y="1541662"/>
            <a:ext cx="992749" cy="99274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5FB3D7-1AB0-D34D-B413-A2D61BEF7CBC}"/>
              </a:ext>
            </a:extLst>
          </p:cNvPr>
          <p:cNvSpPr/>
          <p:nvPr/>
        </p:nvSpPr>
        <p:spPr>
          <a:xfrm>
            <a:off x="6663397" y="2110153"/>
            <a:ext cx="3938954" cy="44875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D654ACB-66F1-D14D-B247-A7CF719E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00" y="1550156"/>
            <a:ext cx="992748" cy="9701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35225F-D09F-6B4D-A411-05505FF743DD}"/>
              </a:ext>
            </a:extLst>
          </p:cNvPr>
          <p:cNvSpPr/>
          <p:nvPr/>
        </p:nvSpPr>
        <p:spPr>
          <a:xfrm>
            <a:off x="1702193" y="3102902"/>
            <a:ext cx="39389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Problem Solving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Utilizing Social Support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Looking for the Silver Lining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3F992-D19F-E543-A419-0D03EC8B6158}"/>
              </a:ext>
            </a:extLst>
          </p:cNvPr>
          <p:cNvSpPr/>
          <p:nvPr/>
        </p:nvSpPr>
        <p:spPr>
          <a:xfrm>
            <a:off x="6991643" y="3080339"/>
            <a:ext cx="3938954" cy="223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Avoidance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Self blame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Wishful thinking</a:t>
            </a:r>
          </a:p>
        </p:txBody>
      </p:sp>
    </p:spTree>
    <p:extLst>
      <p:ext uri="{BB962C8B-B14F-4D97-AF65-F5344CB8AC3E}">
        <p14:creationId xmlns:p14="http://schemas.microsoft.com/office/powerpoint/2010/main" val="404560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C0F-33EF-3041-BBA9-15D269ED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247" y="191324"/>
            <a:ext cx="4506685" cy="97132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31348-6B94-FC47-880F-516ED5AA4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42" y="1623109"/>
            <a:ext cx="9802586" cy="4746171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Become more knowledgeable about stress.</a:t>
            </a:r>
          </a:p>
          <a:p>
            <a:pPr algn="l"/>
            <a:r>
              <a:rPr lang="en-GB" sz="3600" dirty="0"/>
              <a:t>Understand the process and effects of stress.</a:t>
            </a:r>
          </a:p>
          <a:p>
            <a:pPr algn="l"/>
            <a:r>
              <a:rPr lang="en-GB" sz="3600" dirty="0"/>
              <a:t>Identify your major sources of stress – situations, people, etc. </a:t>
            </a:r>
          </a:p>
          <a:p>
            <a:pPr algn="l"/>
            <a:r>
              <a:rPr lang="en-GB" sz="3600" dirty="0"/>
              <a:t>Anticipate stressful periods and plan for them </a:t>
            </a:r>
          </a:p>
          <a:p>
            <a:pPr algn="l"/>
            <a:r>
              <a:rPr lang="en-GB" sz="3600" dirty="0"/>
              <a:t>Develop successful stress management techniques and practice them </a:t>
            </a:r>
          </a:p>
          <a:p>
            <a:pPr algn="l"/>
            <a:endParaRPr lang="en-US" sz="36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38FD46-9625-0641-8B38-64A84D1138C9}"/>
              </a:ext>
            </a:extLst>
          </p:cNvPr>
          <p:cNvGrpSpPr/>
          <p:nvPr/>
        </p:nvGrpSpPr>
        <p:grpSpPr>
          <a:xfrm>
            <a:off x="1602105" y="1755469"/>
            <a:ext cx="276224" cy="276224"/>
            <a:chOff x="1460006" y="1642203"/>
            <a:chExt cx="479425" cy="479425"/>
          </a:xfrm>
        </p:grpSpPr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06BD6469-95FF-1A4C-990C-9C176A4D4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16C7F4-5560-1542-8AB4-1EC0F4EC9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C202B1-0D49-184B-A153-51B4F719F1CC}"/>
              </a:ext>
            </a:extLst>
          </p:cNvPr>
          <p:cNvGrpSpPr/>
          <p:nvPr/>
        </p:nvGrpSpPr>
        <p:grpSpPr>
          <a:xfrm>
            <a:off x="1602105" y="2366656"/>
            <a:ext cx="276224" cy="276224"/>
            <a:chOff x="1460006" y="1642203"/>
            <a:chExt cx="479425" cy="479425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BEFD1381-5F48-FE42-B92D-844CA0011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B68749B-77BC-CF4A-8A0C-0935B5CA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5AD7781-CC53-F446-B7DB-3226F5507828}"/>
              </a:ext>
            </a:extLst>
          </p:cNvPr>
          <p:cNvGrpSpPr/>
          <p:nvPr/>
        </p:nvGrpSpPr>
        <p:grpSpPr>
          <a:xfrm>
            <a:off x="1602105" y="2993984"/>
            <a:ext cx="276224" cy="276224"/>
            <a:chOff x="1460006" y="1642203"/>
            <a:chExt cx="479425" cy="479425"/>
          </a:xfrm>
        </p:grpSpPr>
        <p:sp>
          <p:nvSpPr>
            <p:cNvPr id="47" name="Oval 8">
              <a:extLst>
                <a:ext uri="{FF2B5EF4-FFF2-40B4-BE49-F238E27FC236}">
                  <a16:creationId xmlns:a16="http://schemas.microsoft.com/office/drawing/2014/main" id="{093CFE38-542A-5443-9E28-5A8C6ACB5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D7661EAE-4023-364B-8C9D-4B78B490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7332B8-533B-C940-9F2A-401DCE1C17E2}"/>
              </a:ext>
            </a:extLst>
          </p:cNvPr>
          <p:cNvGrpSpPr/>
          <p:nvPr/>
        </p:nvGrpSpPr>
        <p:grpSpPr>
          <a:xfrm>
            <a:off x="1618117" y="4117008"/>
            <a:ext cx="276224" cy="276224"/>
            <a:chOff x="1460006" y="1642203"/>
            <a:chExt cx="479425" cy="479425"/>
          </a:xfrm>
        </p:grpSpPr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1AA9025D-A048-A647-8169-BB64EE411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570B745-D8E9-0C43-B380-6D363911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70205F-EC67-7346-A11B-CCC293573A1C}"/>
              </a:ext>
            </a:extLst>
          </p:cNvPr>
          <p:cNvGrpSpPr/>
          <p:nvPr/>
        </p:nvGrpSpPr>
        <p:grpSpPr>
          <a:xfrm>
            <a:off x="1618117" y="4755222"/>
            <a:ext cx="276224" cy="276224"/>
            <a:chOff x="1460006" y="1642203"/>
            <a:chExt cx="479425" cy="479425"/>
          </a:xfrm>
        </p:grpSpPr>
        <p:sp>
          <p:nvSpPr>
            <p:cNvPr id="53" name="Oval 8">
              <a:extLst>
                <a:ext uri="{FF2B5EF4-FFF2-40B4-BE49-F238E27FC236}">
                  <a16:creationId xmlns:a16="http://schemas.microsoft.com/office/drawing/2014/main" id="{A557DFD2-5C1B-4748-9244-9C2C71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58F45484-EC17-CD48-ABD0-C6848ED8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6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Behavioral Stress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Management ?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ED22E1-0C4D-1A41-83F6-3929C686FA20}"/>
              </a:ext>
            </a:extLst>
          </p:cNvPr>
          <p:cNvGrpSpPr/>
          <p:nvPr/>
        </p:nvGrpSpPr>
        <p:grpSpPr>
          <a:xfrm>
            <a:off x="1099671" y="1835501"/>
            <a:ext cx="4996329" cy="599228"/>
            <a:chOff x="626777" y="1867350"/>
            <a:chExt cx="4996329" cy="59922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333E79-ED3A-E443-9829-009376A5F365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9CF716-0A23-8E4C-ACA1-F22F7D3157ED}"/>
                </a:ext>
              </a:extLst>
            </p:cNvPr>
            <p:cNvSpPr txBox="1"/>
            <p:nvPr/>
          </p:nvSpPr>
          <p:spPr>
            <a:xfrm>
              <a:off x="1376742" y="1940497"/>
              <a:ext cx="424636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Progressive relaxation</a:t>
              </a:r>
              <a:r>
                <a:rPr lang="en-GB" sz="2400" dirty="0">
                  <a:latin typeface="Montserrat SemiBold" pitchFamily="2" charset="77"/>
                </a:rPr>
                <a:t> </a:t>
              </a:r>
            </a:p>
          </p:txBody>
        </p:sp>
        <p:sp>
          <p:nvSpPr>
            <p:cNvPr id="52" name="Shape 2540">
              <a:extLst>
                <a:ext uri="{FF2B5EF4-FFF2-40B4-BE49-F238E27FC236}">
                  <a16:creationId xmlns:a16="http://schemas.microsoft.com/office/drawing/2014/main" id="{1A280B78-2336-6942-A633-30AA6D1E6E80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699C31-62C3-644C-9252-2F4B0F6C4391}"/>
              </a:ext>
            </a:extLst>
          </p:cNvPr>
          <p:cNvGrpSpPr/>
          <p:nvPr/>
        </p:nvGrpSpPr>
        <p:grpSpPr>
          <a:xfrm>
            <a:off x="1102984" y="2589018"/>
            <a:ext cx="2518583" cy="599228"/>
            <a:chOff x="3847831" y="1829745"/>
            <a:chExt cx="2518583" cy="59922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2540E-E259-3147-BD5B-13EC0EDC50DE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024DA0-6EAC-4C4B-9300-113B1880FCF1}"/>
                </a:ext>
              </a:extLst>
            </p:cNvPr>
            <p:cNvSpPr txBox="1"/>
            <p:nvPr/>
          </p:nvSpPr>
          <p:spPr>
            <a:xfrm>
              <a:off x="4597794" y="1872446"/>
              <a:ext cx="1768620" cy="514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Yoga </a:t>
              </a:r>
            </a:p>
          </p:txBody>
        </p:sp>
        <p:sp>
          <p:nvSpPr>
            <p:cNvPr id="59" name="Shape 2540">
              <a:extLst>
                <a:ext uri="{FF2B5EF4-FFF2-40B4-BE49-F238E27FC236}">
                  <a16:creationId xmlns:a16="http://schemas.microsoft.com/office/drawing/2014/main" id="{B8A7D7E2-CFF9-9045-B197-E2E365F8E2A7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FC1541-8116-8B4E-B1FD-03AC05408168}"/>
              </a:ext>
            </a:extLst>
          </p:cNvPr>
          <p:cNvGrpSpPr/>
          <p:nvPr/>
        </p:nvGrpSpPr>
        <p:grpSpPr>
          <a:xfrm>
            <a:off x="1102984" y="3349281"/>
            <a:ext cx="3044473" cy="599228"/>
            <a:chOff x="626777" y="3950939"/>
            <a:chExt cx="3044473" cy="59922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66B13E6-3BFD-DF4B-A29A-E026D4FA7DE7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A19BDA-BC0D-0742-BA93-BB35EE0A033C}"/>
                </a:ext>
              </a:extLst>
            </p:cNvPr>
            <p:cNvSpPr txBox="1"/>
            <p:nvPr/>
          </p:nvSpPr>
          <p:spPr>
            <a:xfrm>
              <a:off x="1376744" y="4002346"/>
              <a:ext cx="2294506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Meditation </a:t>
              </a:r>
            </a:p>
          </p:txBody>
        </p:sp>
        <p:sp>
          <p:nvSpPr>
            <p:cNvPr id="71" name="Shape 2540">
              <a:extLst>
                <a:ext uri="{FF2B5EF4-FFF2-40B4-BE49-F238E27FC236}">
                  <a16:creationId xmlns:a16="http://schemas.microsoft.com/office/drawing/2014/main" id="{81B861CA-58CD-964E-AD7C-5E088474D94D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274E6E-5A77-C042-A999-562EBD4C8B46}"/>
              </a:ext>
            </a:extLst>
          </p:cNvPr>
          <p:cNvGrpSpPr/>
          <p:nvPr/>
        </p:nvGrpSpPr>
        <p:grpSpPr>
          <a:xfrm>
            <a:off x="1099672" y="4107441"/>
            <a:ext cx="2518584" cy="599228"/>
            <a:chOff x="3847831" y="3945810"/>
            <a:chExt cx="2518584" cy="59922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B2E9375-1EC7-8C47-9741-1A6EA29DFF25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AA1FF6-8A87-2B4D-A0E1-07FF514CF839}"/>
                </a:ext>
              </a:extLst>
            </p:cNvPr>
            <p:cNvSpPr txBox="1"/>
            <p:nvPr/>
          </p:nvSpPr>
          <p:spPr>
            <a:xfrm>
              <a:off x="4597795" y="4041300"/>
              <a:ext cx="176862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Pray </a:t>
              </a:r>
            </a:p>
          </p:txBody>
        </p:sp>
        <p:sp>
          <p:nvSpPr>
            <p:cNvPr id="75" name="Shape 2540">
              <a:extLst>
                <a:ext uri="{FF2B5EF4-FFF2-40B4-BE49-F238E27FC236}">
                  <a16:creationId xmlns:a16="http://schemas.microsoft.com/office/drawing/2014/main" id="{49647B4C-7080-CB4F-8400-5DE1874D20B4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CAF5B8-8969-D845-86BA-BBDC09CC99FB}"/>
              </a:ext>
            </a:extLst>
          </p:cNvPr>
          <p:cNvGrpSpPr/>
          <p:nvPr/>
        </p:nvGrpSpPr>
        <p:grpSpPr>
          <a:xfrm>
            <a:off x="1087123" y="4867704"/>
            <a:ext cx="3569282" cy="599228"/>
            <a:chOff x="3847831" y="3945810"/>
            <a:chExt cx="3569282" cy="599228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F3676BA-C87A-2449-B8CA-8000DB90D0AE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B4DECEE-AE78-0148-9570-8D36597C1EA2}"/>
                </a:ext>
              </a:extLst>
            </p:cNvPr>
            <p:cNvSpPr txBox="1"/>
            <p:nvPr/>
          </p:nvSpPr>
          <p:spPr>
            <a:xfrm>
              <a:off x="4597794" y="4041300"/>
              <a:ext cx="281931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Biofeedback </a:t>
              </a:r>
            </a:p>
          </p:txBody>
        </p:sp>
        <p:sp>
          <p:nvSpPr>
            <p:cNvPr id="79" name="Shape 2540">
              <a:extLst>
                <a:ext uri="{FF2B5EF4-FFF2-40B4-BE49-F238E27FC236}">
                  <a16:creationId xmlns:a16="http://schemas.microsoft.com/office/drawing/2014/main" id="{0D22EB17-7D4A-AA43-AE71-E7CE191E77B0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8112CBE-46F7-9945-831C-7CF69C0E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0" y="1865354"/>
            <a:ext cx="4149435" cy="358753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1B4898-734E-294F-ACFB-123573FD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04" y="4412974"/>
            <a:ext cx="4867625" cy="27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8F87B-A1DA-9A46-B7DB-0B0BF30A971A}"/>
              </a:ext>
            </a:extLst>
          </p:cNvPr>
          <p:cNvSpPr txBox="1"/>
          <p:nvPr/>
        </p:nvSpPr>
        <p:spPr>
          <a:xfrm>
            <a:off x="390339" y="2072589"/>
            <a:ext cx="75538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Personal</a:t>
            </a:r>
          </a:p>
          <a:p>
            <a:r>
              <a:rPr lang="en-US" sz="5000" b="1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Coping </a:t>
            </a:r>
          </a:p>
          <a:p>
            <a:r>
              <a:rPr lang="en-US" sz="5000" b="1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Strategies 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A69C3C-000C-704C-A15D-B50EB2CD46D8}"/>
              </a:ext>
            </a:extLst>
          </p:cNvPr>
          <p:cNvGrpSpPr/>
          <p:nvPr/>
        </p:nvGrpSpPr>
        <p:grpSpPr>
          <a:xfrm>
            <a:off x="5190239" y="1223778"/>
            <a:ext cx="3254615" cy="599228"/>
            <a:chOff x="626777" y="1867350"/>
            <a:chExt cx="3254615" cy="599228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495D68A-4713-0340-A00F-2CD03FF876E2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D7F84C-8CF5-F24A-BCB3-F4B7E4E90AA8}"/>
                </a:ext>
              </a:extLst>
            </p:cNvPr>
            <p:cNvSpPr txBox="1"/>
            <p:nvPr/>
          </p:nvSpPr>
          <p:spPr>
            <a:xfrm>
              <a:off x="1376742" y="1940497"/>
              <a:ext cx="250465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Trust in time</a:t>
              </a:r>
              <a:r>
                <a:rPr lang="en-GB" sz="2400" dirty="0">
                  <a:latin typeface="Montserrat SemiBold" pitchFamily="2" charset="77"/>
                </a:rPr>
                <a:t> </a:t>
              </a:r>
            </a:p>
          </p:txBody>
        </p:sp>
        <p:sp>
          <p:nvSpPr>
            <p:cNvPr id="21" name="Shape 2540">
              <a:extLst>
                <a:ext uri="{FF2B5EF4-FFF2-40B4-BE49-F238E27FC236}">
                  <a16:creationId xmlns:a16="http://schemas.microsoft.com/office/drawing/2014/main" id="{8253236D-7849-B44E-84B5-884FA6427353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5C605-1F73-8842-AEBD-4E5409AFD30B}"/>
              </a:ext>
            </a:extLst>
          </p:cNvPr>
          <p:cNvGrpSpPr/>
          <p:nvPr/>
        </p:nvGrpSpPr>
        <p:grpSpPr>
          <a:xfrm>
            <a:off x="5193552" y="1977295"/>
            <a:ext cx="5227477" cy="599228"/>
            <a:chOff x="3847831" y="1829745"/>
            <a:chExt cx="5227477" cy="59922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F51620-CA9C-9147-AB07-8A6B917BD80D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842FA5-4354-CA4D-9A6D-B6A09FE86563}"/>
                </a:ext>
              </a:extLst>
            </p:cNvPr>
            <p:cNvSpPr txBox="1"/>
            <p:nvPr/>
          </p:nvSpPr>
          <p:spPr>
            <a:xfrm>
              <a:off x="4597793" y="1875492"/>
              <a:ext cx="4477515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Don't isolate yourself </a:t>
              </a:r>
            </a:p>
          </p:txBody>
        </p:sp>
        <p:sp>
          <p:nvSpPr>
            <p:cNvPr id="25" name="Shape 2540">
              <a:extLst>
                <a:ext uri="{FF2B5EF4-FFF2-40B4-BE49-F238E27FC236}">
                  <a16:creationId xmlns:a16="http://schemas.microsoft.com/office/drawing/2014/main" id="{807128CE-B76E-3C45-8832-EA10787AD8F3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DC48A9-2576-F241-BC37-BCD36CD99788}"/>
              </a:ext>
            </a:extLst>
          </p:cNvPr>
          <p:cNvGrpSpPr/>
          <p:nvPr/>
        </p:nvGrpSpPr>
        <p:grpSpPr>
          <a:xfrm>
            <a:off x="5193552" y="2737558"/>
            <a:ext cx="3796707" cy="599228"/>
            <a:chOff x="626777" y="3950939"/>
            <a:chExt cx="3796707" cy="59922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F019E46-FF69-DA48-A272-9F8AE0C29B40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FDFE75-6466-8F47-85BB-80EB1DBFB53B}"/>
                </a:ext>
              </a:extLst>
            </p:cNvPr>
            <p:cNvSpPr txBox="1"/>
            <p:nvPr/>
          </p:nvSpPr>
          <p:spPr>
            <a:xfrm>
              <a:off x="1376743" y="4002346"/>
              <a:ext cx="3046741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Think positively </a:t>
              </a:r>
            </a:p>
          </p:txBody>
        </p:sp>
        <p:sp>
          <p:nvSpPr>
            <p:cNvPr id="29" name="Shape 2540">
              <a:extLst>
                <a:ext uri="{FF2B5EF4-FFF2-40B4-BE49-F238E27FC236}">
                  <a16:creationId xmlns:a16="http://schemas.microsoft.com/office/drawing/2014/main" id="{73AFD393-F392-234B-87F8-5EC8E4BB4AEE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9C5F2E-A4D8-A945-9043-4712131A4B7F}"/>
              </a:ext>
            </a:extLst>
          </p:cNvPr>
          <p:cNvGrpSpPr/>
          <p:nvPr/>
        </p:nvGrpSpPr>
        <p:grpSpPr>
          <a:xfrm>
            <a:off x="5190240" y="3495718"/>
            <a:ext cx="5343330" cy="599228"/>
            <a:chOff x="3847831" y="3945810"/>
            <a:chExt cx="5343330" cy="599228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049EA87-9651-7B44-BAB0-E2D1E236BFA0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FC7E46-1CA8-BA46-97EB-9892826BF77A}"/>
                </a:ext>
              </a:extLst>
            </p:cNvPr>
            <p:cNvSpPr txBox="1"/>
            <p:nvPr/>
          </p:nvSpPr>
          <p:spPr>
            <a:xfrm>
              <a:off x="4597794" y="4041300"/>
              <a:ext cx="459336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Keep a sense of humour </a:t>
              </a:r>
            </a:p>
          </p:txBody>
        </p:sp>
        <p:sp>
          <p:nvSpPr>
            <p:cNvPr id="33" name="Shape 2540">
              <a:extLst>
                <a:ext uri="{FF2B5EF4-FFF2-40B4-BE49-F238E27FC236}">
                  <a16:creationId xmlns:a16="http://schemas.microsoft.com/office/drawing/2014/main" id="{63A26353-4806-2A42-9E09-DED128D5B852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31C9-7427-1C46-99B3-D2A72F78A7EE}"/>
              </a:ext>
            </a:extLst>
          </p:cNvPr>
          <p:cNvGrpSpPr/>
          <p:nvPr/>
        </p:nvGrpSpPr>
        <p:grpSpPr>
          <a:xfrm>
            <a:off x="5193290" y="4117124"/>
            <a:ext cx="5343330" cy="861774"/>
            <a:chOff x="3847831" y="3825857"/>
            <a:chExt cx="5343330" cy="861774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55AC4AE-EBAB-0A43-ABF3-017ED05720B4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1DB6D7-5350-0644-AB73-863F6C5781A7}"/>
                </a:ext>
              </a:extLst>
            </p:cNvPr>
            <p:cNvSpPr txBox="1"/>
            <p:nvPr/>
          </p:nvSpPr>
          <p:spPr>
            <a:xfrm>
              <a:off x="4597794" y="3825857"/>
              <a:ext cx="4593367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Think about yourself as relaxed </a:t>
              </a:r>
            </a:p>
          </p:txBody>
        </p:sp>
        <p:sp>
          <p:nvSpPr>
            <p:cNvPr id="37" name="Shape 2540">
              <a:extLst>
                <a:ext uri="{FF2B5EF4-FFF2-40B4-BE49-F238E27FC236}">
                  <a16:creationId xmlns:a16="http://schemas.microsoft.com/office/drawing/2014/main" id="{798BAEF4-5F70-874F-A2DB-7F76EE8095B4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808977-0372-2946-99C0-F5D7D389D153}"/>
              </a:ext>
            </a:extLst>
          </p:cNvPr>
          <p:cNvGrpSpPr/>
          <p:nvPr/>
        </p:nvGrpSpPr>
        <p:grpSpPr>
          <a:xfrm>
            <a:off x="5190240" y="4984814"/>
            <a:ext cx="5343330" cy="599228"/>
            <a:chOff x="3847831" y="3945810"/>
            <a:chExt cx="5343330" cy="599228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83041B8-1DC1-C941-992D-F7DFDA2B07B9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79650-E542-F54C-997A-002602E75A27}"/>
                </a:ext>
              </a:extLst>
            </p:cNvPr>
            <p:cNvSpPr txBox="1"/>
            <p:nvPr/>
          </p:nvSpPr>
          <p:spPr>
            <a:xfrm>
              <a:off x="4597794" y="4041300"/>
              <a:ext cx="459336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Exercise and get a pet</a:t>
              </a: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CF69A511-0459-D64B-AAC1-63F0B08B540F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92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Habits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ED22E1-0C4D-1A41-83F6-3929C686FA20}"/>
              </a:ext>
            </a:extLst>
          </p:cNvPr>
          <p:cNvGrpSpPr/>
          <p:nvPr/>
        </p:nvGrpSpPr>
        <p:grpSpPr>
          <a:xfrm>
            <a:off x="1099671" y="1638553"/>
            <a:ext cx="4996329" cy="599228"/>
            <a:chOff x="626777" y="1867350"/>
            <a:chExt cx="4996329" cy="59922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333E79-ED3A-E443-9829-009376A5F365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9CF716-0A23-8E4C-ACA1-F22F7D3157ED}"/>
                </a:ext>
              </a:extLst>
            </p:cNvPr>
            <p:cNvSpPr txBox="1"/>
            <p:nvPr/>
          </p:nvSpPr>
          <p:spPr>
            <a:xfrm>
              <a:off x="1376742" y="1940497"/>
              <a:ext cx="424636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No drug or alcohol use</a:t>
              </a:r>
              <a:endParaRPr lang="en-GB" sz="2400" dirty="0">
                <a:latin typeface="Montserrat SemiBold" pitchFamily="2" charset="77"/>
              </a:endParaRPr>
            </a:p>
          </p:txBody>
        </p:sp>
        <p:sp>
          <p:nvSpPr>
            <p:cNvPr id="52" name="Shape 2540">
              <a:extLst>
                <a:ext uri="{FF2B5EF4-FFF2-40B4-BE49-F238E27FC236}">
                  <a16:creationId xmlns:a16="http://schemas.microsoft.com/office/drawing/2014/main" id="{1A280B78-2336-6942-A633-30AA6D1E6E80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699C31-62C3-644C-9252-2F4B0F6C4391}"/>
              </a:ext>
            </a:extLst>
          </p:cNvPr>
          <p:cNvGrpSpPr/>
          <p:nvPr/>
        </p:nvGrpSpPr>
        <p:grpSpPr>
          <a:xfrm>
            <a:off x="1102984" y="2392070"/>
            <a:ext cx="3899801" cy="599228"/>
            <a:chOff x="3847831" y="1829745"/>
            <a:chExt cx="3899801" cy="59922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2540E-E259-3147-BD5B-13EC0EDC50DE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024DA0-6EAC-4C4B-9300-113B1880FCF1}"/>
                </a:ext>
              </a:extLst>
            </p:cNvPr>
            <p:cNvSpPr txBox="1"/>
            <p:nvPr/>
          </p:nvSpPr>
          <p:spPr>
            <a:xfrm>
              <a:off x="4597793" y="1875491"/>
              <a:ext cx="3149839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Eating breakfast </a:t>
              </a:r>
            </a:p>
          </p:txBody>
        </p:sp>
        <p:sp>
          <p:nvSpPr>
            <p:cNvPr id="59" name="Shape 2540">
              <a:extLst>
                <a:ext uri="{FF2B5EF4-FFF2-40B4-BE49-F238E27FC236}">
                  <a16:creationId xmlns:a16="http://schemas.microsoft.com/office/drawing/2014/main" id="{B8A7D7E2-CFF9-9045-B197-E2E365F8E2A7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FC1541-8116-8B4E-B1FD-03AC05408168}"/>
              </a:ext>
            </a:extLst>
          </p:cNvPr>
          <p:cNvGrpSpPr/>
          <p:nvPr/>
        </p:nvGrpSpPr>
        <p:grpSpPr>
          <a:xfrm>
            <a:off x="1102984" y="3152333"/>
            <a:ext cx="5973065" cy="599228"/>
            <a:chOff x="626777" y="3950939"/>
            <a:chExt cx="5973065" cy="59922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66B13E6-3BFD-DF4B-A29A-E026D4FA7DE7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A19BDA-BC0D-0742-BA93-BB35EE0A033C}"/>
                </a:ext>
              </a:extLst>
            </p:cNvPr>
            <p:cNvSpPr txBox="1"/>
            <p:nvPr/>
          </p:nvSpPr>
          <p:spPr>
            <a:xfrm>
              <a:off x="1376744" y="4002347"/>
              <a:ext cx="5223098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Maintaining normal weight </a:t>
              </a:r>
            </a:p>
          </p:txBody>
        </p:sp>
        <p:sp>
          <p:nvSpPr>
            <p:cNvPr id="71" name="Shape 2540">
              <a:extLst>
                <a:ext uri="{FF2B5EF4-FFF2-40B4-BE49-F238E27FC236}">
                  <a16:creationId xmlns:a16="http://schemas.microsoft.com/office/drawing/2014/main" id="{81B861CA-58CD-964E-AD7C-5E088474D94D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274E6E-5A77-C042-A999-562EBD4C8B46}"/>
              </a:ext>
            </a:extLst>
          </p:cNvPr>
          <p:cNvGrpSpPr/>
          <p:nvPr/>
        </p:nvGrpSpPr>
        <p:grpSpPr>
          <a:xfrm>
            <a:off x="1099672" y="3910493"/>
            <a:ext cx="5202654" cy="599228"/>
            <a:chOff x="3847831" y="3945810"/>
            <a:chExt cx="5202654" cy="59922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B2E9375-1EC7-8C47-9741-1A6EA29DFF25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AA1FF6-8A87-2B4D-A0E1-07FF514CF839}"/>
                </a:ext>
              </a:extLst>
            </p:cNvPr>
            <p:cNvSpPr txBox="1"/>
            <p:nvPr/>
          </p:nvSpPr>
          <p:spPr>
            <a:xfrm>
              <a:off x="4597795" y="4041300"/>
              <a:ext cx="44526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Getting adequate sleep </a:t>
              </a:r>
            </a:p>
          </p:txBody>
        </p:sp>
        <p:sp>
          <p:nvSpPr>
            <p:cNvPr id="75" name="Shape 2540">
              <a:extLst>
                <a:ext uri="{FF2B5EF4-FFF2-40B4-BE49-F238E27FC236}">
                  <a16:creationId xmlns:a16="http://schemas.microsoft.com/office/drawing/2014/main" id="{49647B4C-7080-CB4F-8400-5DE1874D20B4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CAF5B8-8969-D845-86BA-BBDC09CC99FB}"/>
              </a:ext>
            </a:extLst>
          </p:cNvPr>
          <p:cNvGrpSpPr/>
          <p:nvPr/>
        </p:nvGrpSpPr>
        <p:grpSpPr>
          <a:xfrm>
            <a:off x="1087123" y="4670756"/>
            <a:ext cx="4272668" cy="599228"/>
            <a:chOff x="3847831" y="3945810"/>
            <a:chExt cx="4272668" cy="599228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F3676BA-C87A-2449-B8CA-8000DB90D0AE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B4DECEE-AE78-0148-9570-8D36597C1EA2}"/>
                </a:ext>
              </a:extLst>
            </p:cNvPr>
            <p:cNvSpPr txBox="1"/>
            <p:nvPr/>
          </p:nvSpPr>
          <p:spPr>
            <a:xfrm>
              <a:off x="4597794" y="4041300"/>
              <a:ext cx="352270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Regular exercise </a:t>
              </a:r>
            </a:p>
          </p:txBody>
        </p:sp>
        <p:sp>
          <p:nvSpPr>
            <p:cNvPr id="79" name="Shape 2540">
              <a:extLst>
                <a:ext uri="{FF2B5EF4-FFF2-40B4-BE49-F238E27FC236}">
                  <a16:creationId xmlns:a16="http://schemas.microsoft.com/office/drawing/2014/main" id="{0D22EB17-7D4A-AA43-AE71-E7CE191E77B0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813A19-8B03-D84E-B2AC-AD13CF2C9755}"/>
              </a:ext>
            </a:extLst>
          </p:cNvPr>
          <p:cNvGrpSpPr/>
          <p:nvPr/>
        </p:nvGrpSpPr>
        <p:grpSpPr>
          <a:xfrm>
            <a:off x="1058988" y="5426686"/>
            <a:ext cx="5037012" cy="599228"/>
            <a:chOff x="3847831" y="3945810"/>
            <a:chExt cx="5037012" cy="59922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B43C310-A008-DC48-B4A4-DF93C269D2DC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E562B0-5CFC-A54C-840B-3E5595F3A844}"/>
                </a:ext>
              </a:extLst>
            </p:cNvPr>
            <p:cNvSpPr txBox="1"/>
            <p:nvPr/>
          </p:nvSpPr>
          <p:spPr>
            <a:xfrm>
              <a:off x="4597794" y="4041300"/>
              <a:ext cx="428704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Eating Regular meals</a:t>
              </a:r>
            </a:p>
          </p:txBody>
        </p:sp>
        <p:sp>
          <p:nvSpPr>
            <p:cNvPr id="30" name="Shape 2540">
              <a:extLst>
                <a:ext uri="{FF2B5EF4-FFF2-40B4-BE49-F238E27FC236}">
                  <a16:creationId xmlns:a16="http://schemas.microsoft.com/office/drawing/2014/main" id="{0CB25A17-A14D-314E-BF3E-EF25CE2C3429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6" name="Picture 5" descr="A picture containing green, indoor, dark&#10;&#10;Description automatically generated">
            <a:extLst>
              <a:ext uri="{FF2B5EF4-FFF2-40B4-BE49-F238E27FC236}">
                <a16:creationId xmlns:a16="http://schemas.microsoft.com/office/drawing/2014/main" id="{0E3C2135-D9AB-FC49-B731-7C8E43C1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38" y="2503595"/>
            <a:ext cx="5010662" cy="31938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5685C5-5A9F-884E-BD2A-83617091ADC6}"/>
              </a:ext>
            </a:extLst>
          </p:cNvPr>
          <p:cNvSpPr/>
          <p:nvPr/>
        </p:nvSpPr>
        <p:spPr>
          <a:xfrm>
            <a:off x="10283483" y="3751561"/>
            <a:ext cx="1772529" cy="468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2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179090" y="239312"/>
            <a:ext cx="16264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3’</a:t>
            </a:r>
            <a:r>
              <a:rPr lang="en-US" sz="5000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</a:t>
            </a:r>
            <a:endParaRPr lang="en-US" sz="5000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03CFF-6F98-B641-9021-BFDFD91B41DC}"/>
              </a:ext>
            </a:extLst>
          </p:cNvPr>
          <p:cNvGrpSpPr/>
          <p:nvPr/>
        </p:nvGrpSpPr>
        <p:grpSpPr>
          <a:xfrm>
            <a:off x="6852020" y="1433574"/>
            <a:ext cx="4761956" cy="3828194"/>
            <a:chOff x="648789" y="1739265"/>
            <a:chExt cx="5579862" cy="415799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DBA553B-8704-744C-90DA-0B3B5F816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5496" y="1947741"/>
              <a:ext cx="2486343" cy="2063627"/>
            </a:xfrm>
            <a:custGeom>
              <a:avLst/>
              <a:gdLst>
                <a:gd name="T0" fmla="*/ 1006 w 1014"/>
                <a:gd name="T1" fmla="*/ 520 h 841"/>
                <a:gd name="T2" fmla="*/ 666 w 1014"/>
                <a:gd name="T3" fmla="*/ 771 h 841"/>
                <a:gd name="T4" fmla="*/ 667 w 1014"/>
                <a:gd name="T5" fmla="*/ 772 h 841"/>
                <a:gd name="T6" fmla="*/ 807 w 1014"/>
                <a:gd name="T7" fmla="*/ 841 h 841"/>
                <a:gd name="T8" fmla="*/ 819 w 1014"/>
                <a:gd name="T9" fmla="*/ 841 h 841"/>
                <a:gd name="T10" fmla="*/ 972 w 1014"/>
                <a:gd name="T11" fmla="*/ 746 h 841"/>
                <a:gd name="T12" fmla="*/ 1009 w 1014"/>
                <a:gd name="T13" fmla="*/ 552 h 841"/>
                <a:gd name="T14" fmla="*/ 1006 w 1014"/>
                <a:gd name="T15" fmla="*/ 520 h 841"/>
                <a:gd name="T16" fmla="*/ 579 w 1014"/>
                <a:gd name="T17" fmla="*/ 21 h 841"/>
                <a:gd name="T18" fmla="*/ 512 w 1014"/>
                <a:gd name="T19" fmla="*/ 63 h 841"/>
                <a:gd name="T20" fmla="*/ 334 w 1014"/>
                <a:gd name="T21" fmla="*/ 267 h 841"/>
                <a:gd name="T22" fmla="*/ 266 w 1014"/>
                <a:gd name="T23" fmla="*/ 476 h 841"/>
                <a:gd name="T24" fmla="*/ 326 w 1014"/>
                <a:gd name="T25" fmla="*/ 520 h 841"/>
                <a:gd name="T26" fmla="*/ 666 w 1014"/>
                <a:gd name="T27" fmla="*/ 53 h 841"/>
                <a:gd name="T28" fmla="*/ 638 w 1014"/>
                <a:gd name="T29" fmla="*/ 41 h 841"/>
                <a:gd name="T30" fmla="*/ 579 w 1014"/>
                <a:gd name="T31" fmla="*/ 21 h 841"/>
                <a:gd name="T32" fmla="*/ 420 w 1014"/>
                <a:gd name="T33" fmla="*/ 0 h 841"/>
                <a:gd name="T34" fmla="*/ 144 w 1014"/>
                <a:gd name="T35" fmla="*/ 65 h 841"/>
                <a:gd name="T36" fmla="*/ 24 w 1014"/>
                <a:gd name="T37" fmla="*/ 149 h 841"/>
                <a:gd name="T38" fmla="*/ 53 w 1014"/>
                <a:gd name="T39" fmla="*/ 297 h 841"/>
                <a:gd name="T40" fmla="*/ 172 w 1014"/>
                <a:gd name="T41" fmla="*/ 406 h 841"/>
                <a:gd name="T42" fmla="*/ 249 w 1014"/>
                <a:gd name="T43" fmla="*/ 463 h 841"/>
                <a:gd name="T44" fmla="*/ 318 w 1014"/>
                <a:gd name="T45" fmla="*/ 258 h 841"/>
                <a:gd name="T46" fmla="*/ 501 w 1014"/>
                <a:gd name="T47" fmla="*/ 48 h 841"/>
                <a:gd name="T48" fmla="*/ 552 w 1014"/>
                <a:gd name="T49" fmla="*/ 14 h 841"/>
                <a:gd name="T50" fmla="*/ 458 w 1014"/>
                <a:gd name="T51" fmla="*/ 1 h 841"/>
                <a:gd name="T52" fmla="*/ 420 w 1014"/>
                <a:gd name="T53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4" h="841">
                  <a:moveTo>
                    <a:pt x="1006" y="520"/>
                  </a:moveTo>
                  <a:cubicBezTo>
                    <a:pt x="893" y="604"/>
                    <a:pt x="779" y="688"/>
                    <a:pt x="666" y="771"/>
                  </a:cubicBezTo>
                  <a:cubicBezTo>
                    <a:pt x="666" y="772"/>
                    <a:pt x="667" y="772"/>
                    <a:pt x="667" y="772"/>
                  </a:cubicBezTo>
                  <a:cubicBezTo>
                    <a:pt x="709" y="804"/>
                    <a:pt x="754" y="836"/>
                    <a:pt x="807" y="841"/>
                  </a:cubicBezTo>
                  <a:cubicBezTo>
                    <a:pt x="811" y="841"/>
                    <a:pt x="815" y="841"/>
                    <a:pt x="819" y="841"/>
                  </a:cubicBezTo>
                  <a:cubicBezTo>
                    <a:pt x="882" y="841"/>
                    <a:pt x="940" y="800"/>
                    <a:pt x="972" y="746"/>
                  </a:cubicBezTo>
                  <a:cubicBezTo>
                    <a:pt x="1006" y="688"/>
                    <a:pt x="1014" y="618"/>
                    <a:pt x="1009" y="552"/>
                  </a:cubicBezTo>
                  <a:cubicBezTo>
                    <a:pt x="1008" y="541"/>
                    <a:pt x="1007" y="531"/>
                    <a:pt x="1006" y="520"/>
                  </a:cubicBezTo>
                  <a:moveTo>
                    <a:pt x="579" y="21"/>
                  </a:moveTo>
                  <a:cubicBezTo>
                    <a:pt x="555" y="34"/>
                    <a:pt x="533" y="48"/>
                    <a:pt x="512" y="63"/>
                  </a:cubicBezTo>
                  <a:cubicBezTo>
                    <a:pt x="439" y="115"/>
                    <a:pt x="378" y="186"/>
                    <a:pt x="334" y="267"/>
                  </a:cubicBezTo>
                  <a:cubicBezTo>
                    <a:pt x="299" y="333"/>
                    <a:pt x="276" y="404"/>
                    <a:pt x="266" y="476"/>
                  </a:cubicBezTo>
                  <a:cubicBezTo>
                    <a:pt x="286" y="490"/>
                    <a:pt x="306" y="505"/>
                    <a:pt x="326" y="520"/>
                  </a:cubicBezTo>
                  <a:cubicBezTo>
                    <a:pt x="351" y="321"/>
                    <a:pt x="484" y="139"/>
                    <a:pt x="666" y="53"/>
                  </a:cubicBezTo>
                  <a:cubicBezTo>
                    <a:pt x="657" y="49"/>
                    <a:pt x="647" y="45"/>
                    <a:pt x="638" y="41"/>
                  </a:cubicBezTo>
                  <a:cubicBezTo>
                    <a:pt x="618" y="33"/>
                    <a:pt x="599" y="27"/>
                    <a:pt x="579" y="21"/>
                  </a:cubicBezTo>
                  <a:moveTo>
                    <a:pt x="420" y="0"/>
                  </a:moveTo>
                  <a:cubicBezTo>
                    <a:pt x="325" y="0"/>
                    <a:pt x="230" y="22"/>
                    <a:pt x="144" y="65"/>
                  </a:cubicBezTo>
                  <a:cubicBezTo>
                    <a:pt x="108" y="83"/>
                    <a:pt x="44" y="112"/>
                    <a:pt x="24" y="149"/>
                  </a:cubicBezTo>
                  <a:cubicBezTo>
                    <a:pt x="0" y="193"/>
                    <a:pt x="28" y="261"/>
                    <a:pt x="53" y="297"/>
                  </a:cubicBezTo>
                  <a:cubicBezTo>
                    <a:pt x="84" y="341"/>
                    <a:pt x="128" y="374"/>
                    <a:pt x="172" y="406"/>
                  </a:cubicBezTo>
                  <a:cubicBezTo>
                    <a:pt x="197" y="425"/>
                    <a:pt x="223" y="444"/>
                    <a:pt x="249" y="463"/>
                  </a:cubicBezTo>
                  <a:cubicBezTo>
                    <a:pt x="260" y="392"/>
                    <a:pt x="283" y="323"/>
                    <a:pt x="318" y="258"/>
                  </a:cubicBezTo>
                  <a:cubicBezTo>
                    <a:pt x="363" y="175"/>
                    <a:pt x="426" y="102"/>
                    <a:pt x="501" y="48"/>
                  </a:cubicBezTo>
                  <a:cubicBezTo>
                    <a:pt x="517" y="36"/>
                    <a:pt x="534" y="25"/>
                    <a:pt x="552" y="14"/>
                  </a:cubicBezTo>
                  <a:cubicBezTo>
                    <a:pt x="521" y="7"/>
                    <a:pt x="490" y="3"/>
                    <a:pt x="458" y="1"/>
                  </a:cubicBezTo>
                  <a:cubicBezTo>
                    <a:pt x="446" y="0"/>
                    <a:pt x="433" y="0"/>
                    <a:pt x="42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0FAC015-E2A3-E34E-8487-C3E6EA37D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614" y="1739265"/>
              <a:ext cx="3839037" cy="4157997"/>
            </a:xfrm>
            <a:custGeom>
              <a:avLst/>
              <a:gdLst>
                <a:gd name="T0" fmla="*/ 1070 w 1566"/>
                <a:gd name="T1" fmla="*/ 1695 h 1695"/>
                <a:gd name="T2" fmla="*/ 1194 w 1566"/>
                <a:gd name="T3" fmla="*/ 1373 h 1695"/>
                <a:gd name="T4" fmla="*/ 1341 w 1566"/>
                <a:gd name="T5" fmla="*/ 1319 h 1695"/>
                <a:gd name="T6" fmla="*/ 1460 w 1566"/>
                <a:gd name="T7" fmla="*/ 1284 h 1695"/>
                <a:gd name="T8" fmla="*/ 1524 w 1566"/>
                <a:gd name="T9" fmla="*/ 1072 h 1695"/>
                <a:gd name="T10" fmla="*/ 1522 w 1566"/>
                <a:gd name="T11" fmla="*/ 1018 h 1695"/>
                <a:gd name="T12" fmla="*/ 1539 w 1566"/>
                <a:gd name="T13" fmla="*/ 994 h 1695"/>
                <a:gd name="T14" fmla="*/ 1523 w 1566"/>
                <a:gd name="T15" fmla="*/ 930 h 1695"/>
                <a:gd name="T16" fmla="*/ 1531 w 1566"/>
                <a:gd name="T17" fmla="*/ 872 h 1695"/>
                <a:gd name="T18" fmla="*/ 1492 w 1566"/>
                <a:gd name="T19" fmla="*/ 806 h 1695"/>
                <a:gd name="T20" fmla="*/ 1558 w 1566"/>
                <a:gd name="T21" fmla="*/ 688 h 1695"/>
                <a:gd name="T22" fmla="*/ 1473 w 1566"/>
                <a:gd name="T23" fmla="*/ 615 h 1695"/>
                <a:gd name="T24" fmla="*/ 1331 w 1566"/>
                <a:gd name="T25" fmla="*/ 445 h 1695"/>
                <a:gd name="T26" fmla="*/ 1197 w 1566"/>
                <a:gd name="T27" fmla="*/ 224 h 1695"/>
                <a:gd name="T28" fmla="*/ 649 w 1566"/>
                <a:gd name="T29" fmla="*/ 4 h 1695"/>
                <a:gd name="T30" fmla="*/ 80 w 1566"/>
                <a:gd name="T31" fmla="*/ 343 h 1695"/>
                <a:gd name="T32" fmla="*/ 55 w 1566"/>
                <a:gd name="T33" fmla="*/ 887 h 1695"/>
                <a:gd name="T34" fmla="*/ 367 w 1566"/>
                <a:gd name="T35" fmla="*/ 1260 h 1695"/>
                <a:gd name="T36" fmla="*/ 435 w 1566"/>
                <a:gd name="T37" fmla="*/ 1659 h 1695"/>
                <a:gd name="T38" fmla="*/ 231 w 1566"/>
                <a:gd name="T39" fmla="*/ 1098 h 1695"/>
                <a:gd name="T40" fmla="*/ 23 w 1566"/>
                <a:gd name="T41" fmla="*/ 613 h 1695"/>
                <a:gd name="T42" fmla="*/ 274 w 1566"/>
                <a:gd name="T43" fmla="*/ 148 h 1695"/>
                <a:gd name="T44" fmla="*/ 1017 w 1566"/>
                <a:gd name="T45" fmla="*/ 103 h 1695"/>
                <a:gd name="T46" fmla="*/ 1298 w 1566"/>
                <a:gd name="T47" fmla="*/ 411 h 1695"/>
                <a:gd name="T48" fmla="*/ 1360 w 1566"/>
                <a:gd name="T49" fmla="*/ 548 h 1695"/>
                <a:gd name="T50" fmla="*/ 1502 w 1566"/>
                <a:gd name="T51" fmla="*/ 657 h 1695"/>
                <a:gd name="T52" fmla="*/ 1528 w 1566"/>
                <a:gd name="T53" fmla="*/ 750 h 1695"/>
                <a:gd name="T54" fmla="*/ 1475 w 1566"/>
                <a:gd name="T55" fmla="*/ 797 h 1695"/>
                <a:gd name="T56" fmla="*/ 1519 w 1566"/>
                <a:gd name="T57" fmla="*/ 886 h 1695"/>
                <a:gd name="T58" fmla="*/ 1497 w 1566"/>
                <a:gd name="T59" fmla="*/ 920 h 1695"/>
                <a:gd name="T60" fmla="*/ 1497 w 1566"/>
                <a:gd name="T61" fmla="*/ 939 h 1695"/>
                <a:gd name="T62" fmla="*/ 1523 w 1566"/>
                <a:gd name="T63" fmla="*/ 985 h 1695"/>
                <a:gd name="T64" fmla="*/ 1506 w 1566"/>
                <a:gd name="T65" fmla="*/ 1007 h 1695"/>
                <a:gd name="T66" fmla="*/ 1507 w 1566"/>
                <a:gd name="T67" fmla="*/ 1079 h 1695"/>
                <a:gd name="T68" fmla="*/ 1452 w 1566"/>
                <a:gd name="T69" fmla="*/ 1266 h 1695"/>
                <a:gd name="T70" fmla="*/ 1336 w 1566"/>
                <a:gd name="T71" fmla="*/ 1301 h 1695"/>
                <a:gd name="T72" fmla="*/ 1184 w 1566"/>
                <a:gd name="T73" fmla="*/ 1357 h 1695"/>
                <a:gd name="T74" fmla="*/ 1051 w 1566"/>
                <a:gd name="T75" fmla="*/ 1638 h 1695"/>
                <a:gd name="T76" fmla="*/ 1051 w 1566"/>
                <a:gd name="T77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6" h="1695">
                  <a:moveTo>
                    <a:pt x="1051" y="1695"/>
                  </a:moveTo>
                  <a:cubicBezTo>
                    <a:pt x="1070" y="1695"/>
                    <a:pt x="1070" y="1695"/>
                    <a:pt x="1070" y="1695"/>
                  </a:cubicBezTo>
                  <a:cubicBezTo>
                    <a:pt x="1070" y="1638"/>
                    <a:pt x="1070" y="1638"/>
                    <a:pt x="1070" y="1638"/>
                  </a:cubicBezTo>
                  <a:cubicBezTo>
                    <a:pt x="1078" y="1470"/>
                    <a:pt x="1151" y="1399"/>
                    <a:pt x="1194" y="1373"/>
                  </a:cubicBezTo>
                  <a:cubicBezTo>
                    <a:pt x="1245" y="1340"/>
                    <a:pt x="1259" y="1337"/>
                    <a:pt x="1299" y="1329"/>
                  </a:cubicBezTo>
                  <a:cubicBezTo>
                    <a:pt x="1310" y="1326"/>
                    <a:pt x="1324" y="1323"/>
                    <a:pt x="1341" y="1319"/>
                  </a:cubicBezTo>
                  <a:cubicBezTo>
                    <a:pt x="1348" y="1317"/>
                    <a:pt x="1356" y="1315"/>
                    <a:pt x="1364" y="1314"/>
                  </a:cubicBezTo>
                  <a:cubicBezTo>
                    <a:pt x="1396" y="1306"/>
                    <a:pt x="1430" y="1298"/>
                    <a:pt x="1460" y="1284"/>
                  </a:cubicBezTo>
                  <a:cubicBezTo>
                    <a:pt x="1505" y="1262"/>
                    <a:pt x="1536" y="1228"/>
                    <a:pt x="1546" y="1189"/>
                  </a:cubicBezTo>
                  <a:cubicBezTo>
                    <a:pt x="1555" y="1149"/>
                    <a:pt x="1539" y="1108"/>
                    <a:pt x="1524" y="1072"/>
                  </a:cubicBezTo>
                  <a:cubicBezTo>
                    <a:pt x="1522" y="1066"/>
                    <a:pt x="1520" y="1061"/>
                    <a:pt x="1518" y="1056"/>
                  </a:cubicBezTo>
                  <a:cubicBezTo>
                    <a:pt x="1513" y="1043"/>
                    <a:pt x="1515" y="1029"/>
                    <a:pt x="1522" y="1018"/>
                  </a:cubicBezTo>
                  <a:cubicBezTo>
                    <a:pt x="1524" y="1015"/>
                    <a:pt x="1526" y="1012"/>
                    <a:pt x="1529" y="1009"/>
                  </a:cubicBezTo>
                  <a:cubicBezTo>
                    <a:pt x="1532" y="1004"/>
                    <a:pt x="1536" y="1000"/>
                    <a:pt x="1539" y="994"/>
                  </a:cubicBezTo>
                  <a:cubicBezTo>
                    <a:pt x="1547" y="980"/>
                    <a:pt x="1547" y="963"/>
                    <a:pt x="1540" y="949"/>
                  </a:cubicBezTo>
                  <a:cubicBezTo>
                    <a:pt x="1536" y="941"/>
                    <a:pt x="1530" y="935"/>
                    <a:pt x="1523" y="930"/>
                  </a:cubicBezTo>
                  <a:cubicBezTo>
                    <a:pt x="1527" y="926"/>
                    <a:pt x="1532" y="921"/>
                    <a:pt x="1535" y="915"/>
                  </a:cubicBezTo>
                  <a:cubicBezTo>
                    <a:pt x="1544" y="898"/>
                    <a:pt x="1542" y="881"/>
                    <a:pt x="1531" y="872"/>
                  </a:cubicBezTo>
                  <a:cubicBezTo>
                    <a:pt x="1513" y="856"/>
                    <a:pt x="1497" y="842"/>
                    <a:pt x="1492" y="824"/>
                  </a:cubicBezTo>
                  <a:cubicBezTo>
                    <a:pt x="1491" y="817"/>
                    <a:pt x="1491" y="812"/>
                    <a:pt x="1492" y="806"/>
                  </a:cubicBezTo>
                  <a:cubicBezTo>
                    <a:pt x="1510" y="794"/>
                    <a:pt x="1530" y="780"/>
                    <a:pt x="1544" y="762"/>
                  </a:cubicBezTo>
                  <a:cubicBezTo>
                    <a:pt x="1561" y="739"/>
                    <a:pt x="1566" y="711"/>
                    <a:pt x="1558" y="688"/>
                  </a:cubicBezTo>
                  <a:cubicBezTo>
                    <a:pt x="1549" y="666"/>
                    <a:pt x="1529" y="652"/>
                    <a:pt x="1513" y="641"/>
                  </a:cubicBezTo>
                  <a:cubicBezTo>
                    <a:pt x="1500" y="632"/>
                    <a:pt x="1486" y="623"/>
                    <a:pt x="1473" y="615"/>
                  </a:cubicBezTo>
                  <a:cubicBezTo>
                    <a:pt x="1436" y="591"/>
                    <a:pt x="1401" y="569"/>
                    <a:pt x="1375" y="536"/>
                  </a:cubicBezTo>
                  <a:cubicBezTo>
                    <a:pt x="1354" y="510"/>
                    <a:pt x="1343" y="478"/>
                    <a:pt x="1331" y="445"/>
                  </a:cubicBezTo>
                  <a:cubicBezTo>
                    <a:pt x="1326" y="431"/>
                    <a:pt x="1321" y="417"/>
                    <a:pt x="1315" y="404"/>
                  </a:cubicBezTo>
                  <a:cubicBezTo>
                    <a:pt x="1287" y="337"/>
                    <a:pt x="1241" y="279"/>
                    <a:pt x="1197" y="224"/>
                  </a:cubicBezTo>
                  <a:cubicBezTo>
                    <a:pt x="1147" y="162"/>
                    <a:pt x="1054" y="103"/>
                    <a:pt x="1026" y="87"/>
                  </a:cubicBezTo>
                  <a:cubicBezTo>
                    <a:pt x="886" y="2"/>
                    <a:pt x="772" y="0"/>
                    <a:pt x="649" y="4"/>
                  </a:cubicBezTo>
                  <a:cubicBezTo>
                    <a:pt x="506" y="10"/>
                    <a:pt x="369" y="56"/>
                    <a:pt x="263" y="133"/>
                  </a:cubicBezTo>
                  <a:cubicBezTo>
                    <a:pt x="188" y="187"/>
                    <a:pt x="125" y="260"/>
                    <a:pt x="80" y="343"/>
                  </a:cubicBezTo>
                  <a:cubicBezTo>
                    <a:pt x="34" y="427"/>
                    <a:pt x="8" y="520"/>
                    <a:pt x="4" y="612"/>
                  </a:cubicBezTo>
                  <a:cubicBezTo>
                    <a:pt x="0" y="704"/>
                    <a:pt x="18" y="799"/>
                    <a:pt x="55" y="887"/>
                  </a:cubicBezTo>
                  <a:cubicBezTo>
                    <a:pt x="93" y="974"/>
                    <a:pt x="149" y="1052"/>
                    <a:pt x="219" y="1113"/>
                  </a:cubicBezTo>
                  <a:cubicBezTo>
                    <a:pt x="279" y="1165"/>
                    <a:pt x="315" y="1200"/>
                    <a:pt x="367" y="1260"/>
                  </a:cubicBezTo>
                  <a:cubicBezTo>
                    <a:pt x="459" y="1365"/>
                    <a:pt x="480" y="1526"/>
                    <a:pt x="418" y="1651"/>
                  </a:cubicBezTo>
                  <a:cubicBezTo>
                    <a:pt x="435" y="1659"/>
                    <a:pt x="435" y="1659"/>
                    <a:pt x="435" y="1659"/>
                  </a:cubicBezTo>
                  <a:cubicBezTo>
                    <a:pt x="500" y="1527"/>
                    <a:pt x="478" y="1358"/>
                    <a:pt x="381" y="1248"/>
                  </a:cubicBezTo>
                  <a:cubicBezTo>
                    <a:pt x="328" y="1187"/>
                    <a:pt x="292" y="1151"/>
                    <a:pt x="231" y="1098"/>
                  </a:cubicBezTo>
                  <a:cubicBezTo>
                    <a:pt x="164" y="1040"/>
                    <a:pt x="109" y="964"/>
                    <a:pt x="73" y="879"/>
                  </a:cubicBezTo>
                  <a:cubicBezTo>
                    <a:pt x="36" y="794"/>
                    <a:pt x="19" y="702"/>
                    <a:pt x="23" y="613"/>
                  </a:cubicBezTo>
                  <a:cubicBezTo>
                    <a:pt x="27" y="524"/>
                    <a:pt x="52" y="434"/>
                    <a:pt x="96" y="352"/>
                  </a:cubicBezTo>
                  <a:cubicBezTo>
                    <a:pt x="140" y="271"/>
                    <a:pt x="201" y="200"/>
                    <a:pt x="274" y="148"/>
                  </a:cubicBezTo>
                  <a:cubicBezTo>
                    <a:pt x="377" y="73"/>
                    <a:pt x="511" y="29"/>
                    <a:pt x="649" y="23"/>
                  </a:cubicBezTo>
                  <a:cubicBezTo>
                    <a:pt x="796" y="17"/>
                    <a:pt x="893" y="28"/>
                    <a:pt x="1017" y="103"/>
                  </a:cubicBezTo>
                  <a:cubicBezTo>
                    <a:pt x="1043" y="119"/>
                    <a:pt x="1134" y="176"/>
                    <a:pt x="1182" y="236"/>
                  </a:cubicBezTo>
                  <a:cubicBezTo>
                    <a:pt x="1225" y="290"/>
                    <a:pt x="1270" y="347"/>
                    <a:pt x="1298" y="411"/>
                  </a:cubicBezTo>
                  <a:cubicBezTo>
                    <a:pt x="1303" y="424"/>
                    <a:pt x="1308" y="438"/>
                    <a:pt x="1313" y="451"/>
                  </a:cubicBezTo>
                  <a:cubicBezTo>
                    <a:pt x="1325" y="485"/>
                    <a:pt x="1338" y="519"/>
                    <a:pt x="1360" y="548"/>
                  </a:cubicBezTo>
                  <a:cubicBezTo>
                    <a:pt x="1389" y="583"/>
                    <a:pt x="1426" y="607"/>
                    <a:pt x="1463" y="631"/>
                  </a:cubicBezTo>
                  <a:cubicBezTo>
                    <a:pt x="1476" y="639"/>
                    <a:pt x="1490" y="648"/>
                    <a:pt x="1502" y="657"/>
                  </a:cubicBezTo>
                  <a:cubicBezTo>
                    <a:pt x="1519" y="668"/>
                    <a:pt x="1534" y="680"/>
                    <a:pt x="1540" y="695"/>
                  </a:cubicBezTo>
                  <a:cubicBezTo>
                    <a:pt x="1547" y="715"/>
                    <a:pt x="1539" y="736"/>
                    <a:pt x="1528" y="750"/>
                  </a:cubicBezTo>
                  <a:cubicBezTo>
                    <a:pt x="1516" y="767"/>
                    <a:pt x="1497" y="780"/>
                    <a:pt x="1479" y="792"/>
                  </a:cubicBezTo>
                  <a:cubicBezTo>
                    <a:pt x="1477" y="793"/>
                    <a:pt x="1476" y="795"/>
                    <a:pt x="1475" y="797"/>
                  </a:cubicBezTo>
                  <a:cubicBezTo>
                    <a:pt x="1472" y="809"/>
                    <a:pt x="1471" y="818"/>
                    <a:pt x="1474" y="828"/>
                  </a:cubicBezTo>
                  <a:cubicBezTo>
                    <a:pt x="1481" y="854"/>
                    <a:pt x="1503" y="873"/>
                    <a:pt x="1519" y="886"/>
                  </a:cubicBezTo>
                  <a:cubicBezTo>
                    <a:pt x="1524" y="890"/>
                    <a:pt x="1522" y="899"/>
                    <a:pt x="1518" y="906"/>
                  </a:cubicBezTo>
                  <a:cubicBezTo>
                    <a:pt x="1514" y="914"/>
                    <a:pt x="1506" y="919"/>
                    <a:pt x="1497" y="920"/>
                  </a:cubicBezTo>
                  <a:cubicBezTo>
                    <a:pt x="1493" y="921"/>
                    <a:pt x="1489" y="925"/>
                    <a:pt x="1489" y="929"/>
                  </a:cubicBezTo>
                  <a:cubicBezTo>
                    <a:pt x="1489" y="934"/>
                    <a:pt x="1492" y="938"/>
                    <a:pt x="1497" y="939"/>
                  </a:cubicBezTo>
                  <a:cubicBezTo>
                    <a:pt x="1507" y="940"/>
                    <a:pt x="1519" y="949"/>
                    <a:pt x="1523" y="957"/>
                  </a:cubicBezTo>
                  <a:cubicBezTo>
                    <a:pt x="1527" y="966"/>
                    <a:pt x="1527" y="977"/>
                    <a:pt x="1523" y="985"/>
                  </a:cubicBezTo>
                  <a:cubicBezTo>
                    <a:pt x="1521" y="989"/>
                    <a:pt x="1518" y="993"/>
                    <a:pt x="1514" y="997"/>
                  </a:cubicBezTo>
                  <a:cubicBezTo>
                    <a:pt x="1512" y="1000"/>
                    <a:pt x="1509" y="1003"/>
                    <a:pt x="1506" y="1007"/>
                  </a:cubicBezTo>
                  <a:cubicBezTo>
                    <a:pt x="1496" y="1023"/>
                    <a:pt x="1493" y="1045"/>
                    <a:pt x="1500" y="1063"/>
                  </a:cubicBezTo>
                  <a:cubicBezTo>
                    <a:pt x="1502" y="1068"/>
                    <a:pt x="1505" y="1073"/>
                    <a:pt x="1507" y="1079"/>
                  </a:cubicBezTo>
                  <a:cubicBezTo>
                    <a:pt x="1521" y="1114"/>
                    <a:pt x="1536" y="1151"/>
                    <a:pt x="1527" y="1185"/>
                  </a:cubicBezTo>
                  <a:cubicBezTo>
                    <a:pt x="1519" y="1218"/>
                    <a:pt x="1492" y="1247"/>
                    <a:pt x="1452" y="1266"/>
                  </a:cubicBezTo>
                  <a:cubicBezTo>
                    <a:pt x="1423" y="1280"/>
                    <a:pt x="1391" y="1288"/>
                    <a:pt x="1359" y="1295"/>
                  </a:cubicBezTo>
                  <a:cubicBezTo>
                    <a:pt x="1352" y="1297"/>
                    <a:pt x="1344" y="1299"/>
                    <a:pt x="1336" y="1301"/>
                  </a:cubicBezTo>
                  <a:cubicBezTo>
                    <a:pt x="1319" y="1305"/>
                    <a:pt x="1306" y="1308"/>
                    <a:pt x="1295" y="1310"/>
                  </a:cubicBezTo>
                  <a:cubicBezTo>
                    <a:pt x="1253" y="1319"/>
                    <a:pt x="1238" y="1322"/>
                    <a:pt x="1184" y="1357"/>
                  </a:cubicBezTo>
                  <a:cubicBezTo>
                    <a:pt x="1134" y="1388"/>
                    <a:pt x="1098" y="1437"/>
                    <a:pt x="1075" y="1504"/>
                  </a:cubicBezTo>
                  <a:cubicBezTo>
                    <a:pt x="1062" y="1544"/>
                    <a:pt x="1053" y="1590"/>
                    <a:pt x="1051" y="1638"/>
                  </a:cubicBezTo>
                  <a:cubicBezTo>
                    <a:pt x="1051" y="1638"/>
                    <a:pt x="1051" y="1638"/>
                    <a:pt x="1051" y="1638"/>
                  </a:cubicBezTo>
                  <a:cubicBezTo>
                    <a:pt x="1051" y="1695"/>
                    <a:pt x="1051" y="1695"/>
                    <a:pt x="1051" y="169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16B747-1833-6249-98A7-6EC3DDC82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5601" y="1947741"/>
              <a:ext cx="2483461" cy="2063627"/>
            </a:xfrm>
            <a:custGeom>
              <a:avLst/>
              <a:gdLst>
                <a:gd name="T0" fmla="*/ 8 w 1013"/>
                <a:gd name="T1" fmla="*/ 520 h 841"/>
                <a:gd name="T2" fmla="*/ 5 w 1013"/>
                <a:gd name="T3" fmla="*/ 552 h 841"/>
                <a:gd name="T4" fmla="*/ 42 w 1013"/>
                <a:gd name="T5" fmla="*/ 746 h 841"/>
                <a:gd name="T6" fmla="*/ 194 w 1013"/>
                <a:gd name="T7" fmla="*/ 841 h 841"/>
                <a:gd name="T8" fmla="*/ 207 w 1013"/>
                <a:gd name="T9" fmla="*/ 841 h 841"/>
                <a:gd name="T10" fmla="*/ 347 w 1013"/>
                <a:gd name="T11" fmla="*/ 772 h 841"/>
                <a:gd name="T12" fmla="*/ 348 w 1013"/>
                <a:gd name="T13" fmla="*/ 771 h 841"/>
                <a:gd name="T14" fmla="*/ 8 w 1013"/>
                <a:gd name="T15" fmla="*/ 520 h 841"/>
                <a:gd name="T16" fmla="*/ 593 w 1013"/>
                <a:gd name="T17" fmla="*/ 0 h 841"/>
                <a:gd name="T18" fmla="*/ 555 w 1013"/>
                <a:gd name="T19" fmla="*/ 1 h 841"/>
                <a:gd name="T20" fmla="*/ 376 w 1013"/>
                <a:gd name="T21" fmla="*/ 41 h 841"/>
                <a:gd name="T22" fmla="*/ 348 w 1013"/>
                <a:gd name="T23" fmla="*/ 53 h 841"/>
                <a:gd name="T24" fmla="*/ 688 w 1013"/>
                <a:gd name="T25" fmla="*/ 520 h 841"/>
                <a:gd name="T26" fmla="*/ 842 w 1013"/>
                <a:gd name="T27" fmla="*/ 406 h 841"/>
                <a:gd name="T28" fmla="*/ 960 w 1013"/>
                <a:gd name="T29" fmla="*/ 297 h 841"/>
                <a:gd name="T30" fmla="*/ 990 w 1013"/>
                <a:gd name="T31" fmla="*/ 149 h 841"/>
                <a:gd name="T32" fmla="*/ 870 w 1013"/>
                <a:gd name="T33" fmla="*/ 65 h 841"/>
                <a:gd name="T34" fmla="*/ 593 w 1013"/>
                <a:gd name="T3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3" h="841">
                  <a:moveTo>
                    <a:pt x="8" y="520"/>
                  </a:moveTo>
                  <a:cubicBezTo>
                    <a:pt x="7" y="531"/>
                    <a:pt x="6" y="541"/>
                    <a:pt x="5" y="552"/>
                  </a:cubicBezTo>
                  <a:cubicBezTo>
                    <a:pt x="0" y="618"/>
                    <a:pt x="8" y="688"/>
                    <a:pt x="42" y="746"/>
                  </a:cubicBezTo>
                  <a:cubicBezTo>
                    <a:pt x="74" y="800"/>
                    <a:pt x="132" y="841"/>
                    <a:pt x="194" y="841"/>
                  </a:cubicBezTo>
                  <a:cubicBezTo>
                    <a:pt x="199" y="841"/>
                    <a:pt x="203" y="841"/>
                    <a:pt x="207" y="841"/>
                  </a:cubicBezTo>
                  <a:cubicBezTo>
                    <a:pt x="259" y="836"/>
                    <a:pt x="304" y="804"/>
                    <a:pt x="347" y="772"/>
                  </a:cubicBezTo>
                  <a:cubicBezTo>
                    <a:pt x="347" y="772"/>
                    <a:pt x="347" y="772"/>
                    <a:pt x="348" y="771"/>
                  </a:cubicBezTo>
                  <a:cubicBezTo>
                    <a:pt x="235" y="688"/>
                    <a:pt x="121" y="604"/>
                    <a:pt x="8" y="520"/>
                  </a:cubicBezTo>
                  <a:moveTo>
                    <a:pt x="593" y="0"/>
                  </a:moveTo>
                  <a:cubicBezTo>
                    <a:pt x="581" y="0"/>
                    <a:pt x="568" y="0"/>
                    <a:pt x="555" y="1"/>
                  </a:cubicBezTo>
                  <a:cubicBezTo>
                    <a:pt x="494" y="5"/>
                    <a:pt x="433" y="18"/>
                    <a:pt x="376" y="41"/>
                  </a:cubicBezTo>
                  <a:cubicBezTo>
                    <a:pt x="367" y="45"/>
                    <a:pt x="357" y="49"/>
                    <a:pt x="348" y="53"/>
                  </a:cubicBezTo>
                  <a:cubicBezTo>
                    <a:pt x="530" y="139"/>
                    <a:pt x="662" y="321"/>
                    <a:pt x="688" y="520"/>
                  </a:cubicBezTo>
                  <a:cubicBezTo>
                    <a:pt x="739" y="482"/>
                    <a:pt x="791" y="444"/>
                    <a:pt x="842" y="406"/>
                  </a:cubicBezTo>
                  <a:cubicBezTo>
                    <a:pt x="885" y="374"/>
                    <a:pt x="930" y="341"/>
                    <a:pt x="960" y="297"/>
                  </a:cubicBezTo>
                  <a:cubicBezTo>
                    <a:pt x="986" y="261"/>
                    <a:pt x="1013" y="193"/>
                    <a:pt x="990" y="149"/>
                  </a:cubicBezTo>
                  <a:cubicBezTo>
                    <a:pt x="970" y="112"/>
                    <a:pt x="906" y="83"/>
                    <a:pt x="870" y="65"/>
                  </a:cubicBezTo>
                  <a:cubicBezTo>
                    <a:pt x="784" y="22"/>
                    <a:pt x="689" y="0"/>
                    <a:pt x="593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BB63A9B-DBEB-724D-8FEE-A1B2A9EF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4815" y="2078399"/>
              <a:ext cx="1667810" cy="1761000"/>
            </a:xfrm>
            <a:custGeom>
              <a:avLst/>
              <a:gdLst>
                <a:gd name="T0" fmla="*/ 340 w 680"/>
                <a:gd name="T1" fmla="*/ 0 h 718"/>
                <a:gd name="T2" fmla="*/ 0 w 680"/>
                <a:gd name="T3" fmla="*/ 467 h 718"/>
                <a:gd name="T4" fmla="*/ 340 w 680"/>
                <a:gd name="T5" fmla="*/ 718 h 718"/>
                <a:gd name="T6" fmla="*/ 680 w 680"/>
                <a:gd name="T7" fmla="*/ 467 h 718"/>
                <a:gd name="T8" fmla="*/ 340 w 680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718">
                  <a:moveTo>
                    <a:pt x="340" y="0"/>
                  </a:moveTo>
                  <a:cubicBezTo>
                    <a:pt x="158" y="86"/>
                    <a:pt x="25" y="268"/>
                    <a:pt x="0" y="467"/>
                  </a:cubicBezTo>
                  <a:cubicBezTo>
                    <a:pt x="113" y="551"/>
                    <a:pt x="227" y="635"/>
                    <a:pt x="340" y="718"/>
                  </a:cubicBezTo>
                  <a:cubicBezTo>
                    <a:pt x="453" y="635"/>
                    <a:pt x="567" y="551"/>
                    <a:pt x="680" y="467"/>
                  </a:cubicBezTo>
                  <a:cubicBezTo>
                    <a:pt x="654" y="268"/>
                    <a:pt x="522" y="86"/>
                    <a:pt x="34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06008F-901F-0F44-BA3D-E88FD8851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188" y="2430984"/>
              <a:ext cx="1096182" cy="1097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9FFF4B-5DE1-EE45-BD73-C52B712A5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550" y="2593345"/>
              <a:ext cx="772419" cy="772419"/>
            </a:xfrm>
            <a:custGeom>
              <a:avLst/>
              <a:gdLst>
                <a:gd name="T0" fmla="*/ 300 w 315"/>
                <a:gd name="T1" fmla="*/ 113 h 315"/>
                <a:gd name="T2" fmla="*/ 202 w 315"/>
                <a:gd name="T3" fmla="*/ 113 h 315"/>
                <a:gd name="T4" fmla="*/ 202 w 315"/>
                <a:gd name="T5" fmla="*/ 15 h 315"/>
                <a:gd name="T6" fmla="*/ 186 w 315"/>
                <a:gd name="T7" fmla="*/ 0 h 315"/>
                <a:gd name="T8" fmla="*/ 129 w 315"/>
                <a:gd name="T9" fmla="*/ 0 h 315"/>
                <a:gd name="T10" fmla="*/ 114 w 315"/>
                <a:gd name="T11" fmla="*/ 15 h 315"/>
                <a:gd name="T12" fmla="*/ 114 w 315"/>
                <a:gd name="T13" fmla="*/ 113 h 315"/>
                <a:gd name="T14" fmla="*/ 15 w 315"/>
                <a:gd name="T15" fmla="*/ 113 h 315"/>
                <a:gd name="T16" fmla="*/ 0 w 315"/>
                <a:gd name="T17" fmla="*/ 129 h 315"/>
                <a:gd name="T18" fmla="*/ 0 w 315"/>
                <a:gd name="T19" fmla="*/ 186 h 315"/>
                <a:gd name="T20" fmla="*/ 15 w 315"/>
                <a:gd name="T21" fmla="*/ 202 h 315"/>
                <a:gd name="T22" fmla="*/ 114 w 315"/>
                <a:gd name="T23" fmla="*/ 202 h 315"/>
                <a:gd name="T24" fmla="*/ 114 w 315"/>
                <a:gd name="T25" fmla="*/ 300 h 315"/>
                <a:gd name="T26" fmla="*/ 129 w 315"/>
                <a:gd name="T27" fmla="*/ 315 h 315"/>
                <a:gd name="T28" fmla="*/ 186 w 315"/>
                <a:gd name="T29" fmla="*/ 315 h 315"/>
                <a:gd name="T30" fmla="*/ 202 w 315"/>
                <a:gd name="T31" fmla="*/ 300 h 315"/>
                <a:gd name="T32" fmla="*/ 202 w 315"/>
                <a:gd name="T33" fmla="*/ 202 h 315"/>
                <a:gd name="T34" fmla="*/ 300 w 315"/>
                <a:gd name="T35" fmla="*/ 202 h 315"/>
                <a:gd name="T36" fmla="*/ 315 w 315"/>
                <a:gd name="T37" fmla="*/ 186 h 315"/>
                <a:gd name="T38" fmla="*/ 315 w 315"/>
                <a:gd name="T39" fmla="*/ 129 h 315"/>
                <a:gd name="T40" fmla="*/ 300 w 315"/>
                <a:gd name="T41" fmla="*/ 11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5" h="315">
                  <a:moveTo>
                    <a:pt x="300" y="113"/>
                  </a:moveTo>
                  <a:cubicBezTo>
                    <a:pt x="202" y="113"/>
                    <a:pt x="202" y="113"/>
                    <a:pt x="202" y="113"/>
                  </a:cubicBezTo>
                  <a:cubicBezTo>
                    <a:pt x="202" y="15"/>
                    <a:pt x="202" y="15"/>
                    <a:pt x="202" y="15"/>
                  </a:cubicBezTo>
                  <a:cubicBezTo>
                    <a:pt x="202" y="7"/>
                    <a:pt x="195" y="0"/>
                    <a:pt x="18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1" y="0"/>
                    <a:pt x="114" y="7"/>
                    <a:pt x="114" y="15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7" y="113"/>
                    <a:pt x="0" y="120"/>
                    <a:pt x="0" y="12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5"/>
                    <a:pt x="7" y="202"/>
                    <a:pt x="15" y="202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4" y="300"/>
                    <a:pt x="114" y="300"/>
                    <a:pt x="114" y="300"/>
                  </a:cubicBezTo>
                  <a:cubicBezTo>
                    <a:pt x="114" y="308"/>
                    <a:pt x="121" y="315"/>
                    <a:pt x="129" y="315"/>
                  </a:cubicBezTo>
                  <a:cubicBezTo>
                    <a:pt x="186" y="315"/>
                    <a:pt x="186" y="315"/>
                    <a:pt x="186" y="315"/>
                  </a:cubicBezTo>
                  <a:cubicBezTo>
                    <a:pt x="195" y="315"/>
                    <a:pt x="202" y="308"/>
                    <a:pt x="202" y="300"/>
                  </a:cubicBezTo>
                  <a:cubicBezTo>
                    <a:pt x="202" y="202"/>
                    <a:pt x="202" y="202"/>
                    <a:pt x="202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8" y="202"/>
                    <a:pt x="315" y="195"/>
                    <a:pt x="315" y="186"/>
                  </a:cubicBezTo>
                  <a:cubicBezTo>
                    <a:pt x="315" y="129"/>
                    <a:pt x="315" y="129"/>
                    <a:pt x="315" y="129"/>
                  </a:cubicBezTo>
                  <a:cubicBezTo>
                    <a:pt x="315" y="120"/>
                    <a:pt x="308" y="113"/>
                    <a:pt x="30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B367DF-CFFB-4341-9585-284548775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89" y="1739265"/>
              <a:ext cx="3839037" cy="4157997"/>
            </a:xfrm>
            <a:custGeom>
              <a:avLst/>
              <a:gdLst>
                <a:gd name="T0" fmla="*/ 1486 w 1566"/>
                <a:gd name="T1" fmla="*/ 343 h 1695"/>
                <a:gd name="T2" fmla="*/ 917 w 1566"/>
                <a:gd name="T3" fmla="*/ 4 h 1695"/>
                <a:gd name="T4" fmla="*/ 369 w 1566"/>
                <a:gd name="T5" fmla="*/ 224 h 1695"/>
                <a:gd name="T6" fmla="*/ 235 w 1566"/>
                <a:gd name="T7" fmla="*/ 445 h 1695"/>
                <a:gd name="T8" fmla="*/ 93 w 1566"/>
                <a:gd name="T9" fmla="*/ 615 h 1695"/>
                <a:gd name="T10" fmla="*/ 8 w 1566"/>
                <a:gd name="T11" fmla="*/ 688 h 1695"/>
                <a:gd name="T12" fmla="*/ 47 w 1566"/>
                <a:gd name="T13" fmla="*/ 787 h 1695"/>
                <a:gd name="T14" fmla="*/ 48 w 1566"/>
                <a:gd name="T15" fmla="*/ 787 h 1695"/>
                <a:gd name="T16" fmla="*/ 119 w 1566"/>
                <a:gd name="T17" fmla="*/ 873 h 1695"/>
                <a:gd name="T18" fmla="*/ 67 w 1566"/>
                <a:gd name="T19" fmla="*/ 1019 h 1695"/>
                <a:gd name="T20" fmla="*/ 62 w 1566"/>
                <a:gd name="T21" fmla="*/ 1029 h 1695"/>
                <a:gd name="T22" fmla="*/ 55 w 1566"/>
                <a:gd name="T23" fmla="*/ 1043 h 1695"/>
                <a:gd name="T24" fmla="*/ 42 w 1566"/>
                <a:gd name="T25" fmla="*/ 1072 h 1695"/>
                <a:gd name="T26" fmla="*/ 106 w 1566"/>
                <a:gd name="T27" fmla="*/ 1284 h 1695"/>
                <a:gd name="T28" fmla="*/ 225 w 1566"/>
                <a:gd name="T29" fmla="*/ 1319 h 1695"/>
                <a:gd name="T30" fmla="*/ 372 w 1566"/>
                <a:gd name="T31" fmla="*/ 1373 h 1695"/>
                <a:gd name="T32" fmla="*/ 496 w 1566"/>
                <a:gd name="T33" fmla="*/ 1695 h 1695"/>
                <a:gd name="T34" fmla="*/ 515 w 1566"/>
                <a:gd name="T35" fmla="*/ 1638 h 1695"/>
                <a:gd name="T36" fmla="*/ 491 w 1566"/>
                <a:gd name="T37" fmla="*/ 1504 h 1695"/>
                <a:gd name="T38" fmla="*/ 271 w 1566"/>
                <a:gd name="T39" fmla="*/ 1310 h 1695"/>
                <a:gd name="T40" fmla="*/ 206 w 1566"/>
                <a:gd name="T41" fmla="*/ 1295 h 1695"/>
                <a:gd name="T42" fmla="*/ 39 w 1566"/>
                <a:gd name="T43" fmla="*/ 1185 h 1695"/>
                <a:gd name="T44" fmla="*/ 84 w 1566"/>
                <a:gd name="T45" fmla="*/ 1027 h 1695"/>
                <a:gd name="T46" fmla="*/ 138 w 1566"/>
                <a:gd name="T47" fmla="*/ 872 h 1695"/>
                <a:gd name="T48" fmla="*/ 37 w 1566"/>
                <a:gd name="T49" fmla="*/ 750 h 1695"/>
                <a:gd name="T50" fmla="*/ 63 w 1566"/>
                <a:gd name="T51" fmla="*/ 657 h 1695"/>
                <a:gd name="T52" fmla="*/ 206 w 1566"/>
                <a:gd name="T53" fmla="*/ 548 h 1695"/>
                <a:gd name="T54" fmla="*/ 268 w 1566"/>
                <a:gd name="T55" fmla="*/ 411 h 1695"/>
                <a:gd name="T56" fmla="*/ 549 w 1566"/>
                <a:gd name="T57" fmla="*/ 103 h 1695"/>
                <a:gd name="T58" fmla="*/ 1292 w 1566"/>
                <a:gd name="T59" fmla="*/ 148 h 1695"/>
                <a:gd name="T60" fmla="*/ 1543 w 1566"/>
                <a:gd name="T61" fmla="*/ 613 h 1695"/>
                <a:gd name="T62" fmla="*/ 1334 w 1566"/>
                <a:gd name="T63" fmla="*/ 1098 h 1695"/>
                <a:gd name="T64" fmla="*/ 1131 w 1566"/>
                <a:gd name="T65" fmla="*/ 1659 h 1695"/>
                <a:gd name="T66" fmla="*/ 1199 w 1566"/>
                <a:gd name="T67" fmla="*/ 1260 h 1695"/>
                <a:gd name="T68" fmla="*/ 1511 w 1566"/>
                <a:gd name="T69" fmla="*/ 88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6" h="1695">
                  <a:moveTo>
                    <a:pt x="1562" y="612"/>
                  </a:moveTo>
                  <a:cubicBezTo>
                    <a:pt x="1557" y="520"/>
                    <a:pt x="1531" y="427"/>
                    <a:pt x="1486" y="343"/>
                  </a:cubicBezTo>
                  <a:cubicBezTo>
                    <a:pt x="1441" y="260"/>
                    <a:pt x="1378" y="187"/>
                    <a:pt x="1303" y="133"/>
                  </a:cubicBezTo>
                  <a:cubicBezTo>
                    <a:pt x="1197" y="56"/>
                    <a:pt x="1060" y="10"/>
                    <a:pt x="917" y="4"/>
                  </a:cubicBezTo>
                  <a:cubicBezTo>
                    <a:pt x="794" y="0"/>
                    <a:pt x="680" y="2"/>
                    <a:pt x="539" y="87"/>
                  </a:cubicBezTo>
                  <a:cubicBezTo>
                    <a:pt x="512" y="103"/>
                    <a:pt x="419" y="162"/>
                    <a:pt x="369" y="224"/>
                  </a:cubicBezTo>
                  <a:cubicBezTo>
                    <a:pt x="325" y="279"/>
                    <a:pt x="279" y="337"/>
                    <a:pt x="251" y="404"/>
                  </a:cubicBezTo>
                  <a:cubicBezTo>
                    <a:pt x="245" y="418"/>
                    <a:pt x="240" y="431"/>
                    <a:pt x="235" y="445"/>
                  </a:cubicBezTo>
                  <a:cubicBezTo>
                    <a:pt x="223" y="478"/>
                    <a:pt x="212" y="510"/>
                    <a:pt x="191" y="536"/>
                  </a:cubicBezTo>
                  <a:cubicBezTo>
                    <a:pt x="165" y="569"/>
                    <a:pt x="130" y="591"/>
                    <a:pt x="93" y="615"/>
                  </a:cubicBezTo>
                  <a:cubicBezTo>
                    <a:pt x="80" y="623"/>
                    <a:pt x="66" y="632"/>
                    <a:pt x="53" y="641"/>
                  </a:cubicBezTo>
                  <a:cubicBezTo>
                    <a:pt x="37" y="652"/>
                    <a:pt x="17" y="666"/>
                    <a:pt x="8" y="688"/>
                  </a:cubicBezTo>
                  <a:cubicBezTo>
                    <a:pt x="0" y="711"/>
                    <a:pt x="5" y="739"/>
                    <a:pt x="22" y="762"/>
                  </a:cubicBezTo>
                  <a:cubicBezTo>
                    <a:pt x="29" y="771"/>
                    <a:pt x="36" y="778"/>
                    <a:pt x="47" y="787"/>
                  </a:cubicBezTo>
                  <a:cubicBezTo>
                    <a:pt x="47" y="787"/>
                    <a:pt x="47" y="787"/>
                    <a:pt x="47" y="787"/>
                  </a:cubicBezTo>
                  <a:cubicBezTo>
                    <a:pt x="47" y="787"/>
                    <a:pt x="48" y="787"/>
                    <a:pt x="48" y="787"/>
                  </a:cubicBezTo>
                  <a:cubicBezTo>
                    <a:pt x="53" y="791"/>
                    <a:pt x="59" y="796"/>
                    <a:pt x="67" y="801"/>
                  </a:cubicBezTo>
                  <a:cubicBezTo>
                    <a:pt x="93" y="820"/>
                    <a:pt x="118" y="845"/>
                    <a:pt x="119" y="873"/>
                  </a:cubicBezTo>
                  <a:cubicBezTo>
                    <a:pt x="120" y="899"/>
                    <a:pt x="109" y="925"/>
                    <a:pt x="99" y="948"/>
                  </a:cubicBezTo>
                  <a:cubicBezTo>
                    <a:pt x="87" y="978"/>
                    <a:pt x="77" y="999"/>
                    <a:pt x="67" y="1019"/>
                  </a:cubicBezTo>
                  <a:cubicBezTo>
                    <a:pt x="65" y="1022"/>
                    <a:pt x="63" y="1026"/>
                    <a:pt x="62" y="1029"/>
                  </a:cubicBezTo>
                  <a:cubicBezTo>
                    <a:pt x="62" y="1029"/>
                    <a:pt x="62" y="1029"/>
                    <a:pt x="62" y="1029"/>
                  </a:cubicBezTo>
                  <a:cubicBezTo>
                    <a:pt x="62" y="1029"/>
                    <a:pt x="61" y="1030"/>
                    <a:pt x="61" y="1030"/>
                  </a:cubicBezTo>
                  <a:cubicBezTo>
                    <a:pt x="59" y="1034"/>
                    <a:pt x="57" y="1039"/>
                    <a:pt x="55" y="1043"/>
                  </a:cubicBezTo>
                  <a:cubicBezTo>
                    <a:pt x="52" y="1049"/>
                    <a:pt x="49" y="1055"/>
                    <a:pt x="49" y="1056"/>
                  </a:cubicBezTo>
                  <a:cubicBezTo>
                    <a:pt x="47" y="1061"/>
                    <a:pt x="44" y="1066"/>
                    <a:pt x="42" y="1072"/>
                  </a:cubicBezTo>
                  <a:cubicBezTo>
                    <a:pt x="27" y="1108"/>
                    <a:pt x="10" y="1149"/>
                    <a:pt x="20" y="1189"/>
                  </a:cubicBezTo>
                  <a:cubicBezTo>
                    <a:pt x="30" y="1228"/>
                    <a:pt x="61" y="1262"/>
                    <a:pt x="106" y="1284"/>
                  </a:cubicBezTo>
                  <a:cubicBezTo>
                    <a:pt x="136" y="1298"/>
                    <a:pt x="170" y="1306"/>
                    <a:pt x="202" y="1314"/>
                  </a:cubicBezTo>
                  <a:cubicBezTo>
                    <a:pt x="210" y="1315"/>
                    <a:pt x="218" y="1317"/>
                    <a:pt x="225" y="1319"/>
                  </a:cubicBezTo>
                  <a:cubicBezTo>
                    <a:pt x="242" y="1323"/>
                    <a:pt x="256" y="1326"/>
                    <a:pt x="267" y="1329"/>
                  </a:cubicBezTo>
                  <a:cubicBezTo>
                    <a:pt x="307" y="1337"/>
                    <a:pt x="321" y="1340"/>
                    <a:pt x="372" y="1373"/>
                  </a:cubicBezTo>
                  <a:cubicBezTo>
                    <a:pt x="415" y="1399"/>
                    <a:pt x="488" y="1470"/>
                    <a:pt x="496" y="1638"/>
                  </a:cubicBezTo>
                  <a:cubicBezTo>
                    <a:pt x="496" y="1695"/>
                    <a:pt x="496" y="1695"/>
                    <a:pt x="496" y="1695"/>
                  </a:cubicBezTo>
                  <a:cubicBezTo>
                    <a:pt x="515" y="1695"/>
                    <a:pt x="515" y="1695"/>
                    <a:pt x="515" y="1695"/>
                  </a:cubicBezTo>
                  <a:cubicBezTo>
                    <a:pt x="515" y="1638"/>
                    <a:pt x="515" y="1638"/>
                    <a:pt x="515" y="1638"/>
                  </a:cubicBezTo>
                  <a:cubicBezTo>
                    <a:pt x="515" y="1638"/>
                    <a:pt x="515" y="1638"/>
                    <a:pt x="515" y="1638"/>
                  </a:cubicBezTo>
                  <a:cubicBezTo>
                    <a:pt x="513" y="1590"/>
                    <a:pt x="504" y="1544"/>
                    <a:pt x="491" y="1504"/>
                  </a:cubicBezTo>
                  <a:cubicBezTo>
                    <a:pt x="468" y="1437"/>
                    <a:pt x="432" y="1388"/>
                    <a:pt x="382" y="1357"/>
                  </a:cubicBezTo>
                  <a:cubicBezTo>
                    <a:pt x="328" y="1322"/>
                    <a:pt x="312" y="1319"/>
                    <a:pt x="271" y="1310"/>
                  </a:cubicBezTo>
                  <a:cubicBezTo>
                    <a:pt x="260" y="1308"/>
                    <a:pt x="246" y="1305"/>
                    <a:pt x="230" y="1301"/>
                  </a:cubicBezTo>
                  <a:cubicBezTo>
                    <a:pt x="222" y="1299"/>
                    <a:pt x="214" y="1297"/>
                    <a:pt x="206" y="1295"/>
                  </a:cubicBezTo>
                  <a:cubicBezTo>
                    <a:pt x="175" y="1288"/>
                    <a:pt x="143" y="1280"/>
                    <a:pt x="114" y="1266"/>
                  </a:cubicBezTo>
                  <a:cubicBezTo>
                    <a:pt x="74" y="1247"/>
                    <a:pt x="47" y="1218"/>
                    <a:pt x="39" y="1185"/>
                  </a:cubicBezTo>
                  <a:cubicBezTo>
                    <a:pt x="31" y="1154"/>
                    <a:pt x="43" y="1120"/>
                    <a:pt x="55" y="1088"/>
                  </a:cubicBezTo>
                  <a:cubicBezTo>
                    <a:pt x="66" y="1063"/>
                    <a:pt x="75" y="1045"/>
                    <a:pt x="84" y="1027"/>
                  </a:cubicBezTo>
                  <a:cubicBezTo>
                    <a:pt x="94" y="1007"/>
                    <a:pt x="104" y="985"/>
                    <a:pt x="117" y="955"/>
                  </a:cubicBezTo>
                  <a:cubicBezTo>
                    <a:pt x="127" y="930"/>
                    <a:pt x="139" y="902"/>
                    <a:pt x="138" y="872"/>
                  </a:cubicBezTo>
                  <a:cubicBezTo>
                    <a:pt x="136" y="828"/>
                    <a:pt x="91" y="795"/>
                    <a:pt x="57" y="771"/>
                  </a:cubicBezTo>
                  <a:cubicBezTo>
                    <a:pt x="50" y="765"/>
                    <a:pt x="43" y="758"/>
                    <a:pt x="37" y="750"/>
                  </a:cubicBezTo>
                  <a:cubicBezTo>
                    <a:pt x="27" y="736"/>
                    <a:pt x="18" y="715"/>
                    <a:pt x="26" y="695"/>
                  </a:cubicBezTo>
                  <a:cubicBezTo>
                    <a:pt x="32" y="680"/>
                    <a:pt x="46" y="668"/>
                    <a:pt x="63" y="657"/>
                  </a:cubicBezTo>
                  <a:cubicBezTo>
                    <a:pt x="76" y="648"/>
                    <a:pt x="90" y="639"/>
                    <a:pt x="103" y="631"/>
                  </a:cubicBezTo>
                  <a:cubicBezTo>
                    <a:pt x="140" y="607"/>
                    <a:pt x="177" y="583"/>
                    <a:pt x="206" y="548"/>
                  </a:cubicBezTo>
                  <a:cubicBezTo>
                    <a:pt x="228" y="519"/>
                    <a:pt x="241" y="485"/>
                    <a:pt x="253" y="451"/>
                  </a:cubicBezTo>
                  <a:cubicBezTo>
                    <a:pt x="258" y="438"/>
                    <a:pt x="262" y="424"/>
                    <a:pt x="268" y="411"/>
                  </a:cubicBezTo>
                  <a:cubicBezTo>
                    <a:pt x="295" y="347"/>
                    <a:pt x="340" y="290"/>
                    <a:pt x="384" y="236"/>
                  </a:cubicBezTo>
                  <a:cubicBezTo>
                    <a:pt x="432" y="176"/>
                    <a:pt x="522" y="119"/>
                    <a:pt x="549" y="103"/>
                  </a:cubicBezTo>
                  <a:cubicBezTo>
                    <a:pt x="673" y="28"/>
                    <a:pt x="770" y="17"/>
                    <a:pt x="917" y="23"/>
                  </a:cubicBezTo>
                  <a:cubicBezTo>
                    <a:pt x="1055" y="29"/>
                    <a:pt x="1188" y="73"/>
                    <a:pt x="1292" y="148"/>
                  </a:cubicBezTo>
                  <a:cubicBezTo>
                    <a:pt x="1364" y="200"/>
                    <a:pt x="1426" y="271"/>
                    <a:pt x="1470" y="352"/>
                  </a:cubicBezTo>
                  <a:cubicBezTo>
                    <a:pt x="1513" y="434"/>
                    <a:pt x="1539" y="524"/>
                    <a:pt x="1543" y="613"/>
                  </a:cubicBezTo>
                  <a:cubicBezTo>
                    <a:pt x="1547" y="702"/>
                    <a:pt x="1530" y="794"/>
                    <a:pt x="1493" y="879"/>
                  </a:cubicBezTo>
                  <a:cubicBezTo>
                    <a:pt x="1457" y="964"/>
                    <a:pt x="1402" y="1040"/>
                    <a:pt x="1334" y="1098"/>
                  </a:cubicBezTo>
                  <a:cubicBezTo>
                    <a:pt x="1274" y="1151"/>
                    <a:pt x="1238" y="1187"/>
                    <a:pt x="1185" y="1248"/>
                  </a:cubicBezTo>
                  <a:cubicBezTo>
                    <a:pt x="1088" y="1358"/>
                    <a:pt x="1066" y="1527"/>
                    <a:pt x="1131" y="1659"/>
                  </a:cubicBezTo>
                  <a:cubicBezTo>
                    <a:pt x="1148" y="1651"/>
                    <a:pt x="1148" y="1651"/>
                    <a:pt x="1148" y="1651"/>
                  </a:cubicBezTo>
                  <a:cubicBezTo>
                    <a:pt x="1086" y="1526"/>
                    <a:pt x="1107" y="1365"/>
                    <a:pt x="1199" y="1260"/>
                  </a:cubicBezTo>
                  <a:cubicBezTo>
                    <a:pt x="1251" y="1200"/>
                    <a:pt x="1287" y="1165"/>
                    <a:pt x="1347" y="1113"/>
                  </a:cubicBezTo>
                  <a:cubicBezTo>
                    <a:pt x="1416" y="1052"/>
                    <a:pt x="1473" y="974"/>
                    <a:pt x="1511" y="887"/>
                  </a:cubicBezTo>
                  <a:cubicBezTo>
                    <a:pt x="1548" y="799"/>
                    <a:pt x="1566" y="704"/>
                    <a:pt x="1562" y="6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68AA98E-2261-4D40-8913-488F3C28E4A2}"/>
              </a:ext>
            </a:extLst>
          </p:cNvPr>
          <p:cNvSpPr txBox="1"/>
          <p:nvPr/>
        </p:nvSpPr>
        <p:spPr>
          <a:xfrm>
            <a:off x="1375766" y="1596232"/>
            <a:ext cx="5929914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" b="1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Source Sans Pro Black" charset="0"/>
            </a:endParaRPr>
          </a:p>
          <a:p>
            <a:r>
              <a:rPr lang="en-US" sz="4267" b="1" dirty="0"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Control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2B2DC8-AFA6-CE48-A83B-8E494CE86C42}"/>
              </a:ext>
            </a:extLst>
          </p:cNvPr>
          <p:cNvGrpSpPr/>
          <p:nvPr/>
        </p:nvGrpSpPr>
        <p:grpSpPr>
          <a:xfrm>
            <a:off x="578024" y="1699585"/>
            <a:ext cx="684000" cy="684000"/>
            <a:chOff x="6094010" y="3956321"/>
            <a:chExt cx="684000" cy="684000"/>
          </a:xfrm>
        </p:grpSpPr>
        <p:sp>
          <p:nvSpPr>
            <p:cNvPr id="40" name="Document 39">
              <a:extLst>
                <a:ext uri="{FF2B5EF4-FFF2-40B4-BE49-F238E27FC236}">
                  <a16:creationId xmlns:a16="http://schemas.microsoft.com/office/drawing/2014/main" id="{6D653E1D-5AA0-5040-9969-D5630E607A63}"/>
                </a:ext>
              </a:extLst>
            </p:cNvPr>
            <p:cNvSpPr/>
            <p:nvPr/>
          </p:nvSpPr>
          <p:spPr>
            <a:xfrm>
              <a:off x="6094010" y="3956321"/>
              <a:ext cx="684000" cy="684000"/>
            </a:xfrm>
            <a:prstGeom prst="flowChartDocumen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BE17E5E1-FF15-EA49-AF16-C64A02A53529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4A4A5A-7CB9-9045-9CB8-70440D9F9CB8}"/>
              </a:ext>
            </a:extLst>
          </p:cNvPr>
          <p:cNvGrpSpPr/>
          <p:nvPr/>
        </p:nvGrpSpPr>
        <p:grpSpPr>
          <a:xfrm>
            <a:off x="578024" y="2829763"/>
            <a:ext cx="684000" cy="684000"/>
            <a:chOff x="6094010" y="3956321"/>
            <a:chExt cx="684000" cy="684000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3E2C10A5-C3B6-814B-A207-D5231B81F9AA}"/>
                </a:ext>
              </a:extLst>
            </p:cNvPr>
            <p:cNvSpPr/>
            <p:nvPr/>
          </p:nvSpPr>
          <p:spPr>
            <a:xfrm>
              <a:off x="6094010" y="3956321"/>
              <a:ext cx="684000" cy="684000"/>
            </a:xfrm>
            <a:prstGeom prst="flowChartDocumen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666191C2-7F75-C145-AA1C-201752CB8982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02FE600-5899-274E-B6E7-8F7CABE316CA}"/>
              </a:ext>
            </a:extLst>
          </p:cNvPr>
          <p:cNvSpPr/>
          <p:nvPr/>
        </p:nvSpPr>
        <p:spPr>
          <a:xfrm>
            <a:off x="1375766" y="2754847"/>
            <a:ext cx="6096000" cy="749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70" b="1" dirty="0"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Commitment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C2912-2024-1F4F-AE96-8FF8574606AF}"/>
              </a:ext>
            </a:extLst>
          </p:cNvPr>
          <p:cNvGrpSpPr/>
          <p:nvPr/>
        </p:nvGrpSpPr>
        <p:grpSpPr>
          <a:xfrm>
            <a:off x="578024" y="3924071"/>
            <a:ext cx="684000" cy="684000"/>
            <a:chOff x="6094010" y="3956321"/>
            <a:chExt cx="684000" cy="684000"/>
          </a:xfrm>
        </p:grpSpPr>
        <p:sp>
          <p:nvSpPr>
            <p:cNvPr id="29" name="Document 28">
              <a:extLst>
                <a:ext uri="{FF2B5EF4-FFF2-40B4-BE49-F238E27FC236}">
                  <a16:creationId xmlns:a16="http://schemas.microsoft.com/office/drawing/2014/main" id="{8CD55645-D4C6-5A42-A48E-80FF586FFDEC}"/>
                </a:ext>
              </a:extLst>
            </p:cNvPr>
            <p:cNvSpPr/>
            <p:nvPr/>
          </p:nvSpPr>
          <p:spPr>
            <a:xfrm>
              <a:off x="6094010" y="3956321"/>
              <a:ext cx="684000" cy="684000"/>
            </a:xfrm>
            <a:prstGeom prst="flowChartDocumen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Shape 2540">
              <a:extLst>
                <a:ext uri="{FF2B5EF4-FFF2-40B4-BE49-F238E27FC236}">
                  <a16:creationId xmlns:a16="http://schemas.microsoft.com/office/drawing/2014/main" id="{FB267D71-BC1C-1646-BB8B-14FBB3C08552}"/>
                </a:ext>
              </a:extLst>
            </p:cNvPr>
            <p:cNvSpPr/>
            <p:nvPr/>
          </p:nvSpPr>
          <p:spPr>
            <a:xfrm>
              <a:off x="6272006" y="4094123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2A4F16E-289C-8546-B6D8-AD11BA592FB9}"/>
              </a:ext>
            </a:extLst>
          </p:cNvPr>
          <p:cNvSpPr/>
          <p:nvPr/>
        </p:nvSpPr>
        <p:spPr>
          <a:xfrm>
            <a:off x="1375766" y="3849155"/>
            <a:ext cx="6096000" cy="749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70" b="1" dirty="0">
                <a:latin typeface="Roboto Black" panose="02000000000000000000" pitchFamily="2" charset="0"/>
                <a:ea typeface="Roboto Black" panose="02000000000000000000" pitchFamily="2" charset="0"/>
                <a:cs typeface="Source Sans Pro Black" charset="0"/>
              </a:rPr>
              <a:t>Challenge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BB3349-5D9C-0B4A-956A-71A935914C6D}"/>
              </a:ext>
            </a:extLst>
          </p:cNvPr>
          <p:cNvSpPr/>
          <p:nvPr/>
        </p:nvSpPr>
        <p:spPr>
          <a:xfrm>
            <a:off x="578024" y="490526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Montserrat SemiBold" pitchFamily="2" charset="77"/>
              </a:rPr>
              <a:t>Self-control, commitment and taking your problem as a challenge make you hardy and product you from stress .</a:t>
            </a:r>
            <a:endParaRPr lang="en-GB" sz="2400" dirty="0">
              <a:solidFill>
                <a:schemeClr val="bg2">
                  <a:lumMod val="25000"/>
                </a:schemeClr>
              </a:solidFill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55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1526257" y="325482"/>
            <a:ext cx="983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Typical relationship between</a:t>
            </a:r>
            <a:r>
              <a:rPr lang="en-GB" sz="3600" b="1" dirty="0"/>
              <a:t> </a:t>
            </a:r>
            <a:endParaRPr lang="en-GB" sz="3600" dirty="0"/>
          </a:p>
          <a:p>
            <a:pPr algn="ctr"/>
            <a:r>
              <a:rPr lang="en-US" sz="36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Performance &amp; Stress </a:t>
            </a:r>
            <a:endParaRPr lang="en-US" sz="36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28AC6-4304-934E-A5C1-6CB67CC1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96" y="1099205"/>
            <a:ext cx="914400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E3259-3DC0-EB49-ACB6-9C64D91218F8}"/>
              </a:ext>
            </a:extLst>
          </p:cNvPr>
          <p:cNvCxnSpPr/>
          <p:nvPr/>
        </p:nvCxnSpPr>
        <p:spPr>
          <a:xfrm>
            <a:off x="1955409" y="1525811"/>
            <a:ext cx="0" cy="4087199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7A0F46-99FA-7547-A1CB-4D7A76A4E5F7}"/>
              </a:ext>
            </a:extLst>
          </p:cNvPr>
          <p:cNvCxnSpPr>
            <a:cxnSpLocks/>
          </p:cNvCxnSpPr>
          <p:nvPr/>
        </p:nvCxnSpPr>
        <p:spPr>
          <a:xfrm flipH="1">
            <a:off x="1930791" y="5598942"/>
            <a:ext cx="8414825" cy="0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Play with solid fill">
            <a:extLst>
              <a:ext uri="{FF2B5EF4-FFF2-40B4-BE49-F238E27FC236}">
                <a16:creationId xmlns:a16="http://schemas.microsoft.com/office/drawing/2014/main" id="{43D4FC62-3FCA-FE45-9FB2-43CAAA9C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8827" y="5422216"/>
            <a:ext cx="353451" cy="353451"/>
          </a:xfrm>
          <a:prstGeom prst="rect">
            <a:avLst/>
          </a:prstGeom>
        </p:spPr>
      </p:pic>
      <p:pic>
        <p:nvPicPr>
          <p:cNvPr id="56" name="Graphic 55" descr="Play with solid fill">
            <a:extLst>
              <a:ext uri="{FF2B5EF4-FFF2-40B4-BE49-F238E27FC236}">
                <a16:creationId xmlns:a16="http://schemas.microsoft.com/office/drawing/2014/main" id="{EDFA9F54-E7AF-B64E-A6AD-C3AF88577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78683" y="1354194"/>
            <a:ext cx="353451" cy="353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E481A-747D-B744-AFB4-955318581F73}"/>
              </a:ext>
            </a:extLst>
          </p:cNvPr>
          <p:cNvSpPr txBox="1"/>
          <p:nvPr/>
        </p:nvSpPr>
        <p:spPr>
          <a:xfrm>
            <a:off x="5247248" y="5598941"/>
            <a:ext cx="4979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Stress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2746D5-7FB4-814D-AEB2-A19B4291D22E}"/>
              </a:ext>
            </a:extLst>
          </p:cNvPr>
          <p:cNvSpPr txBox="1"/>
          <p:nvPr/>
        </p:nvSpPr>
        <p:spPr>
          <a:xfrm rot="16200000">
            <a:off x="-1573825" y="1940680"/>
            <a:ext cx="654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Level of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0747B-6406-4E4B-8988-7466C56CDC77}"/>
              </a:ext>
            </a:extLst>
          </p:cNvPr>
          <p:cNvSpPr/>
          <p:nvPr/>
        </p:nvSpPr>
        <p:spPr>
          <a:xfrm>
            <a:off x="3005796" y="26837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333300"/>
                </a:solidFill>
                <a:latin typeface="BookAntiqua"/>
              </a:rPr>
              <a:t>Too Little Stress </a:t>
            </a:r>
            <a:endParaRPr lang="en-GB" dirty="0"/>
          </a:p>
          <a:p>
            <a:r>
              <a:rPr lang="en-GB" b="1" dirty="0">
                <a:solidFill>
                  <a:srgbClr val="CC3300"/>
                </a:solidFill>
                <a:latin typeface="Arial" panose="020B0604020202020204" pitchFamily="34" charset="0"/>
              </a:rPr>
              <a:t>Active </a:t>
            </a:r>
            <a:endParaRPr lang="en-GB" dirty="0"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1331AC-FCA1-E641-B734-56AE23C3994D}"/>
              </a:ext>
            </a:extLst>
          </p:cNvPr>
          <p:cNvSpPr/>
          <p:nvPr/>
        </p:nvSpPr>
        <p:spPr>
          <a:xfrm>
            <a:off x="2199248" y="43062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Relax </a:t>
            </a:r>
            <a:endParaRPr lang="en-GB" dirty="0"/>
          </a:p>
          <a:p>
            <a:r>
              <a:rPr lang="en-GB" b="1" dirty="0">
                <a:solidFill>
                  <a:srgbClr val="CC3300"/>
                </a:solidFill>
                <a:latin typeface="Arial" panose="020B0604020202020204" pitchFamily="34" charset="0"/>
              </a:rPr>
              <a:t>passive </a:t>
            </a:r>
            <a:endParaRPr lang="en-GB" dirty="0"/>
          </a:p>
          <a:p>
            <a:r>
              <a:rPr lang="en-GB" b="1" dirty="0">
                <a:latin typeface="Arial" panose="020B0604020202020204" pitchFamily="34" charset="0"/>
              </a:rPr>
              <a:t>Bored </a:t>
            </a:r>
            <a:endParaRPr lang="en-GB" dirty="0"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750EB-3D35-F742-9417-3EAC32F3F1BB}"/>
              </a:ext>
            </a:extLst>
          </p:cNvPr>
          <p:cNvSpPr/>
          <p:nvPr/>
        </p:nvSpPr>
        <p:spPr>
          <a:xfrm>
            <a:off x="6944592" y="26837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333300"/>
                </a:solidFill>
                <a:latin typeface="BookAntiqua"/>
              </a:rPr>
              <a:t>Excessive Stress </a:t>
            </a:r>
            <a:endParaRPr lang="en-GB" dirty="0"/>
          </a:p>
          <a:p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</a:rPr>
              <a:t>Confused </a:t>
            </a:r>
            <a:endParaRPr lang="en-GB" dirty="0">
              <a:solidFill>
                <a:srgbClr val="C00000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188B7-D0EF-A447-9959-9CCB61A419D0}"/>
              </a:ext>
            </a:extLst>
          </p:cNvPr>
          <p:cNvSpPr/>
          <p:nvPr/>
        </p:nvSpPr>
        <p:spPr>
          <a:xfrm>
            <a:off x="8051409" y="426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333300"/>
                </a:solidFill>
                <a:latin typeface="BookAntiqua"/>
              </a:rPr>
              <a:t> </a:t>
            </a:r>
            <a:endParaRPr lang="en-GB" dirty="0"/>
          </a:p>
          <a:p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</a:rPr>
              <a:t>Withdrawal</a:t>
            </a:r>
            <a:endParaRPr lang="en-GB" dirty="0">
              <a:solidFill>
                <a:srgbClr val="C00000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39C0F-044C-5440-B146-45A64BEC0D9C}"/>
              </a:ext>
            </a:extLst>
          </p:cNvPr>
          <p:cNvSpPr txBox="1"/>
          <p:nvPr/>
        </p:nvSpPr>
        <p:spPr>
          <a:xfrm>
            <a:off x="761549" y="1388713"/>
            <a:ext cx="9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1108EE-73DC-914C-A577-FF54CAF73022}"/>
              </a:ext>
            </a:extLst>
          </p:cNvPr>
          <p:cNvSpPr txBox="1"/>
          <p:nvPr/>
        </p:nvSpPr>
        <p:spPr>
          <a:xfrm>
            <a:off x="776706" y="5319141"/>
            <a:ext cx="97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302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B25BBF3-2D75-F040-8D1A-A10F5B0B480E}"/>
              </a:ext>
            </a:extLst>
          </p:cNvPr>
          <p:cNvSpPr/>
          <p:nvPr/>
        </p:nvSpPr>
        <p:spPr>
          <a:xfrm>
            <a:off x="1324311" y="1406375"/>
            <a:ext cx="4756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ontserrat SemiBold" pitchFamily="2" charset="77"/>
              </a:rPr>
              <a:t>You must stop if you are </a:t>
            </a:r>
            <a:r>
              <a:rPr lang="en-GB" sz="2400" dirty="0">
                <a:solidFill>
                  <a:srgbClr val="C00000"/>
                </a:solidFill>
                <a:latin typeface="Montserrat SemiBold" pitchFamily="2" charset="77"/>
              </a:rPr>
              <a:t>red.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88F7F3-99D7-A74F-95F9-280196FA4067}"/>
              </a:ext>
            </a:extLst>
          </p:cNvPr>
          <p:cNvSpPr/>
          <p:nvPr/>
        </p:nvSpPr>
        <p:spPr>
          <a:xfrm>
            <a:off x="1310284" y="3102158"/>
            <a:ext cx="4756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Montserrat SemiBold" pitchFamily="2" charset="77"/>
              </a:rPr>
              <a:t>You can go if you are in </a:t>
            </a:r>
            <a:r>
              <a:rPr lang="en-GB" sz="2400" dirty="0">
                <a:solidFill>
                  <a:schemeClr val="accent2"/>
                </a:solidFill>
                <a:latin typeface="Montserrat SemiBold" pitchFamily="2" charset="77"/>
              </a:rPr>
              <a:t>green </a:t>
            </a:r>
            <a:r>
              <a:rPr lang="en-GB" sz="2400" dirty="0">
                <a:latin typeface="Montserrat SemiBold" pitchFamily="2" charset="77"/>
              </a:rPr>
              <a:t>because you have learnt to use stress.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52A57E-03C0-474F-8941-7581DECE4389}"/>
              </a:ext>
            </a:extLst>
          </p:cNvPr>
          <p:cNvSpPr/>
          <p:nvPr/>
        </p:nvSpPr>
        <p:spPr>
          <a:xfrm>
            <a:off x="1324311" y="2143635"/>
            <a:ext cx="4728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Montserrat SemiBold" pitchFamily="2" charset="77"/>
              </a:rPr>
              <a:t>You can stay temporarily if you are in </a:t>
            </a:r>
            <a:r>
              <a:rPr lang="en-GB" sz="2400" dirty="0">
                <a:solidFill>
                  <a:srgbClr val="FFD615"/>
                </a:solidFill>
                <a:latin typeface="Montserrat SemiBold" pitchFamily="2" charset="77"/>
              </a:rPr>
              <a:t>yellow.</a:t>
            </a:r>
          </a:p>
        </p:txBody>
      </p:sp>
      <p:pic>
        <p:nvPicPr>
          <p:cNvPr id="4" name="Picture 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FB1E70E0-E9CC-3443-95E1-E8E7E5AF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13" y="452712"/>
            <a:ext cx="2899667" cy="5676346"/>
          </a:xfrm>
          <a:prstGeom prst="rect">
            <a:avLst/>
          </a:prstGeom>
        </p:spPr>
      </p:pic>
      <p:pic>
        <p:nvPicPr>
          <p:cNvPr id="51" name="Picture 5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0607C6-55C6-1A4A-B690-EC42E1F7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294" y="5288973"/>
            <a:ext cx="3336169" cy="1876595"/>
          </a:xfrm>
          <a:prstGeom prst="rect">
            <a:avLst/>
          </a:prstGeom>
        </p:spPr>
      </p:pic>
      <p:sp>
        <p:nvSpPr>
          <p:cNvPr id="53" name="Freeform 52">
            <a:extLst>
              <a:ext uri="{FF2B5EF4-FFF2-40B4-BE49-F238E27FC236}">
                <a16:creationId xmlns:a16="http://schemas.microsoft.com/office/drawing/2014/main" id="{90AA7937-C946-B748-B168-D27D38D673C1}"/>
              </a:ext>
            </a:extLst>
          </p:cNvPr>
          <p:cNvSpPr/>
          <p:nvPr/>
        </p:nvSpPr>
        <p:spPr>
          <a:xfrm>
            <a:off x="755608" y="1406375"/>
            <a:ext cx="459736" cy="461665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Shape 2540">
            <a:extLst>
              <a:ext uri="{FF2B5EF4-FFF2-40B4-BE49-F238E27FC236}">
                <a16:creationId xmlns:a16="http://schemas.microsoft.com/office/drawing/2014/main" id="{4C764FE3-028B-C748-9A8D-FE9B9270B9C2}"/>
              </a:ext>
            </a:extLst>
          </p:cNvPr>
          <p:cNvSpPr/>
          <p:nvPr/>
        </p:nvSpPr>
        <p:spPr>
          <a:xfrm>
            <a:off x="841145" y="14913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6691868-9EA8-D443-8FCF-B353BF51DAFA}"/>
              </a:ext>
            </a:extLst>
          </p:cNvPr>
          <p:cNvSpPr/>
          <p:nvPr/>
        </p:nvSpPr>
        <p:spPr>
          <a:xfrm>
            <a:off x="755608" y="2159939"/>
            <a:ext cx="459736" cy="461665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FFD615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Shape 2540">
            <a:extLst>
              <a:ext uri="{FF2B5EF4-FFF2-40B4-BE49-F238E27FC236}">
                <a16:creationId xmlns:a16="http://schemas.microsoft.com/office/drawing/2014/main" id="{A76F7E2C-976B-0A46-8E24-9AC5B015D3B7}"/>
              </a:ext>
            </a:extLst>
          </p:cNvPr>
          <p:cNvSpPr/>
          <p:nvPr/>
        </p:nvSpPr>
        <p:spPr>
          <a:xfrm>
            <a:off x="841145" y="22449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12E981FE-A082-0848-9EBF-C0C033BDA730}"/>
              </a:ext>
            </a:extLst>
          </p:cNvPr>
          <p:cNvSpPr/>
          <p:nvPr/>
        </p:nvSpPr>
        <p:spPr>
          <a:xfrm>
            <a:off x="754981" y="3159445"/>
            <a:ext cx="459736" cy="461665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9BCD64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Shape 2540">
            <a:extLst>
              <a:ext uri="{FF2B5EF4-FFF2-40B4-BE49-F238E27FC236}">
                <a16:creationId xmlns:a16="http://schemas.microsoft.com/office/drawing/2014/main" id="{F479755E-EEB6-934F-89BA-9A4094054E77}"/>
              </a:ext>
            </a:extLst>
          </p:cNvPr>
          <p:cNvSpPr/>
          <p:nvPr/>
        </p:nvSpPr>
        <p:spPr>
          <a:xfrm>
            <a:off x="840518" y="32444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499AC7-B34E-FC49-BEAF-74B198B48C24}"/>
              </a:ext>
            </a:extLst>
          </p:cNvPr>
          <p:cNvSpPr/>
          <p:nvPr/>
        </p:nvSpPr>
        <p:spPr>
          <a:xfrm>
            <a:off x="1324311" y="4336138"/>
            <a:ext cx="4756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Montserrat SemiBold" pitchFamily="2" charset="77"/>
              </a:rPr>
              <a:t>If you are in </a:t>
            </a:r>
            <a:r>
              <a:rPr lang="en-GB" sz="2400" dirty="0">
                <a:solidFill>
                  <a:srgbClr val="00B0F0"/>
                </a:solidFill>
                <a:latin typeface="Montserrat SemiBold" pitchFamily="2" charset="77"/>
              </a:rPr>
              <a:t>blue</a:t>
            </a:r>
            <a:r>
              <a:rPr lang="en-GB" sz="2400" dirty="0">
                <a:latin typeface="Montserrat SemiBold" pitchFamily="2" charset="77"/>
              </a:rPr>
              <a:t> you may need assistance, help, advice from others.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7CAA2FFF-FFF1-8D4D-B58A-EA6E49DD6A77}"/>
              </a:ext>
            </a:extLst>
          </p:cNvPr>
          <p:cNvSpPr/>
          <p:nvPr/>
        </p:nvSpPr>
        <p:spPr>
          <a:xfrm>
            <a:off x="744590" y="4367186"/>
            <a:ext cx="459736" cy="461665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Shape 2540">
            <a:extLst>
              <a:ext uri="{FF2B5EF4-FFF2-40B4-BE49-F238E27FC236}">
                <a16:creationId xmlns:a16="http://schemas.microsoft.com/office/drawing/2014/main" id="{83FAE4F7-2CB5-F04E-B6FC-FB8077DAFC0B}"/>
              </a:ext>
            </a:extLst>
          </p:cNvPr>
          <p:cNvSpPr/>
          <p:nvPr/>
        </p:nvSpPr>
        <p:spPr>
          <a:xfrm>
            <a:off x="830148" y="445310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2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Check</a:t>
            </a:r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where you are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?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F2246-4C9E-5D40-AD79-9A6B84E6B7B2}"/>
              </a:ext>
            </a:extLst>
          </p:cNvPr>
          <p:cNvSpPr/>
          <p:nvPr/>
        </p:nvSpPr>
        <p:spPr>
          <a:xfrm>
            <a:off x="471055" y="184448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Passive Avoidance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Low risk taking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Lack of motivation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Blaming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Dependent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Procrastinate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Lack of skills </a:t>
            </a:r>
            <a:endParaRPr lang="en-GB" sz="3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29913CD-CC02-3341-8145-3B9B0087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57"/>
          <a:stretch/>
        </p:blipFill>
        <p:spPr>
          <a:xfrm>
            <a:off x="2612899" y="1844490"/>
            <a:ext cx="6004985" cy="45243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B8F3CB-D9C3-6144-9F13-4C4F97EE1D9E}"/>
              </a:ext>
            </a:extLst>
          </p:cNvPr>
          <p:cNvSpPr/>
          <p:nvPr/>
        </p:nvSpPr>
        <p:spPr>
          <a:xfrm>
            <a:off x="7324578" y="184448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Optimistic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Self control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Personal responsibility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Goal directed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Mastery oriented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Motivated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Thoughtful</a:t>
            </a:r>
          </a:p>
        </p:txBody>
      </p:sp>
    </p:spTree>
    <p:extLst>
      <p:ext uri="{BB962C8B-B14F-4D97-AF65-F5344CB8AC3E}">
        <p14:creationId xmlns:p14="http://schemas.microsoft.com/office/powerpoint/2010/main" val="19561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Check</a:t>
            </a:r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where you are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?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8F3CB-D9C3-6144-9F13-4C4F97EE1D9E}"/>
              </a:ext>
            </a:extLst>
          </p:cNvPr>
          <p:cNvSpPr/>
          <p:nvPr/>
        </p:nvSpPr>
        <p:spPr>
          <a:xfrm>
            <a:off x="7285360" y="179938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Under stress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Non-Acceptance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Unfinished business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Dissatisfied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Give up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Withdrawal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Helpless, hopeless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Illness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Disaster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E0F837-A306-FF42-AC7B-DAC284007BBA}"/>
              </a:ext>
            </a:extLst>
          </p:cNvPr>
          <p:cNvSpPr/>
          <p:nvPr/>
        </p:nvSpPr>
        <p:spPr>
          <a:xfrm>
            <a:off x="471055" y="1519311"/>
            <a:ext cx="4072810" cy="50080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A2775-F04A-924D-AEFE-519B1986217B}"/>
              </a:ext>
            </a:extLst>
          </p:cNvPr>
          <p:cNvSpPr/>
          <p:nvPr/>
        </p:nvSpPr>
        <p:spPr>
          <a:xfrm>
            <a:off x="6932815" y="1441778"/>
            <a:ext cx="4072810" cy="50080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6FD34-B2F4-8349-958C-1DFEEB5D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21"/>
          <a:stretch/>
        </p:blipFill>
        <p:spPr>
          <a:xfrm>
            <a:off x="4543865" y="2804160"/>
            <a:ext cx="2388950" cy="2438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E71D28-50E7-9B45-A7F8-C667DEC88DE5}"/>
              </a:ext>
            </a:extLst>
          </p:cNvPr>
          <p:cNvSpPr/>
          <p:nvPr/>
        </p:nvSpPr>
        <p:spPr>
          <a:xfrm>
            <a:off x="484270" y="1799385"/>
            <a:ext cx="6096000" cy="44479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Confused Distracted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Disappointed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Pessimistic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Impulsive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No clear plan or goal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Under mild stress </a:t>
            </a:r>
          </a:p>
        </p:txBody>
      </p:sp>
    </p:spTree>
    <p:extLst>
      <p:ext uri="{BB962C8B-B14F-4D97-AF65-F5344CB8AC3E}">
        <p14:creationId xmlns:p14="http://schemas.microsoft.com/office/powerpoint/2010/main" val="192157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Do </a:t>
            </a:r>
            <a:r>
              <a:rPr lang="en-US" sz="4400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Something</a:t>
            </a:r>
            <a:endParaRPr lang="en-US" sz="4400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EC3627-9E9F-F14A-BEB8-C07E76AB9F2B}"/>
              </a:ext>
            </a:extLst>
          </p:cNvPr>
          <p:cNvGrpSpPr/>
          <p:nvPr/>
        </p:nvGrpSpPr>
        <p:grpSpPr>
          <a:xfrm>
            <a:off x="6126928" y="1523813"/>
            <a:ext cx="5502973" cy="4825014"/>
            <a:chOff x="6126928" y="1523813"/>
            <a:chExt cx="5502973" cy="482501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3FC7CA-D6B7-A440-9E62-89ACA215E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6928" y="1834312"/>
              <a:ext cx="5502973" cy="4514515"/>
            </a:xfrm>
            <a:custGeom>
              <a:avLst/>
              <a:gdLst>
                <a:gd name="T0" fmla="*/ 1877 w 2072"/>
                <a:gd name="T1" fmla="*/ 666 h 1700"/>
                <a:gd name="T2" fmla="*/ 1706 w 2072"/>
                <a:gd name="T3" fmla="*/ 314 h 1700"/>
                <a:gd name="T4" fmla="*/ 1496 w 2072"/>
                <a:gd name="T5" fmla="*/ 173 h 1700"/>
                <a:gd name="T6" fmla="*/ 1156 w 2072"/>
                <a:gd name="T7" fmla="*/ 2 h 1700"/>
                <a:gd name="T8" fmla="*/ 806 w 2072"/>
                <a:gd name="T9" fmla="*/ 219 h 1700"/>
                <a:gd name="T10" fmla="*/ 708 w 2072"/>
                <a:gd name="T11" fmla="*/ 128 h 1700"/>
                <a:gd name="T12" fmla="*/ 395 w 2072"/>
                <a:gd name="T13" fmla="*/ 115 h 1700"/>
                <a:gd name="T14" fmla="*/ 285 w 2072"/>
                <a:gd name="T15" fmla="*/ 448 h 1700"/>
                <a:gd name="T16" fmla="*/ 2 w 2072"/>
                <a:gd name="T17" fmla="*/ 670 h 1700"/>
                <a:gd name="T18" fmla="*/ 125 w 2072"/>
                <a:gd name="T19" fmla="*/ 860 h 1700"/>
                <a:gd name="T20" fmla="*/ 297 w 2072"/>
                <a:gd name="T21" fmla="*/ 1206 h 1700"/>
                <a:gd name="T22" fmla="*/ 410 w 2072"/>
                <a:gd name="T23" fmla="*/ 1162 h 1700"/>
                <a:gd name="T24" fmla="*/ 625 w 2072"/>
                <a:gd name="T25" fmla="*/ 1350 h 1700"/>
                <a:gd name="T26" fmla="*/ 792 w 2072"/>
                <a:gd name="T27" fmla="*/ 1281 h 1700"/>
                <a:gd name="T28" fmla="*/ 912 w 2072"/>
                <a:gd name="T29" fmla="*/ 1349 h 1700"/>
                <a:gd name="T30" fmla="*/ 1096 w 2072"/>
                <a:gd name="T31" fmla="*/ 1383 h 1700"/>
                <a:gd name="T32" fmla="*/ 1363 w 2072"/>
                <a:gd name="T33" fmla="*/ 1633 h 1700"/>
                <a:gd name="T34" fmla="*/ 1397 w 2072"/>
                <a:gd name="T35" fmla="*/ 1687 h 1700"/>
                <a:gd name="T36" fmla="*/ 1480 w 2072"/>
                <a:gd name="T37" fmla="*/ 1685 h 1700"/>
                <a:gd name="T38" fmla="*/ 1519 w 2072"/>
                <a:gd name="T39" fmla="*/ 1599 h 1700"/>
                <a:gd name="T40" fmla="*/ 1640 w 2072"/>
                <a:gd name="T41" fmla="*/ 1584 h 1700"/>
                <a:gd name="T42" fmla="*/ 1777 w 2072"/>
                <a:gd name="T43" fmla="*/ 1547 h 1700"/>
                <a:gd name="T44" fmla="*/ 1839 w 2072"/>
                <a:gd name="T45" fmla="*/ 1280 h 1700"/>
                <a:gd name="T46" fmla="*/ 1845 w 2072"/>
                <a:gd name="T47" fmla="*/ 1273 h 1700"/>
                <a:gd name="T48" fmla="*/ 1899 w 2072"/>
                <a:gd name="T49" fmla="*/ 1135 h 1700"/>
                <a:gd name="T50" fmla="*/ 1904 w 2072"/>
                <a:gd name="T51" fmla="*/ 1136 h 1700"/>
                <a:gd name="T52" fmla="*/ 2059 w 2072"/>
                <a:gd name="T53" fmla="*/ 959 h 1700"/>
                <a:gd name="T54" fmla="*/ 1499 w 2072"/>
                <a:gd name="T55" fmla="*/ 1595 h 1700"/>
                <a:gd name="T56" fmla="*/ 1467 w 2072"/>
                <a:gd name="T57" fmla="*/ 1669 h 1700"/>
                <a:gd name="T58" fmla="*/ 1383 w 2072"/>
                <a:gd name="T59" fmla="*/ 1630 h 1700"/>
                <a:gd name="T60" fmla="*/ 1122 w 2072"/>
                <a:gd name="T61" fmla="*/ 1373 h 1700"/>
                <a:gd name="T62" fmla="*/ 1240 w 2072"/>
                <a:gd name="T63" fmla="*/ 1339 h 1700"/>
                <a:gd name="T64" fmla="*/ 1410 w 2072"/>
                <a:gd name="T65" fmla="*/ 1422 h 1700"/>
                <a:gd name="T66" fmla="*/ 1428 w 2072"/>
                <a:gd name="T67" fmla="*/ 1422 h 1700"/>
                <a:gd name="T68" fmla="*/ 1510 w 2072"/>
                <a:gd name="T69" fmla="*/ 155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2" h="1700">
                  <a:moveTo>
                    <a:pt x="1955" y="706"/>
                  </a:moveTo>
                  <a:cubicBezTo>
                    <a:pt x="1931" y="688"/>
                    <a:pt x="1905" y="675"/>
                    <a:pt x="1877" y="666"/>
                  </a:cubicBezTo>
                  <a:cubicBezTo>
                    <a:pt x="1917" y="602"/>
                    <a:pt x="1920" y="516"/>
                    <a:pt x="1885" y="446"/>
                  </a:cubicBezTo>
                  <a:cubicBezTo>
                    <a:pt x="1851" y="379"/>
                    <a:pt x="1782" y="329"/>
                    <a:pt x="1706" y="314"/>
                  </a:cubicBezTo>
                  <a:cubicBezTo>
                    <a:pt x="1644" y="302"/>
                    <a:pt x="1577" y="313"/>
                    <a:pt x="1519" y="342"/>
                  </a:cubicBezTo>
                  <a:cubicBezTo>
                    <a:pt x="1532" y="288"/>
                    <a:pt x="1524" y="226"/>
                    <a:pt x="1496" y="173"/>
                  </a:cubicBezTo>
                  <a:cubicBezTo>
                    <a:pt x="1466" y="116"/>
                    <a:pt x="1414" y="68"/>
                    <a:pt x="1350" y="39"/>
                  </a:cubicBezTo>
                  <a:cubicBezTo>
                    <a:pt x="1293" y="13"/>
                    <a:pt x="1228" y="0"/>
                    <a:pt x="1156" y="2"/>
                  </a:cubicBezTo>
                  <a:cubicBezTo>
                    <a:pt x="1078" y="3"/>
                    <a:pt x="1005" y="22"/>
                    <a:pt x="946" y="56"/>
                  </a:cubicBezTo>
                  <a:cubicBezTo>
                    <a:pt x="880" y="94"/>
                    <a:pt x="829" y="153"/>
                    <a:pt x="806" y="219"/>
                  </a:cubicBezTo>
                  <a:cubicBezTo>
                    <a:pt x="796" y="219"/>
                    <a:pt x="786" y="220"/>
                    <a:pt x="776" y="222"/>
                  </a:cubicBezTo>
                  <a:cubicBezTo>
                    <a:pt x="767" y="186"/>
                    <a:pt x="743" y="152"/>
                    <a:pt x="708" y="128"/>
                  </a:cubicBezTo>
                  <a:cubicBezTo>
                    <a:pt x="677" y="106"/>
                    <a:pt x="637" y="92"/>
                    <a:pt x="590" y="86"/>
                  </a:cubicBezTo>
                  <a:cubicBezTo>
                    <a:pt x="521" y="77"/>
                    <a:pt x="452" y="87"/>
                    <a:pt x="395" y="115"/>
                  </a:cubicBezTo>
                  <a:cubicBezTo>
                    <a:pt x="333" y="147"/>
                    <a:pt x="285" y="200"/>
                    <a:pt x="264" y="262"/>
                  </a:cubicBezTo>
                  <a:cubicBezTo>
                    <a:pt x="242" y="325"/>
                    <a:pt x="251" y="395"/>
                    <a:pt x="285" y="448"/>
                  </a:cubicBezTo>
                  <a:cubicBezTo>
                    <a:pt x="220" y="432"/>
                    <a:pt x="149" y="445"/>
                    <a:pt x="94" y="485"/>
                  </a:cubicBezTo>
                  <a:cubicBezTo>
                    <a:pt x="36" y="528"/>
                    <a:pt x="0" y="599"/>
                    <a:pt x="2" y="670"/>
                  </a:cubicBezTo>
                  <a:cubicBezTo>
                    <a:pt x="4" y="743"/>
                    <a:pt x="45" y="813"/>
                    <a:pt x="106" y="850"/>
                  </a:cubicBezTo>
                  <a:cubicBezTo>
                    <a:pt x="112" y="853"/>
                    <a:pt x="119" y="857"/>
                    <a:pt x="125" y="860"/>
                  </a:cubicBezTo>
                  <a:cubicBezTo>
                    <a:pt x="82" y="923"/>
                    <a:pt x="75" y="1011"/>
                    <a:pt x="108" y="1080"/>
                  </a:cubicBezTo>
                  <a:cubicBezTo>
                    <a:pt x="142" y="1151"/>
                    <a:pt x="218" y="1202"/>
                    <a:pt x="297" y="1206"/>
                  </a:cubicBezTo>
                  <a:cubicBezTo>
                    <a:pt x="300" y="1206"/>
                    <a:pt x="303" y="1206"/>
                    <a:pt x="306" y="1206"/>
                  </a:cubicBezTo>
                  <a:cubicBezTo>
                    <a:pt x="342" y="1206"/>
                    <a:pt x="385" y="1194"/>
                    <a:pt x="410" y="1162"/>
                  </a:cubicBezTo>
                  <a:cubicBezTo>
                    <a:pt x="413" y="1221"/>
                    <a:pt x="446" y="1278"/>
                    <a:pt x="497" y="1313"/>
                  </a:cubicBezTo>
                  <a:cubicBezTo>
                    <a:pt x="534" y="1337"/>
                    <a:pt x="578" y="1350"/>
                    <a:pt x="625" y="1350"/>
                  </a:cubicBezTo>
                  <a:cubicBezTo>
                    <a:pt x="645" y="1350"/>
                    <a:pt x="666" y="1347"/>
                    <a:pt x="686" y="1342"/>
                  </a:cubicBezTo>
                  <a:cubicBezTo>
                    <a:pt x="729" y="1331"/>
                    <a:pt x="766" y="1310"/>
                    <a:pt x="792" y="1281"/>
                  </a:cubicBezTo>
                  <a:cubicBezTo>
                    <a:pt x="807" y="1265"/>
                    <a:pt x="818" y="1245"/>
                    <a:pt x="825" y="1225"/>
                  </a:cubicBezTo>
                  <a:cubicBezTo>
                    <a:pt x="841" y="1275"/>
                    <a:pt x="871" y="1319"/>
                    <a:pt x="912" y="1349"/>
                  </a:cubicBezTo>
                  <a:cubicBezTo>
                    <a:pt x="949" y="1377"/>
                    <a:pt x="995" y="1391"/>
                    <a:pt x="1040" y="1391"/>
                  </a:cubicBezTo>
                  <a:cubicBezTo>
                    <a:pt x="1059" y="1391"/>
                    <a:pt x="1078" y="1389"/>
                    <a:pt x="1096" y="1383"/>
                  </a:cubicBezTo>
                  <a:cubicBezTo>
                    <a:pt x="1097" y="1385"/>
                    <a:pt x="1098" y="1386"/>
                    <a:pt x="1100" y="1387"/>
                  </a:cubicBezTo>
                  <a:cubicBezTo>
                    <a:pt x="1215" y="1429"/>
                    <a:pt x="1313" y="1521"/>
                    <a:pt x="1363" y="1633"/>
                  </a:cubicBezTo>
                  <a:cubicBezTo>
                    <a:pt x="1365" y="1638"/>
                    <a:pt x="1365" y="1638"/>
                    <a:pt x="1365" y="1638"/>
                  </a:cubicBezTo>
                  <a:cubicBezTo>
                    <a:pt x="1372" y="1655"/>
                    <a:pt x="1380" y="1674"/>
                    <a:pt x="1397" y="1687"/>
                  </a:cubicBezTo>
                  <a:cubicBezTo>
                    <a:pt x="1408" y="1696"/>
                    <a:pt x="1422" y="1700"/>
                    <a:pt x="1437" y="1700"/>
                  </a:cubicBezTo>
                  <a:cubicBezTo>
                    <a:pt x="1452" y="1700"/>
                    <a:pt x="1468" y="1695"/>
                    <a:pt x="1480" y="1685"/>
                  </a:cubicBezTo>
                  <a:cubicBezTo>
                    <a:pt x="1497" y="1672"/>
                    <a:pt x="1509" y="1650"/>
                    <a:pt x="1515" y="1620"/>
                  </a:cubicBezTo>
                  <a:cubicBezTo>
                    <a:pt x="1517" y="1613"/>
                    <a:pt x="1518" y="1606"/>
                    <a:pt x="1519" y="1599"/>
                  </a:cubicBezTo>
                  <a:cubicBezTo>
                    <a:pt x="1521" y="1585"/>
                    <a:pt x="1524" y="1572"/>
                    <a:pt x="1528" y="1560"/>
                  </a:cubicBezTo>
                  <a:cubicBezTo>
                    <a:pt x="1567" y="1579"/>
                    <a:pt x="1608" y="1584"/>
                    <a:pt x="1640" y="1584"/>
                  </a:cubicBezTo>
                  <a:cubicBezTo>
                    <a:pt x="1644" y="1584"/>
                    <a:pt x="1647" y="1584"/>
                    <a:pt x="1650" y="1584"/>
                  </a:cubicBezTo>
                  <a:cubicBezTo>
                    <a:pt x="1699" y="1583"/>
                    <a:pt x="1742" y="1570"/>
                    <a:pt x="1777" y="1547"/>
                  </a:cubicBezTo>
                  <a:cubicBezTo>
                    <a:pt x="1819" y="1520"/>
                    <a:pt x="1850" y="1476"/>
                    <a:pt x="1862" y="1426"/>
                  </a:cubicBezTo>
                  <a:cubicBezTo>
                    <a:pt x="1873" y="1377"/>
                    <a:pt x="1865" y="1323"/>
                    <a:pt x="1839" y="1280"/>
                  </a:cubicBezTo>
                  <a:cubicBezTo>
                    <a:pt x="1839" y="1279"/>
                    <a:pt x="1838" y="1279"/>
                    <a:pt x="1837" y="1278"/>
                  </a:cubicBezTo>
                  <a:cubicBezTo>
                    <a:pt x="1840" y="1277"/>
                    <a:pt x="1842" y="1275"/>
                    <a:pt x="1845" y="1273"/>
                  </a:cubicBezTo>
                  <a:cubicBezTo>
                    <a:pt x="1886" y="1246"/>
                    <a:pt x="1908" y="1193"/>
                    <a:pt x="1900" y="1142"/>
                  </a:cubicBezTo>
                  <a:cubicBezTo>
                    <a:pt x="1900" y="1140"/>
                    <a:pt x="1899" y="1137"/>
                    <a:pt x="1899" y="1135"/>
                  </a:cubicBezTo>
                  <a:cubicBezTo>
                    <a:pt x="1900" y="1136"/>
                    <a:pt x="1901" y="1136"/>
                    <a:pt x="1902" y="1136"/>
                  </a:cubicBezTo>
                  <a:cubicBezTo>
                    <a:pt x="1903" y="1136"/>
                    <a:pt x="1903" y="1136"/>
                    <a:pt x="1904" y="1136"/>
                  </a:cubicBezTo>
                  <a:cubicBezTo>
                    <a:pt x="1944" y="1130"/>
                    <a:pt x="1983" y="1107"/>
                    <a:pt x="2011" y="1073"/>
                  </a:cubicBezTo>
                  <a:cubicBezTo>
                    <a:pt x="2036" y="1042"/>
                    <a:pt x="2053" y="1003"/>
                    <a:pt x="2059" y="959"/>
                  </a:cubicBezTo>
                  <a:cubicBezTo>
                    <a:pt x="2072" y="864"/>
                    <a:pt x="2032" y="765"/>
                    <a:pt x="1955" y="706"/>
                  </a:cubicBezTo>
                  <a:close/>
                  <a:moveTo>
                    <a:pt x="1499" y="1595"/>
                  </a:moveTo>
                  <a:cubicBezTo>
                    <a:pt x="1498" y="1602"/>
                    <a:pt x="1497" y="1609"/>
                    <a:pt x="1495" y="1615"/>
                  </a:cubicBezTo>
                  <a:cubicBezTo>
                    <a:pt x="1490" y="1641"/>
                    <a:pt x="1480" y="1659"/>
                    <a:pt x="1467" y="1669"/>
                  </a:cubicBezTo>
                  <a:cubicBezTo>
                    <a:pt x="1451" y="1683"/>
                    <a:pt x="1425" y="1683"/>
                    <a:pt x="1409" y="1671"/>
                  </a:cubicBezTo>
                  <a:cubicBezTo>
                    <a:pt x="1397" y="1661"/>
                    <a:pt x="1391" y="1646"/>
                    <a:pt x="1383" y="1630"/>
                  </a:cubicBezTo>
                  <a:cubicBezTo>
                    <a:pt x="1381" y="1625"/>
                    <a:pt x="1381" y="1625"/>
                    <a:pt x="1381" y="1625"/>
                  </a:cubicBezTo>
                  <a:cubicBezTo>
                    <a:pt x="1332" y="1513"/>
                    <a:pt x="1236" y="1420"/>
                    <a:pt x="1122" y="1373"/>
                  </a:cubicBezTo>
                  <a:cubicBezTo>
                    <a:pt x="1163" y="1354"/>
                    <a:pt x="1195" y="1321"/>
                    <a:pt x="1212" y="1281"/>
                  </a:cubicBezTo>
                  <a:cubicBezTo>
                    <a:pt x="1218" y="1302"/>
                    <a:pt x="1228" y="1321"/>
                    <a:pt x="1240" y="1339"/>
                  </a:cubicBezTo>
                  <a:cubicBezTo>
                    <a:pt x="1270" y="1378"/>
                    <a:pt x="1316" y="1407"/>
                    <a:pt x="1368" y="1417"/>
                  </a:cubicBezTo>
                  <a:cubicBezTo>
                    <a:pt x="1382" y="1420"/>
                    <a:pt x="1396" y="1422"/>
                    <a:pt x="1410" y="1422"/>
                  </a:cubicBezTo>
                  <a:cubicBezTo>
                    <a:pt x="1416" y="1422"/>
                    <a:pt x="1422" y="1421"/>
                    <a:pt x="1428" y="1421"/>
                  </a:cubicBezTo>
                  <a:cubicBezTo>
                    <a:pt x="1428" y="1421"/>
                    <a:pt x="1428" y="1421"/>
                    <a:pt x="1428" y="1422"/>
                  </a:cubicBezTo>
                  <a:cubicBezTo>
                    <a:pt x="1432" y="1471"/>
                    <a:pt x="1461" y="1518"/>
                    <a:pt x="1507" y="1548"/>
                  </a:cubicBezTo>
                  <a:cubicBezTo>
                    <a:pt x="1508" y="1548"/>
                    <a:pt x="1509" y="1549"/>
                    <a:pt x="1510" y="1550"/>
                  </a:cubicBezTo>
                  <a:cubicBezTo>
                    <a:pt x="1504" y="1565"/>
                    <a:pt x="1501" y="1580"/>
                    <a:pt x="1499" y="1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5F27F7-67A4-F845-BD71-A88FF5F32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9479" y="1523813"/>
              <a:ext cx="1593818" cy="1593818"/>
            </a:xfrm>
            <a:prstGeom prst="ellipse">
              <a:avLst/>
            </a:prstGeom>
            <a:solidFill>
              <a:srgbClr val="FF5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D6D9260-1C84-FE44-96FD-22ADD1FA7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2911" y="1757245"/>
              <a:ext cx="1126953" cy="1125837"/>
            </a:xfrm>
            <a:custGeom>
              <a:avLst/>
              <a:gdLst>
                <a:gd name="T0" fmla="*/ 403 w 424"/>
                <a:gd name="T1" fmla="*/ 153 h 424"/>
                <a:gd name="T2" fmla="*/ 271 w 424"/>
                <a:gd name="T3" fmla="*/ 153 h 424"/>
                <a:gd name="T4" fmla="*/ 271 w 424"/>
                <a:gd name="T5" fmla="*/ 21 h 424"/>
                <a:gd name="T6" fmla="*/ 250 w 424"/>
                <a:gd name="T7" fmla="*/ 0 h 424"/>
                <a:gd name="T8" fmla="*/ 174 w 424"/>
                <a:gd name="T9" fmla="*/ 0 h 424"/>
                <a:gd name="T10" fmla="*/ 153 w 424"/>
                <a:gd name="T11" fmla="*/ 21 h 424"/>
                <a:gd name="T12" fmla="*/ 153 w 424"/>
                <a:gd name="T13" fmla="*/ 153 h 424"/>
                <a:gd name="T14" fmla="*/ 21 w 424"/>
                <a:gd name="T15" fmla="*/ 153 h 424"/>
                <a:gd name="T16" fmla="*/ 0 w 424"/>
                <a:gd name="T17" fmla="*/ 174 h 424"/>
                <a:gd name="T18" fmla="*/ 0 w 424"/>
                <a:gd name="T19" fmla="*/ 250 h 424"/>
                <a:gd name="T20" fmla="*/ 21 w 424"/>
                <a:gd name="T21" fmla="*/ 271 h 424"/>
                <a:gd name="T22" fmla="*/ 153 w 424"/>
                <a:gd name="T23" fmla="*/ 271 h 424"/>
                <a:gd name="T24" fmla="*/ 153 w 424"/>
                <a:gd name="T25" fmla="*/ 403 h 424"/>
                <a:gd name="T26" fmla="*/ 174 w 424"/>
                <a:gd name="T27" fmla="*/ 424 h 424"/>
                <a:gd name="T28" fmla="*/ 250 w 424"/>
                <a:gd name="T29" fmla="*/ 424 h 424"/>
                <a:gd name="T30" fmla="*/ 271 w 424"/>
                <a:gd name="T31" fmla="*/ 403 h 424"/>
                <a:gd name="T32" fmla="*/ 271 w 424"/>
                <a:gd name="T33" fmla="*/ 271 h 424"/>
                <a:gd name="T34" fmla="*/ 403 w 424"/>
                <a:gd name="T35" fmla="*/ 271 h 424"/>
                <a:gd name="T36" fmla="*/ 424 w 424"/>
                <a:gd name="T37" fmla="*/ 250 h 424"/>
                <a:gd name="T38" fmla="*/ 424 w 424"/>
                <a:gd name="T39" fmla="*/ 174 h 424"/>
                <a:gd name="T40" fmla="*/ 403 w 424"/>
                <a:gd name="T41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24">
                  <a:moveTo>
                    <a:pt x="403" y="153"/>
                  </a:moveTo>
                  <a:cubicBezTo>
                    <a:pt x="271" y="153"/>
                    <a:pt x="271" y="153"/>
                    <a:pt x="271" y="153"/>
                  </a:cubicBezTo>
                  <a:cubicBezTo>
                    <a:pt x="271" y="21"/>
                    <a:pt x="271" y="21"/>
                    <a:pt x="271" y="21"/>
                  </a:cubicBezTo>
                  <a:cubicBezTo>
                    <a:pt x="271" y="9"/>
                    <a:pt x="262" y="0"/>
                    <a:pt x="250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0"/>
                    <a:pt x="153" y="9"/>
                    <a:pt x="153" y="21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0" y="153"/>
                    <a:pt x="0" y="162"/>
                    <a:pt x="0" y="17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2"/>
                    <a:pt x="10" y="271"/>
                    <a:pt x="21" y="271"/>
                  </a:cubicBezTo>
                  <a:cubicBezTo>
                    <a:pt x="153" y="271"/>
                    <a:pt x="153" y="271"/>
                    <a:pt x="153" y="271"/>
                  </a:cubicBezTo>
                  <a:cubicBezTo>
                    <a:pt x="153" y="403"/>
                    <a:pt x="153" y="403"/>
                    <a:pt x="153" y="403"/>
                  </a:cubicBezTo>
                  <a:cubicBezTo>
                    <a:pt x="153" y="414"/>
                    <a:pt x="162" y="424"/>
                    <a:pt x="174" y="424"/>
                  </a:cubicBezTo>
                  <a:cubicBezTo>
                    <a:pt x="250" y="424"/>
                    <a:pt x="250" y="424"/>
                    <a:pt x="250" y="424"/>
                  </a:cubicBezTo>
                  <a:cubicBezTo>
                    <a:pt x="262" y="424"/>
                    <a:pt x="271" y="414"/>
                    <a:pt x="271" y="403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403" y="271"/>
                    <a:pt x="403" y="271"/>
                    <a:pt x="403" y="271"/>
                  </a:cubicBezTo>
                  <a:cubicBezTo>
                    <a:pt x="415" y="271"/>
                    <a:pt x="424" y="262"/>
                    <a:pt x="424" y="250"/>
                  </a:cubicBezTo>
                  <a:cubicBezTo>
                    <a:pt x="424" y="174"/>
                    <a:pt x="424" y="174"/>
                    <a:pt x="424" y="174"/>
                  </a:cubicBezTo>
                  <a:cubicBezTo>
                    <a:pt x="424" y="162"/>
                    <a:pt x="415" y="153"/>
                    <a:pt x="403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854C13-8D63-E647-B654-4EFE61BA5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6928" y="1834312"/>
              <a:ext cx="5502973" cy="4514515"/>
            </a:xfrm>
            <a:custGeom>
              <a:avLst/>
              <a:gdLst>
                <a:gd name="T0" fmla="*/ 1706 w 2072"/>
                <a:gd name="T1" fmla="*/ 314 h 1700"/>
                <a:gd name="T2" fmla="*/ 1156 w 2072"/>
                <a:gd name="T3" fmla="*/ 2 h 1700"/>
                <a:gd name="T4" fmla="*/ 708 w 2072"/>
                <a:gd name="T5" fmla="*/ 128 h 1700"/>
                <a:gd name="T6" fmla="*/ 285 w 2072"/>
                <a:gd name="T7" fmla="*/ 448 h 1700"/>
                <a:gd name="T8" fmla="*/ 125 w 2072"/>
                <a:gd name="T9" fmla="*/ 860 h 1700"/>
                <a:gd name="T10" fmla="*/ 410 w 2072"/>
                <a:gd name="T11" fmla="*/ 1162 h 1700"/>
                <a:gd name="T12" fmla="*/ 792 w 2072"/>
                <a:gd name="T13" fmla="*/ 1281 h 1700"/>
                <a:gd name="T14" fmla="*/ 1096 w 2072"/>
                <a:gd name="T15" fmla="*/ 1383 h 1700"/>
                <a:gd name="T16" fmla="*/ 1397 w 2072"/>
                <a:gd name="T17" fmla="*/ 1687 h 1700"/>
                <a:gd name="T18" fmla="*/ 1519 w 2072"/>
                <a:gd name="T19" fmla="*/ 1599 h 1700"/>
                <a:gd name="T20" fmla="*/ 1777 w 2072"/>
                <a:gd name="T21" fmla="*/ 1547 h 1700"/>
                <a:gd name="T22" fmla="*/ 1845 w 2072"/>
                <a:gd name="T23" fmla="*/ 1273 h 1700"/>
                <a:gd name="T24" fmla="*/ 1904 w 2072"/>
                <a:gd name="T25" fmla="*/ 1136 h 1700"/>
                <a:gd name="T26" fmla="*/ 1499 w 2072"/>
                <a:gd name="T27" fmla="*/ 1595 h 1700"/>
                <a:gd name="T28" fmla="*/ 1383 w 2072"/>
                <a:gd name="T29" fmla="*/ 1630 h 1700"/>
                <a:gd name="T30" fmla="*/ 1240 w 2072"/>
                <a:gd name="T31" fmla="*/ 1339 h 1700"/>
                <a:gd name="T32" fmla="*/ 1428 w 2072"/>
                <a:gd name="T33" fmla="*/ 1422 h 1700"/>
                <a:gd name="T34" fmla="*/ 2039 w 2072"/>
                <a:gd name="T35" fmla="*/ 956 h 1700"/>
                <a:gd name="T36" fmla="*/ 1811 w 2072"/>
                <a:gd name="T37" fmla="*/ 1030 h 1700"/>
                <a:gd name="T38" fmla="*/ 1786 w 2072"/>
                <a:gd name="T39" fmla="*/ 916 h 1700"/>
                <a:gd name="T40" fmla="*/ 1650 w 2072"/>
                <a:gd name="T41" fmla="*/ 1097 h 1700"/>
                <a:gd name="T42" fmla="*/ 1803 w 2072"/>
                <a:gd name="T43" fmla="*/ 1048 h 1700"/>
                <a:gd name="T44" fmla="*/ 1702 w 2072"/>
                <a:gd name="T45" fmla="*/ 1252 h 1700"/>
                <a:gd name="T46" fmla="*/ 1821 w 2072"/>
                <a:gd name="T47" fmla="*/ 1290 h 1700"/>
                <a:gd name="T48" fmla="*/ 1518 w 2072"/>
                <a:gd name="T49" fmla="*/ 1531 h 1700"/>
                <a:gd name="T50" fmla="*/ 1548 w 2072"/>
                <a:gd name="T51" fmla="*/ 1233 h 1700"/>
                <a:gd name="T52" fmla="*/ 1372 w 2072"/>
                <a:gd name="T53" fmla="*/ 1397 h 1700"/>
                <a:gd name="T54" fmla="*/ 1212 w 2072"/>
                <a:gd name="T55" fmla="*/ 1192 h 1700"/>
                <a:gd name="T56" fmla="*/ 924 w 2072"/>
                <a:gd name="T57" fmla="*/ 1332 h 1700"/>
                <a:gd name="T58" fmla="*/ 822 w 2072"/>
                <a:gd name="T59" fmla="*/ 1157 h 1700"/>
                <a:gd name="T60" fmla="*/ 509 w 2072"/>
                <a:gd name="T61" fmla="*/ 1296 h 1700"/>
                <a:gd name="T62" fmla="*/ 573 w 2072"/>
                <a:gd name="T63" fmla="*/ 1123 h 1700"/>
                <a:gd name="T64" fmla="*/ 374 w 2072"/>
                <a:gd name="T65" fmla="*/ 1098 h 1700"/>
                <a:gd name="T66" fmla="*/ 358 w 2072"/>
                <a:gd name="T67" fmla="*/ 1111 h 1700"/>
                <a:gd name="T68" fmla="*/ 145 w 2072"/>
                <a:gd name="T69" fmla="*/ 867 h 1700"/>
                <a:gd name="T70" fmla="*/ 302 w 2072"/>
                <a:gd name="T71" fmla="*/ 835 h 1700"/>
                <a:gd name="T72" fmla="*/ 295 w 2072"/>
                <a:gd name="T73" fmla="*/ 472 h 1700"/>
                <a:gd name="T74" fmla="*/ 283 w 2072"/>
                <a:gd name="T75" fmla="*/ 269 h 1700"/>
                <a:gd name="T76" fmla="*/ 756 w 2072"/>
                <a:gd name="T77" fmla="*/ 228 h 1700"/>
                <a:gd name="T78" fmla="*/ 671 w 2072"/>
                <a:gd name="T79" fmla="*/ 374 h 1700"/>
                <a:gd name="T80" fmla="*/ 929 w 2072"/>
                <a:gd name="T81" fmla="*/ 336 h 1700"/>
                <a:gd name="T82" fmla="*/ 827 w 2072"/>
                <a:gd name="T83" fmla="*/ 220 h 1700"/>
                <a:gd name="T84" fmla="*/ 1478 w 2072"/>
                <a:gd name="T85" fmla="*/ 182 h 1700"/>
                <a:gd name="T86" fmla="*/ 1301 w 2072"/>
                <a:gd name="T87" fmla="*/ 404 h 1700"/>
                <a:gd name="T88" fmla="*/ 1560 w 2072"/>
                <a:gd name="T89" fmla="*/ 541 h 1700"/>
                <a:gd name="T90" fmla="*/ 1509 w 2072"/>
                <a:gd name="T91" fmla="*/ 371 h 1700"/>
                <a:gd name="T92" fmla="*/ 1857 w 2072"/>
                <a:gd name="T93" fmla="*/ 660 h 1700"/>
                <a:gd name="T94" fmla="*/ 1942 w 2072"/>
                <a:gd name="T95" fmla="*/ 723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2" h="1700">
                  <a:moveTo>
                    <a:pt x="1955" y="706"/>
                  </a:moveTo>
                  <a:cubicBezTo>
                    <a:pt x="1931" y="688"/>
                    <a:pt x="1905" y="675"/>
                    <a:pt x="1877" y="666"/>
                  </a:cubicBezTo>
                  <a:cubicBezTo>
                    <a:pt x="1917" y="602"/>
                    <a:pt x="1920" y="516"/>
                    <a:pt x="1885" y="446"/>
                  </a:cubicBezTo>
                  <a:cubicBezTo>
                    <a:pt x="1851" y="379"/>
                    <a:pt x="1782" y="329"/>
                    <a:pt x="1706" y="314"/>
                  </a:cubicBezTo>
                  <a:cubicBezTo>
                    <a:pt x="1644" y="302"/>
                    <a:pt x="1577" y="313"/>
                    <a:pt x="1519" y="342"/>
                  </a:cubicBezTo>
                  <a:cubicBezTo>
                    <a:pt x="1532" y="288"/>
                    <a:pt x="1524" y="226"/>
                    <a:pt x="1496" y="173"/>
                  </a:cubicBezTo>
                  <a:cubicBezTo>
                    <a:pt x="1466" y="116"/>
                    <a:pt x="1414" y="68"/>
                    <a:pt x="1350" y="39"/>
                  </a:cubicBezTo>
                  <a:cubicBezTo>
                    <a:pt x="1293" y="13"/>
                    <a:pt x="1228" y="0"/>
                    <a:pt x="1156" y="2"/>
                  </a:cubicBezTo>
                  <a:cubicBezTo>
                    <a:pt x="1078" y="3"/>
                    <a:pt x="1005" y="22"/>
                    <a:pt x="946" y="56"/>
                  </a:cubicBezTo>
                  <a:cubicBezTo>
                    <a:pt x="880" y="94"/>
                    <a:pt x="829" y="153"/>
                    <a:pt x="806" y="219"/>
                  </a:cubicBezTo>
                  <a:cubicBezTo>
                    <a:pt x="796" y="219"/>
                    <a:pt x="786" y="220"/>
                    <a:pt x="776" y="222"/>
                  </a:cubicBezTo>
                  <a:cubicBezTo>
                    <a:pt x="767" y="186"/>
                    <a:pt x="743" y="152"/>
                    <a:pt x="708" y="128"/>
                  </a:cubicBezTo>
                  <a:cubicBezTo>
                    <a:pt x="677" y="106"/>
                    <a:pt x="637" y="92"/>
                    <a:pt x="590" y="86"/>
                  </a:cubicBezTo>
                  <a:cubicBezTo>
                    <a:pt x="521" y="77"/>
                    <a:pt x="452" y="87"/>
                    <a:pt x="395" y="115"/>
                  </a:cubicBezTo>
                  <a:cubicBezTo>
                    <a:pt x="333" y="147"/>
                    <a:pt x="285" y="200"/>
                    <a:pt x="264" y="262"/>
                  </a:cubicBezTo>
                  <a:cubicBezTo>
                    <a:pt x="242" y="325"/>
                    <a:pt x="251" y="395"/>
                    <a:pt x="285" y="448"/>
                  </a:cubicBezTo>
                  <a:cubicBezTo>
                    <a:pt x="220" y="432"/>
                    <a:pt x="149" y="445"/>
                    <a:pt x="94" y="485"/>
                  </a:cubicBezTo>
                  <a:cubicBezTo>
                    <a:pt x="36" y="528"/>
                    <a:pt x="0" y="599"/>
                    <a:pt x="2" y="670"/>
                  </a:cubicBezTo>
                  <a:cubicBezTo>
                    <a:pt x="4" y="743"/>
                    <a:pt x="45" y="813"/>
                    <a:pt x="106" y="850"/>
                  </a:cubicBezTo>
                  <a:cubicBezTo>
                    <a:pt x="112" y="853"/>
                    <a:pt x="119" y="857"/>
                    <a:pt x="125" y="860"/>
                  </a:cubicBezTo>
                  <a:cubicBezTo>
                    <a:pt x="82" y="923"/>
                    <a:pt x="75" y="1011"/>
                    <a:pt x="108" y="1080"/>
                  </a:cubicBezTo>
                  <a:cubicBezTo>
                    <a:pt x="142" y="1151"/>
                    <a:pt x="218" y="1202"/>
                    <a:pt x="297" y="1206"/>
                  </a:cubicBezTo>
                  <a:cubicBezTo>
                    <a:pt x="300" y="1206"/>
                    <a:pt x="303" y="1206"/>
                    <a:pt x="306" y="1206"/>
                  </a:cubicBezTo>
                  <a:cubicBezTo>
                    <a:pt x="342" y="1206"/>
                    <a:pt x="385" y="1194"/>
                    <a:pt x="410" y="1162"/>
                  </a:cubicBezTo>
                  <a:cubicBezTo>
                    <a:pt x="413" y="1221"/>
                    <a:pt x="446" y="1278"/>
                    <a:pt x="497" y="1313"/>
                  </a:cubicBezTo>
                  <a:cubicBezTo>
                    <a:pt x="534" y="1337"/>
                    <a:pt x="578" y="1350"/>
                    <a:pt x="625" y="1350"/>
                  </a:cubicBezTo>
                  <a:cubicBezTo>
                    <a:pt x="645" y="1350"/>
                    <a:pt x="666" y="1347"/>
                    <a:pt x="686" y="1342"/>
                  </a:cubicBezTo>
                  <a:cubicBezTo>
                    <a:pt x="729" y="1331"/>
                    <a:pt x="766" y="1310"/>
                    <a:pt x="792" y="1281"/>
                  </a:cubicBezTo>
                  <a:cubicBezTo>
                    <a:pt x="807" y="1265"/>
                    <a:pt x="818" y="1245"/>
                    <a:pt x="825" y="1225"/>
                  </a:cubicBezTo>
                  <a:cubicBezTo>
                    <a:pt x="841" y="1275"/>
                    <a:pt x="871" y="1319"/>
                    <a:pt x="912" y="1349"/>
                  </a:cubicBezTo>
                  <a:cubicBezTo>
                    <a:pt x="949" y="1377"/>
                    <a:pt x="995" y="1391"/>
                    <a:pt x="1040" y="1391"/>
                  </a:cubicBezTo>
                  <a:cubicBezTo>
                    <a:pt x="1059" y="1391"/>
                    <a:pt x="1078" y="1389"/>
                    <a:pt x="1096" y="1383"/>
                  </a:cubicBezTo>
                  <a:cubicBezTo>
                    <a:pt x="1097" y="1385"/>
                    <a:pt x="1098" y="1386"/>
                    <a:pt x="1100" y="1387"/>
                  </a:cubicBezTo>
                  <a:cubicBezTo>
                    <a:pt x="1215" y="1429"/>
                    <a:pt x="1313" y="1521"/>
                    <a:pt x="1363" y="1633"/>
                  </a:cubicBezTo>
                  <a:cubicBezTo>
                    <a:pt x="1365" y="1638"/>
                    <a:pt x="1365" y="1638"/>
                    <a:pt x="1365" y="1638"/>
                  </a:cubicBezTo>
                  <a:cubicBezTo>
                    <a:pt x="1372" y="1655"/>
                    <a:pt x="1380" y="1674"/>
                    <a:pt x="1397" y="1687"/>
                  </a:cubicBezTo>
                  <a:cubicBezTo>
                    <a:pt x="1408" y="1696"/>
                    <a:pt x="1422" y="1700"/>
                    <a:pt x="1437" y="1700"/>
                  </a:cubicBezTo>
                  <a:cubicBezTo>
                    <a:pt x="1452" y="1700"/>
                    <a:pt x="1468" y="1695"/>
                    <a:pt x="1480" y="1685"/>
                  </a:cubicBezTo>
                  <a:cubicBezTo>
                    <a:pt x="1497" y="1672"/>
                    <a:pt x="1509" y="1650"/>
                    <a:pt x="1515" y="1620"/>
                  </a:cubicBezTo>
                  <a:cubicBezTo>
                    <a:pt x="1517" y="1613"/>
                    <a:pt x="1518" y="1606"/>
                    <a:pt x="1519" y="1599"/>
                  </a:cubicBezTo>
                  <a:cubicBezTo>
                    <a:pt x="1521" y="1585"/>
                    <a:pt x="1524" y="1572"/>
                    <a:pt x="1528" y="1560"/>
                  </a:cubicBezTo>
                  <a:cubicBezTo>
                    <a:pt x="1567" y="1579"/>
                    <a:pt x="1608" y="1584"/>
                    <a:pt x="1640" y="1584"/>
                  </a:cubicBezTo>
                  <a:cubicBezTo>
                    <a:pt x="1644" y="1584"/>
                    <a:pt x="1647" y="1584"/>
                    <a:pt x="1650" y="1584"/>
                  </a:cubicBezTo>
                  <a:cubicBezTo>
                    <a:pt x="1699" y="1583"/>
                    <a:pt x="1742" y="1570"/>
                    <a:pt x="1777" y="1547"/>
                  </a:cubicBezTo>
                  <a:cubicBezTo>
                    <a:pt x="1819" y="1520"/>
                    <a:pt x="1850" y="1476"/>
                    <a:pt x="1862" y="1426"/>
                  </a:cubicBezTo>
                  <a:cubicBezTo>
                    <a:pt x="1873" y="1377"/>
                    <a:pt x="1865" y="1323"/>
                    <a:pt x="1839" y="1280"/>
                  </a:cubicBezTo>
                  <a:cubicBezTo>
                    <a:pt x="1839" y="1279"/>
                    <a:pt x="1838" y="1279"/>
                    <a:pt x="1837" y="1278"/>
                  </a:cubicBezTo>
                  <a:cubicBezTo>
                    <a:pt x="1840" y="1277"/>
                    <a:pt x="1842" y="1275"/>
                    <a:pt x="1845" y="1273"/>
                  </a:cubicBezTo>
                  <a:cubicBezTo>
                    <a:pt x="1886" y="1246"/>
                    <a:pt x="1908" y="1193"/>
                    <a:pt x="1900" y="1142"/>
                  </a:cubicBezTo>
                  <a:cubicBezTo>
                    <a:pt x="1900" y="1140"/>
                    <a:pt x="1899" y="1137"/>
                    <a:pt x="1899" y="1135"/>
                  </a:cubicBezTo>
                  <a:cubicBezTo>
                    <a:pt x="1900" y="1136"/>
                    <a:pt x="1901" y="1136"/>
                    <a:pt x="1902" y="1136"/>
                  </a:cubicBezTo>
                  <a:cubicBezTo>
                    <a:pt x="1903" y="1136"/>
                    <a:pt x="1903" y="1136"/>
                    <a:pt x="1904" y="1136"/>
                  </a:cubicBezTo>
                  <a:cubicBezTo>
                    <a:pt x="1944" y="1130"/>
                    <a:pt x="1983" y="1107"/>
                    <a:pt x="2011" y="1073"/>
                  </a:cubicBezTo>
                  <a:cubicBezTo>
                    <a:pt x="2036" y="1042"/>
                    <a:pt x="2053" y="1003"/>
                    <a:pt x="2059" y="959"/>
                  </a:cubicBezTo>
                  <a:cubicBezTo>
                    <a:pt x="2072" y="864"/>
                    <a:pt x="2032" y="765"/>
                    <a:pt x="1955" y="706"/>
                  </a:cubicBezTo>
                  <a:close/>
                  <a:moveTo>
                    <a:pt x="1499" y="1595"/>
                  </a:moveTo>
                  <a:cubicBezTo>
                    <a:pt x="1498" y="1602"/>
                    <a:pt x="1497" y="1609"/>
                    <a:pt x="1495" y="1615"/>
                  </a:cubicBezTo>
                  <a:cubicBezTo>
                    <a:pt x="1490" y="1641"/>
                    <a:pt x="1480" y="1659"/>
                    <a:pt x="1467" y="1669"/>
                  </a:cubicBezTo>
                  <a:cubicBezTo>
                    <a:pt x="1451" y="1683"/>
                    <a:pt x="1425" y="1683"/>
                    <a:pt x="1409" y="1671"/>
                  </a:cubicBezTo>
                  <a:cubicBezTo>
                    <a:pt x="1397" y="1661"/>
                    <a:pt x="1391" y="1646"/>
                    <a:pt x="1383" y="1630"/>
                  </a:cubicBezTo>
                  <a:cubicBezTo>
                    <a:pt x="1381" y="1625"/>
                    <a:pt x="1381" y="1625"/>
                    <a:pt x="1381" y="1625"/>
                  </a:cubicBezTo>
                  <a:cubicBezTo>
                    <a:pt x="1332" y="1513"/>
                    <a:pt x="1236" y="1420"/>
                    <a:pt x="1122" y="1373"/>
                  </a:cubicBezTo>
                  <a:cubicBezTo>
                    <a:pt x="1163" y="1354"/>
                    <a:pt x="1195" y="1321"/>
                    <a:pt x="1212" y="1281"/>
                  </a:cubicBezTo>
                  <a:cubicBezTo>
                    <a:pt x="1218" y="1302"/>
                    <a:pt x="1228" y="1321"/>
                    <a:pt x="1240" y="1339"/>
                  </a:cubicBezTo>
                  <a:cubicBezTo>
                    <a:pt x="1270" y="1378"/>
                    <a:pt x="1316" y="1407"/>
                    <a:pt x="1368" y="1417"/>
                  </a:cubicBezTo>
                  <a:cubicBezTo>
                    <a:pt x="1382" y="1420"/>
                    <a:pt x="1396" y="1422"/>
                    <a:pt x="1410" y="1422"/>
                  </a:cubicBezTo>
                  <a:cubicBezTo>
                    <a:pt x="1416" y="1422"/>
                    <a:pt x="1422" y="1421"/>
                    <a:pt x="1428" y="1421"/>
                  </a:cubicBezTo>
                  <a:cubicBezTo>
                    <a:pt x="1428" y="1421"/>
                    <a:pt x="1428" y="1421"/>
                    <a:pt x="1428" y="1422"/>
                  </a:cubicBezTo>
                  <a:cubicBezTo>
                    <a:pt x="1432" y="1471"/>
                    <a:pt x="1461" y="1518"/>
                    <a:pt x="1507" y="1548"/>
                  </a:cubicBezTo>
                  <a:cubicBezTo>
                    <a:pt x="1508" y="1548"/>
                    <a:pt x="1509" y="1549"/>
                    <a:pt x="1510" y="1550"/>
                  </a:cubicBezTo>
                  <a:cubicBezTo>
                    <a:pt x="1504" y="1565"/>
                    <a:pt x="1501" y="1580"/>
                    <a:pt x="1499" y="1595"/>
                  </a:cubicBezTo>
                  <a:close/>
                  <a:moveTo>
                    <a:pt x="2039" y="956"/>
                  </a:moveTo>
                  <a:cubicBezTo>
                    <a:pt x="2033" y="996"/>
                    <a:pt x="2018" y="1032"/>
                    <a:pt x="1995" y="1060"/>
                  </a:cubicBezTo>
                  <a:cubicBezTo>
                    <a:pt x="1970" y="1090"/>
                    <a:pt x="1936" y="1110"/>
                    <a:pt x="1900" y="1115"/>
                  </a:cubicBezTo>
                  <a:cubicBezTo>
                    <a:pt x="1898" y="1116"/>
                    <a:pt x="1896" y="1117"/>
                    <a:pt x="1894" y="1119"/>
                  </a:cubicBezTo>
                  <a:cubicBezTo>
                    <a:pt x="1881" y="1080"/>
                    <a:pt x="1850" y="1047"/>
                    <a:pt x="1811" y="1030"/>
                  </a:cubicBezTo>
                  <a:cubicBezTo>
                    <a:pt x="1811" y="1030"/>
                    <a:pt x="1811" y="1030"/>
                    <a:pt x="1810" y="1030"/>
                  </a:cubicBezTo>
                  <a:cubicBezTo>
                    <a:pt x="1828" y="990"/>
                    <a:pt x="1826" y="942"/>
                    <a:pt x="1804" y="906"/>
                  </a:cubicBezTo>
                  <a:cubicBezTo>
                    <a:pt x="1801" y="901"/>
                    <a:pt x="1795" y="899"/>
                    <a:pt x="1790" y="902"/>
                  </a:cubicBezTo>
                  <a:cubicBezTo>
                    <a:pt x="1785" y="905"/>
                    <a:pt x="1784" y="912"/>
                    <a:pt x="1786" y="916"/>
                  </a:cubicBezTo>
                  <a:cubicBezTo>
                    <a:pt x="1810" y="955"/>
                    <a:pt x="1807" y="1008"/>
                    <a:pt x="1779" y="1043"/>
                  </a:cubicBezTo>
                  <a:cubicBezTo>
                    <a:pt x="1750" y="1078"/>
                    <a:pt x="1699" y="1092"/>
                    <a:pt x="1657" y="1078"/>
                  </a:cubicBezTo>
                  <a:cubicBezTo>
                    <a:pt x="1652" y="1076"/>
                    <a:pt x="1646" y="1079"/>
                    <a:pt x="1644" y="1084"/>
                  </a:cubicBezTo>
                  <a:cubicBezTo>
                    <a:pt x="1642" y="1090"/>
                    <a:pt x="1645" y="1095"/>
                    <a:pt x="1650" y="1097"/>
                  </a:cubicBezTo>
                  <a:cubicBezTo>
                    <a:pt x="1663" y="1102"/>
                    <a:pt x="1677" y="1104"/>
                    <a:pt x="1691" y="1104"/>
                  </a:cubicBezTo>
                  <a:cubicBezTo>
                    <a:pt x="1730" y="1104"/>
                    <a:pt x="1770" y="1086"/>
                    <a:pt x="1795" y="1055"/>
                  </a:cubicBezTo>
                  <a:cubicBezTo>
                    <a:pt x="1797" y="1053"/>
                    <a:pt x="1799" y="1050"/>
                    <a:pt x="1801" y="1047"/>
                  </a:cubicBezTo>
                  <a:cubicBezTo>
                    <a:pt x="1801" y="1048"/>
                    <a:pt x="1802" y="1048"/>
                    <a:pt x="1803" y="1048"/>
                  </a:cubicBezTo>
                  <a:cubicBezTo>
                    <a:pt x="1843" y="1066"/>
                    <a:pt x="1873" y="1104"/>
                    <a:pt x="1880" y="1145"/>
                  </a:cubicBezTo>
                  <a:cubicBezTo>
                    <a:pt x="1887" y="1188"/>
                    <a:pt x="1868" y="1233"/>
                    <a:pt x="1833" y="1256"/>
                  </a:cubicBezTo>
                  <a:cubicBezTo>
                    <a:pt x="1798" y="1280"/>
                    <a:pt x="1748" y="1278"/>
                    <a:pt x="1716" y="1251"/>
                  </a:cubicBezTo>
                  <a:cubicBezTo>
                    <a:pt x="1712" y="1248"/>
                    <a:pt x="1706" y="1248"/>
                    <a:pt x="1702" y="1252"/>
                  </a:cubicBezTo>
                  <a:cubicBezTo>
                    <a:pt x="1698" y="1257"/>
                    <a:pt x="1699" y="1263"/>
                    <a:pt x="1703" y="1267"/>
                  </a:cubicBezTo>
                  <a:cubicBezTo>
                    <a:pt x="1723" y="1284"/>
                    <a:pt x="1751" y="1293"/>
                    <a:pt x="1778" y="1293"/>
                  </a:cubicBezTo>
                  <a:cubicBezTo>
                    <a:pt x="1792" y="1293"/>
                    <a:pt x="1806" y="1291"/>
                    <a:pt x="1820" y="1286"/>
                  </a:cubicBezTo>
                  <a:cubicBezTo>
                    <a:pt x="1820" y="1287"/>
                    <a:pt x="1820" y="1289"/>
                    <a:pt x="1821" y="1290"/>
                  </a:cubicBezTo>
                  <a:cubicBezTo>
                    <a:pt x="1845" y="1329"/>
                    <a:pt x="1852" y="1377"/>
                    <a:pt x="1842" y="1421"/>
                  </a:cubicBezTo>
                  <a:cubicBezTo>
                    <a:pt x="1831" y="1466"/>
                    <a:pt x="1804" y="1505"/>
                    <a:pt x="1766" y="1530"/>
                  </a:cubicBezTo>
                  <a:cubicBezTo>
                    <a:pt x="1734" y="1551"/>
                    <a:pt x="1694" y="1562"/>
                    <a:pt x="1650" y="1564"/>
                  </a:cubicBezTo>
                  <a:cubicBezTo>
                    <a:pt x="1614" y="1565"/>
                    <a:pt x="1563" y="1560"/>
                    <a:pt x="1518" y="1531"/>
                  </a:cubicBezTo>
                  <a:cubicBezTo>
                    <a:pt x="1478" y="1505"/>
                    <a:pt x="1452" y="1462"/>
                    <a:pt x="1448" y="1420"/>
                  </a:cubicBezTo>
                  <a:cubicBezTo>
                    <a:pt x="1448" y="1419"/>
                    <a:pt x="1448" y="1419"/>
                    <a:pt x="1448" y="1418"/>
                  </a:cubicBezTo>
                  <a:cubicBezTo>
                    <a:pt x="1475" y="1412"/>
                    <a:pt x="1501" y="1401"/>
                    <a:pt x="1520" y="1383"/>
                  </a:cubicBezTo>
                  <a:cubicBezTo>
                    <a:pt x="1564" y="1345"/>
                    <a:pt x="1576" y="1278"/>
                    <a:pt x="1548" y="1233"/>
                  </a:cubicBezTo>
                  <a:cubicBezTo>
                    <a:pt x="1545" y="1228"/>
                    <a:pt x="1538" y="1227"/>
                    <a:pt x="1534" y="1230"/>
                  </a:cubicBezTo>
                  <a:cubicBezTo>
                    <a:pt x="1529" y="1233"/>
                    <a:pt x="1527" y="1239"/>
                    <a:pt x="1530" y="1244"/>
                  </a:cubicBezTo>
                  <a:cubicBezTo>
                    <a:pt x="1554" y="1280"/>
                    <a:pt x="1543" y="1336"/>
                    <a:pt x="1507" y="1368"/>
                  </a:cubicBezTo>
                  <a:cubicBezTo>
                    <a:pt x="1474" y="1397"/>
                    <a:pt x="1424" y="1408"/>
                    <a:pt x="1372" y="1397"/>
                  </a:cubicBezTo>
                  <a:cubicBezTo>
                    <a:pt x="1325" y="1388"/>
                    <a:pt x="1283" y="1362"/>
                    <a:pt x="1257" y="1327"/>
                  </a:cubicBezTo>
                  <a:cubicBezTo>
                    <a:pt x="1229" y="1289"/>
                    <a:pt x="1219" y="1239"/>
                    <a:pt x="1232" y="1197"/>
                  </a:cubicBezTo>
                  <a:cubicBezTo>
                    <a:pt x="1233" y="1192"/>
                    <a:pt x="1230" y="1186"/>
                    <a:pt x="1225" y="1185"/>
                  </a:cubicBezTo>
                  <a:cubicBezTo>
                    <a:pt x="1219" y="1183"/>
                    <a:pt x="1213" y="1186"/>
                    <a:pt x="1212" y="1192"/>
                  </a:cubicBezTo>
                  <a:cubicBezTo>
                    <a:pt x="1208" y="1203"/>
                    <a:pt x="1207" y="1215"/>
                    <a:pt x="1206" y="1227"/>
                  </a:cubicBezTo>
                  <a:cubicBezTo>
                    <a:pt x="1206" y="1228"/>
                    <a:pt x="1206" y="1228"/>
                    <a:pt x="1206" y="1229"/>
                  </a:cubicBezTo>
                  <a:cubicBezTo>
                    <a:pt x="1200" y="1287"/>
                    <a:pt x="1155" y="1341"/>
                    <a:pt x="1097" y="1361"/>
                  </a:cubicBezTo>
                  <a:cubicBezTo>
                    <a:pt x="1041" y="1381"/>
                    <a:pt x="975" y="1370"/>
                    <a:pt x="924" y="1332"/>
                  </a:cubicBezTo>
                  <a:cubicBezTo>
                    <a:pt x="877" y="1297"/>
                    <a:pt x="844" y="1239"/>
                    <a:pt x="836" y="1176"/>
                  </a:cubicBezTo>
                  <a:cubicBezTo>
                    <a:pt x="835" y="1174"/>
                    <a:pt x="834" y="1173"/>
                    <a:pt x="833" y="1171"/>
                  </a:cubicBezTo>
                  <a:cubicBezTo>
                    <a:pt x="833" y="1170"/>
                    <a:pt x="833" y="1168"/>
                    <a:pt x="833" y="1166"/>
                  </a:cubicBezTo>
                  <a:cubicBezTo>
                    <a:pt x="832" y="1161"/>
                    <a:pt x="827" y="1156"/>
                    <a:pt x="822" y="1157"/>
                  </a:cubicBezTo>
                  <a:cubicBezTo>
                    <a:pt x="816" y="1157"/>
                    <a:pt x="812" y="1162"/>
                    <a:pt x="813" y="1168"/>
                  </a:cubicBezTo>
                  <a:cubicBezTo>
                    <a:pt x="816" y="1202"/>
                    <a:pt x="802" y="1239"/>
                    <a:pt x="777" y="1268"/>
                  </a:cubicBezTo>
                  <a:cubicBezTo>
                    <a:pt x="753" y="1293"/>
                    <a:pt x="720" y="1312"/>
                    <a:pt x="681" y="1322"/>
                  </a:cubicBezTo>
                  <a:cubicBezTo>
                    <a:pt x="621" y="1337"/>
                    <a:pt x="556" y="1328"/>
                    <a:pt x="509" y="1296"/>
                  </a:cubicBezTo>
                  <a:cubicBezTo>
                    <a:pt x="460" y="1263"/>
                    <a:pt x="430" y="1208"/>
                    <a:pt x="431" y="1154"/>
                  </a:cubicBezTo>
                  <a:cubicBezTo>
                    <a:pt x="441" y="1156"/>
                    <a:pt x="452" y="1158"/>
                    <a:pt x="464" y="1158"/>
                  </a:cubicBezTo>
                  <a:cubicBezTo>
                    <a:pt x="464" y="1158"/>
                    <a:pt x="464" y="1158"/>
                    <a:pt x="464" y="1158"/>
                  </a:cubicBezTo>
                  <a:cubicBezTo>
                    <a:pt x="500" y="1157"/>
                    <a:pt x="538" y="1145"/>
                    <a:pt x="573" y="1123"/>
                  </a:cubicBezTo>
                  <a:cubicBezTo>
                    <a:pt x="578" y="1120"/>
                    <a:pt x="580" y="1113"/>
                    <a:pt x="577" y="1109"/>
                  </a:cubicBezTo>
                  <a:cubicBezTo>
                    <a:pt x="574" y="1104"/>
                    <a:pt x="567" y="1102"/>
                    <a:pt x="562" y="1105"/>
                  </a:cubicBezTo>
                  <a:cubicBezTo>
                    <a:pt x="530" y="1126"/>
                    <a:pt x="496" y="1137"/>
                    <a:pt x="464" y="1137"/>
                  </a:cubicBezTo>
                  <a:cubicBezTo>
                    <a:pt x="428" y="1137"/>
                    <a:pt x="394" y="1123"/>
                    <a:pt x="374" y="1098"/>
                  </a:cubicBezTo>
                  <a:cubicBezTo>
                    <a:pt x="352" y="1072"/>
                    <a:pt x="348" y="1034"/>
                    <a:pt x="363" y="1007"/>
                  </a:cubicBezTo>
                  <a:cubicBezTo>
                    <a:pt x="365" y="1002"/>
                    <a:pt x="364" y="995"/>
                    <a:pt x="359" y="993"/>
                  </a:cubicBezTo>
                  <a:cubicBezTo>
                    <a:pt x="354" y="990"/>
                    <a:pt x="348" y="992"/>
                    <a:pt x="345" y="997"/>
                  </a:cubicBezTo>
                  <a:cubicBezTo>
                    <a:pt x="325" y="1031"/>
                    <a:pt x="331" y="1079"/>
                    <a:pt x="358" y="1111"/>
                  </a:cubicBezTo>
                  <a:cubicBezTo>
                    <a:pt x="369" y="1124"/>
                    <a:pt x="383" y="1135"/>
                    <a:pt x="399" y="1143"/>
                  </a:cubicBezTo>
                  <a:cubicBezTo>
                    <a:pt x="378" y="1176"/>
                    <a:pt x="334" y="1187"/>
                    <a:pt x="298" y="1185"/>
                  </a:cubicBezTo>
                  <a:cubicBezTo>
                    <a:pt x="227" y="1182"/>
                    <a:pt x="158" y="1136"/>
                    <a:pt x="127" y="1071"/>
                  </a:cubicBezTo>
                  <a:cubicBezTo>
                    <a:pt x="96" y="1007"/>
                    <a:pt x="103" y="925"/>
                    <a:pt x="145" y="867"/>
                  </a:cubicBezTo>
                  <a:cubicBezTo>
                    <a:pt x="166" y="875"/>
                    <a:pt x="189" y="878"/>
                    <a:pt x="212" y="878"/>
                  </a:cubicBezTo>
                  <a:cubicBezTo>
                    <a:pt x="247" y="878"/>
                    <a:pt x="282" y="870"/>
                    <a:pt x="312" y="852"/>
                  </a:cubicBezTo>
                  <a:cubicBezTo>
                    <a:pt x="317" y="850"/>
                    <a:pt x="319" y="843"/>
                    <a:pt x="316" y="838"/>
                  </a:cubicBezTo>
                  <a:cubicBezTo>
                    <a:pt x="313" y="834"/>
                    <a:pt x="307" y="832"/>
                    <a:pt x="302" y="835"/>
                  </a:cubicBezTo>
                  <a:cubicBezTo>
                    <a:pt x="246" y="867"/>
                    <a:pt x="173" y="866"/>
                    <a:pt x="116" y="832"/>
                  </a:cubicBezTo>
                  <a:cubicBezTo>
                    <a:pt x="61" y="799"/>
                    <a:pt x="24" y="735"/>
                    <a:pt x="23" y="670"/>
                  </a:cubicBezTo>
                  <a:cubicBezTo>
                    <a:pt x="21" y="605"/>
                    <a:pt x="53" y="540"/>
                    <a:pt x="107" y="502"/>
                  </a:cubicBezTo>
                  <a:cubicBezTo>
                    <a:pt x="160" y="463"/>
                    <a:pt x="232" y="451"/>
                    <a:pt x="295" y="472"/>
                  </a:cubicBezTo>
                  <a:cubicBezTo>
                    <a:pt x="300" y="474"/>
                    <a:pt x="306" y="471"/>
                    <a:pt x="307" y="465"/>
                  </a:cubicBezTo>
                  <a:cubicBezTo>
                    <a:pt x="308" y="462"/>
                    <a:pt x="308" y="459"/>
                    <a:pt x="307" y="457"/>
                  </a:cubicBezTo>
                  <a:cubicBezTo>
                    <a:pt x="310" y="453"/>
                    <a:pt x="310" y="448"/>
                    <a:pt x="307" y="444"/>
                  </a:cubicBezTo>
                  <a:cubicBezTo>
                    <a:pt x="272" y="396"/>
                    <a:pt x="263" y="329"/>
                    <a:pt x="283" y="269"/>
                  </a:cubicBezTo>
                  <a:cubicBezTo>
                    <a:pt x="302" y="212"/>
                    <a:pt x="347" y="163"/>
                    <a:pt x="405" y="134"/>
                  </a:cubicBezTo>
                  <a:cubicBezTo>
                    <a:pt x="458" y="107"/>
                    <a:pt x="523" y="97"/>
                    <a:pt x="588" y="106"/>
                  </a:cubicBezTo>
                  <a:cubicBezTo>
                    <a:pt x="631" y="112"/>
                    <a:pt x="668" y="125"/>
                    <a:pt x="696" y="145"/>
                  </a:cubicBezTo>
                  <a:cubicBezTo>
                    <a:pt x="727" y="166"/>
                    <a:pt x="748" y="196"/>
                    <a:pt x="756" y="228"/>
                  </a:cubicBezTo>
                  <a:cubicBezTo>
                    <a:pt x="745" y="232"/>
                    <a:pt x="735" y="237"/>
                    <a:pt x="725" y="244"/>
                  </a:cubicBezTo>
                  <a:cubicBezTo>
                    <a:pt x="686" y="271"/>
                    <a:pt x="661" y="317"/>
                    <a:pt x="661" y="364"/>
                  </a:cubicBezTo>
                  <a:cubicBezTo>
                    <a:pt x="661" y="370"/>
                    <a:pt x="665" y="374"/>
                    <a:pt x="671" y="374"/>
                  </a:cubicBezTo>
                  <a:cubicBezTo>
                    <a:pt x="671" y="374"/>
                    <a:pt x="671" y="374"/>
                    <a:pt x="671" y="374"/>
                  </a:cubicBezTo>
                  <a:cubicBezTo>
                    <a:pt x="677" y="374"/>
                    <a:pt x="681" y="370"/>
                    <a:pt x="682" y="364"/>
                  </a:cubicBezTo>
                  <a:cubicBezTo>
                    <a:pt x="682" y="323"/>
                    <a:pt x="703" y="284"/>
                    <a:pt x="736" y="261"/>
                  </a:cubicBezTo>
                  <a:cubicBezTo>
                    <a:pt x="770" y="238"/>
                    <a:pt x="814" y="233"/>
                    <a:pt x="852" y="248"/>
                  </a:cubicBezTo>
                  <a:cubicBezTo>
                    <a:pt x="890" y="262"/>
                    <a:pt x="920" y="296"/>
                    <a:pt x="929" y="336"/>
                  </a:cubicBezTo>
                  <a:cubicBezTo>
                    <a:pt x="930" y="341"/>
                    <a:pt x="936" y="345"/>
                    <a:pt x="941" y="343"/>
                  </a:cubicBezTo>
                  <a:cubicBezTo>
                    <a:pt x="947" y="342"/>
                    <a:pt x="950" y="336"/>
                    <a:pt x="949" y="331"/>
                  </a:cubicBezTo>
                  <a:cubicBezTo>
                    <a:pt x="938" y="285"/>
                    <a:pt x="904" y="246"/>
                    <a:pt x="860" y="229"/>
                  </a:cubicBezTo>
                  <a:cubicBezTo>
                    <a:pt x="849" y="224"/>
                    <a:pt x="838" y="222"/>
                    <a:pt x="827" y="220"/>
                  </a:cubicBezTo>
                  <a:cubicBezTo>
                    <a:pt x="850" y="161"/>
                    <a:pt x="896" y="108"/>
                    <a:pt x="956" y="74"/>
                  </a:cubicBezTo>
                  <a:cubicBezTo>
                    <a:pt x="1012" y="42"/>
                    <a:pt x="1081" y="24"/>
                    <a:pt x="1156" y="22"/>
                  </a:cubicBezTo>
                  <a:cubicBezTo>
                    <a:pt x="1225" y="21"/>
                    <a:pt x="1288" y="33"/>
                    <a:pt x="1342" y="58"/>
                  </a:cubicBezTo>
                  <a:cubicBezTo>
                    <a:pt x="1402" y="85"/>
                    <a:pt x="1450" y="129"/>
                    <a:pt x="1478" y="182"/>
                  </a:cubicBezTo>
                  <a:cubicBezTo>
                    <a:pt x="1507" y="238"/>
                    <a:pt x="1512" y="303"/>
                    <a:pt x="1493" y="357"/>
                  </a:cubicBezTo>
                  <a:cubicBezTo>
                    <a:pt x="1491" y="358"/>
                    <a:pt x="1489" y="360"/>
                    <a:pt x="1487" y="361"/>
                  </a:cubicBezTo>
                  <a:cubicBezTo>
                    <a:pt x="1427" y="330"/>
                    <a:pt x="1349" y="342"/>
                    <a:pt x="1301" y="389"/>
                  </a:cubicBezTo>
                  <a:cubicBezTo>
                    <a:pt x="1297" y="393"/>
                    <a:pt x="1297" y="399"/>
                    <a:pt x="1301" y="404"/>
                  </a:cubicBezTo>
                  <a:cubicBezTo>
                    <a:pt x="1305" y="408"/>
                    <a:pt x="1312" y="408"/>
                    <a:pt x="1316" y="404"/>
                  </a:cubicBezTo>
                  <a:cubicBezTo>
                    <a:pt x="1358" y="363"/>
                    <a:pt x="1428" y="352"/>
                    <a:pt x="1480" y="380"/>
                  </a:cubicBezTo>
                  <a:cubicBezTo>
                    <a:pt x="1531" y="407"/>
                    <a:pt x="1562" y="471"/>
                    <a:pt x="1551" y="529"/>
                  </a:cubicBezTo>
                  <a:cubicBezTo>
                    <a:pt x="1550" y="535"/>
                    <a:pt x="1554" y="540"/>
                    <a:pt x="1560" y="541"/>
                  </a:cubicBezTo>
                  <a:cubicBezTo>
                    <a:pt x="1560" y="541"/>
                    <a:pt x="1561" y="541"/>
                    <a:pt x="1562" y="541"/>
                  </a:cubicBezTo>
                  <a:cubicBezTo>
                    <a:pt x="1566" y="541"/>
                    <a:pt x="1571" y="538"/>
                    <a:pt x="1572" y="533"/>
                  </a:cubicBezTo>
                  <a:cubicBezTo>
                    <a:pt x="1583" y="473"/>
                    <a:pt x="1556" y="409"/>
                    <a:pt x="1507" y="373"/>
                  </a:cubicBezTo>
                  <a:cubicBezTo>
                    <a:pt x="1508" y="373"/>
                    <a:pt x="1509" y="372"/>
                    <a:pt x="1509" y="371"/>
                  </a:cubicBezTo>
                  <a:cubicBezTo>
                    <a:pt x="1568" y="335"/>
                    <a:pt x="1638" y="322"/>
                    <a:pt x="1702" y="334"/>
                  </a:cubicBezTo>
                  <a:cubicBezTo>
                    <a:pt x="1772" y="348"/>
                    <a:pt x="1836" y="394"/>
                    <a:pt x="1867" y="455"/>
                  </a:cubicBezTo>
                  <a:cubicBezTo>
                    <a:pt x="1899" y="520"/>
                    <a:pt x="1896" y="599"/>
                    <a:pt x="1859" y="656"/>
                  </a:cubicBezTo>
                  <a:cubicBezTo>
                    <a:pt x="1858" y="658"/>
                    <a:pt x="1857" y="659"/>
                    <a:pt x="1857" y="660"/>
                  </a:cubicBezTo>
                  <a:cubicBezTo>
                    <a:pt x="1800" y="646"/>
                    <a:pt x="1738" y="650"/>
                    <a:pt x="1683" y="674"/>
                  </a:cubicBezTo>
                  <a:cubicBezTo>
                    <a:pt x="1678" y="676"/>
                    <a:pt x="1676" y="682"/>
                    <a:pt x="1678" y="687"/>
                  </a:cubicBezTo>
                  <a:cubicBezTo>
                    <a:pt x="1680" y="693"/>
                    <a:pt x="1686" y="695"/>
                    <a:pt x="1691" y="693"/>
                  </a:cubicBezTo>
                  <a:cubicBezTo>
                    <a:pt x="1772" y="658"/>
                    <a:pt x="1873" y="670"/>
                    <a:pt x="1942" y="723"/>
                  </a:cubicBezTo>
                  <a:cubicBezTo>
                    <a:pt x="2012" y="776"/>
                    <a:pt x="2051" y="870"/>
                    <a:pt x="2039" y="95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2981E3-A610-4C48-B300-3CADA5B8E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447" y="3237140"/>
              <a:ext cx="748324" cy="546165"/>
            </a:xfrm>
            <a:custGeom>
              <a:avLst/>
              <a:gdLst>
                <a:gd name="T0" fmla="*/ 223 w 282"/>
                <a:gd name="T1" fmla="*/ 69 h 206"/>
                <a:gd name="T2" fmla="*/ 242 w 282"/>
                <a:gd name="T3" fmla="*/ 192 h 206"/>
                <a:gd name="T4" fmla="*/ 247 w 282"/>
                <a:gd name="T5" fmla="*/ 205 h 206"/>
                <a:gd name="T6" fmla="*/ 252 w 282"/>
                <a:gd name="T7" fmla="*/ 206 h 206"/>
                <a:gd name="T8" fmla="*/ 261 w 282"/>
                <a:gd name="T9" fmla="*/ 200 h 206"/>
                <a:gd name="T10" fmla="*/ 238 w 282"/>
                <a:gd name="T11" fmla="*/ 55 h 206"/>
                <a:gd name="T12" fmla="*/ 98 w 282"/>
                <a:gd name="T13" fmla="*/ 15 h 206"/>
                <a:gd name="T14" fmla="*/ 1 w 282"/>
                <a:gd name="T15" fmla="*/ 125 h 206"/>
                <a:gd name="T16" fmla="*/ 10 w 282"/>
                <a:gd name="T17" fmla="*/ 137 h 206"/>
                <a:gd name="T18" fmla="*/ 22 w 282"/>
                <a:gd name="T19" fmla="*/ 128 h 206"/>
                <a:gd name="T20" fmla="*/ 103 w 282"/>
                <a:gd name="T21" fmla="*/ 35 h 206"/>
                <a:gd name="T22" fmla="*/ 223 w 282"/>
                <a:gd name="T23" fmla="*/ 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" h="206">
                  <a:moveTo>
                    <a:pt x="223" y="69"/>
                  </a:moveTo>
                  <a:cubicBezTo>
                    <a:pt x="251" y="101"/>
                    <a:pt x="259" y="152"/>
                    <a:pt x="242" y="192"/>
                  </a:cubicBezTo>
                  <a:cubicBezTo>
                    <a:pt x="240" y="197"/>
                    <a:pt x="242" y="203"/>
                    <a:pt x="247" y="205"/>
                  </a:cubicBezTo>
                  <a:cubicBezTo>
                    <a:pt x="249" y="206"/>
                    <a:pt x="250" y="206"/>
                    <a:pt x="252" y="206"/>
                  </a:cubicBezTo>
                  <a:cubicBezTo>
                    <a:pt x="256" y="206"/>
                    <a:pt x="259" y="204"/>
                    <a:pt x="261" y="200"/>
                  </a:cubicBezTo>
                  <a:cubicBezTo>
                    <a:pt x="282" y="152"/>
                    <a:pt x="272" y="94"/>
                    <a:pt x="238" y="55"/>
                  </a:cubicBezTo>
                  <a:cubicBezTo>
                    <a:pt x="204" y="17"/>
                    <a:pt x="147" y="0"/>
                    <a:pt x="98" y="15"/>
                  </a:cubicBezTo>
                  <a:cubicBezTo>
                    <a:pt x="48" y="30"/>
                    <a:pt x="9" y="74"/>
                    <a:pt x="1" y="125"/>
                  </a:cubicBezTo>
                  <a:cubicBezTo>
                    <a:pt x="0" y="131"/>
                    <a:pt x="4" y="136"/>
                    <a:pt x="10" y="137"/>
                  </a:cubicBezTo>
                  <a:cubicBezTo>
                    <a:pt x="16" y="138"/>
                    <a:pt x="21" y="134"/>
                    <a:pt x="22" y="128"/>
                  </a:cubicBezTo>
                  <a:cubicBezTo>
                    <a:pt x="28" y="85"/>
                    <a:pt x="62" y="47"/>
                    <a:pt x="103" y="35"/>
                  </a:cubicBezTo>
                  <a:cubicBezTo>
                    <a:pt x="145" y="23"/>
                    <a:pt x="194" y="37"/>
                    <a:pt x="223" y="6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5DA325A-A159-C340-93F5-37F32BE9A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0678" y="3889410"/>
              <a:ext cx="597542" cy="940431"/>
            </a:xfrm>
            <a:custGeom>
              <a:avLst/>
              <a:gdLst>
                <a:gd name="T0" fmla="*/ 10 w 225"/>
                <a:gd name="T1" fmla="*/ 8 h 354"/>
                <a:gd name="T2" fmla="*/ 1 w 225"/>
                <a:gd name="T3" fmla="*/ 20 h 354"/>
                <a:gd name="T4" fmla="*/ 12 w 225"/>
                <a:gd name="T5" fmla="*/ 29 h 354"/>
                <a:gd name="T6" fmla="*/ 164 w 225"/>
                <a:gd name="T7" fmla="*/ 94 h 354"/>
                <a:gd name="T8" fmla="*/ 176 w 225"/>
                <a:gd name="T9" fmla="*/ 257 h 354"/>
                <a:gd name="T10" fmla="*/ 33 w 225"/>
                <a:gd name="T11" fmla="*/ 332 h 354"/>
                <a:gd name="T12" fmla="*/ 21 w 225"/>
                <a:gd name="T13" fmla="*/ 342 h 354"/>
                <a:gd name="T14" fmla="*/ 30 w 225"/>
                <a:gd name="T15" fmla="*/ 353 h 354"/>
                <a:gd name="T16" fmla="*/ 47 w 225"/>
                <a:gd name="T17" fmla="*/ 354 h 354"/>
                <a:gd name="T18" fmla="*/ 194 w 225"/>
                <a:gd name="T19" fmla="*/ 266 h 354"/>
                <a:gd name="T20" fmla="*/ 180 w 225"/>
                <a:gd name="T21" fmla="*/ 82 h 354"/>
                <a:gd name="T22" fmla="*/ 10 w 225"/>
                <a:gd name="T23" fmla="*/ 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354">
                  <a:moveTo>
                    <a:pt x="10" y="8"/>
                  </a:moveTo>
                  <a:cubicBezTo>
                    <a:pt x="4" y="9"/>
                    <a:pt x="0" y="14"/>
                    <a:pt x="1" y="20"/>
                  </a:cubicBezTo>
                  <a:cubicBezTo>
                    <a:pt x="2" y="25"/>
                    <a:pt x="7" y="29"/>
                    <a:pt x="12" y="29"/>
                  </a:cubicBezTo>
                  <a:cubicBezTo>
                    <a:pt x="70" y="22"/>
                    <a:pt x="130" y="48"/>
                    <a:pt x="164" y="94"/>
                  </a:cubicBezTo>
                  <a:cubicBezTo>
                    <a:pt x="198" y="141"/>
                    <a:pt x="203" y="206"/>
                    <a:pt x="176" y="257"/>
                  </a:cubicBezTo>
                  <a:cubicBezTo>
                    <a:pt x="148" y="308"/>
                    <a:pt x="89" y="339"/>
                    <a:pt x="33" y="332"/>
                  </a:cubicBezTo>
                  <a:cubicBezTo>
                    <a:pt x="27" y="332"/>
                    <a:pt x="22" y="336"/>
                    <a:pt x="21" y="342"/>
                  </a:cubicBezTo>
                  <a:cubicBezTo>
                    <a:pt x="21" y="347"/>
                    <a:pt x="25" y="352"/>
                    <a:pt x="30" y="353"/>
                  </a:cubicBezTo>
                  <a:cubicBezTo>
                    <a:pt x="36" y="354"/>
                    <a:pt x="42" y="354"/>
                    <a:pt x="47" y="354"/>
                  </a:cubicBezTo>
                  <a:cubicBezTo>
                    <a:pt x="106" y="354"/>
                    <a:pt x="165" y="320"/>
                    <a:pt x="194" y="266"/>
                  </a:cubicBezTo>
                  <a:cubicBezTo>
                    <a:pt x="225" y="209"/>
                    <a:pt x="219" y="135"/>
                    <a:pt x="180" y="82"/>
                  </a:cubicBezTo>
                  <a:cubicBezTo>
                    <a:pt x="142" y="29"/>
                    <a:pt x="75" y="0"/>
                    <a:pt x="10" y="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F5DC039-2AA6-A541-9C95-6038B6420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376" y="3586730"/>
              <a:ext cx="921444" cy="1015263"/>
            </a:xfrm>
            <a:custGeom>
              <a:avLst/>
              <a:gdLst>
                <a:gd name="T0" fmla="*/ 343 w 347"/>
                <a:gd name="T1" fmla="*/ 319 h 382"/>
                <a:gd name="T2" fmla="*/ 328 w 347"/>
                <a:gd name="T3" fmla="*/ 319 h 382"/>
                <a:gd name="T4" fmla="*/ 206 w 347"/>
                <a:gd name="T5" fmla="*/ 360 h 382"/>
                <a:gd name="T6" fmla="*/ 99 w 347"/>
                <a:gd name="T7" fmla="*/ 286 h 382"/>
                <a:gd name="T8" fmla="*/ 91 w 347"/>
                <a:gd name="T9" fmla="*/ 166 h 382"/>
                <a:gd name="T10" fmla="*/ 160 w 347"/>
                <a:gd name="T11" fmla="*/ 182 h 382"/>
                <a:gd name="T12" fmla="*/ 198 w 347"/>
                <a:gd name="T13" fmla="*/ 178 h 382"/>
                <a:gd name="T14" fmla="*/ 284 w 347"/>
                <a:gd name="T15" fmla="*/ 78 h 382"/>
                <a:gd name="T16" fmla="*/ 273 w 347"/>
                <a:gd name="T17" fmla="*/ 69 h 382"/>
                <a:gd name="T18" fmla="*/ 263 w 347"/>
                <a:gd name="T19" fmla="*/ 79 h 382"/>
                <a:gd name="T20" fmla="*/ 193 w 347"/>
                <a:gd name="T21" fmla="*/ 158 h 382"/>
                <a:gd name="T22" fmla="*/ 71 w 347"/>
                <a:gd name="T23" fmla="*/ 129 h 382"/>
                <a:gd name="T24" fmla="*/ 27 w 347"/>
                <a:gd name="T25" fmla="*/ 12 h 382"/>
                <a:gd name="T26" fmla="*/ 18 w 347"/>
                <a:gd name="T27" fmla="*/ 1 h 382"/>
                <a:gd name="T28" fmla="*/ 6 w 347"/>
                <a:gd name="T29" fmla="*/ 10 h 382"/>
                <a:gd name="T30" fmla="*/ 58 w 347"/>
                <a:gd name="T31" fmla="*/ 144 h 382"/>
                <a:gd name="T32" fmla="*/ 73 w 347"/>
                <a:gd name="T33" fmla="*/ 156 h 382"/>
                <a:gd name="T34" fmla="*/ 72 w 347"/>
                <a:gd name="T35" fmla="*/ 275 h 382"/>
                <a:gd name="T36" fmla="*/ 83 w 347"/>
                <a:gd name="T37" fmla="*/ 298 h 382"/>
                <a:gd name="T38" fmla="*/ 203 w 347"/>
                <a:gd name="T39" fmla="*/ 380 h 382"/>
                <a:gd name="T40" fmla="*/ 225 w 347"/>
                <a:gd name="T41" fmla="*/ 382 h 382"/>
                <a:gd name="T42" fmla="*/ 343 w 347"/>
                <a:gd name="T43" fmla="*/ 333 h 382"/>
                <a:gd name="T44" fmla="*/ 343 w 347"/>
                <a:gd name="T45" fmla="*/ 31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7" h="382">
                  <a:moveTo>
                    <a:pt x="343" y="319"/>
                  </a:moveTo>
                  <a:cubicBezTo>
                    <a:pt x="339" y="315"/>
                    <a:pt x="332" y="315"/>
                    <a:pt x="328" y="319"/>
                  </a:cubicBezTo>
                  <a:cubicBezTo>
                    <a:pt x="297" y="350"/>
                    <a:pt x="250" y="366"/>
                    <a:pt x="206" y="360"/>
                  </a:cubicBezTo>
                  <a:cubicBezTo>
                    <a:pt x="161" y="354"/>
                    <a:pt x="121" y="325"/>
                    <a:pt x="99" y="286"/>
                  </a:cubicBezTo>
                  <a:cubicBezTo>
                    <a:pt x="80" y="250"/>
                    <a:pt x="77" y="205"/>
                    <a:pt x="91" y="166"/>
                  </a:cubicBezTo>
                  <a:cubicBezTo>
                    <a:pt x="113" y="177"/>
                    <a:pt x="137" y="182"/>
                    <a:pt x="160" y="182"/>
                  </a:cubicBezTo>
                  <a:cubicBezTo>
                    <a:pt x="173" y="182"/>
                    <a:pt x="185" y="181"/>
                    <a:pt x="198" y="178"/>
                  </a:cubicBezTo>
                  <a:cubicBezTo>
                    <a:pt x="241" y="167"/>
                    <a:pt x="286" y="128"/>
                    <a:pt x="284" y="78"/>
                  </a:cubicBezTo>
                  <a:cubicBezTo>
                    <a:pt x="284" y="73"/>
                    <a:pt x="279" y="68"/>
                    <a:pt x="273" y="69"/>
                  </a:cubicBezTo>
                  <a:cubicBezTo>
                    <a:pt x="268" y="69"/>
                    <a:pt x="263" y="73"/>
                    <a:pt x="263" y="79"/>
                  </a:cubicBezTo>
                  <a:cubicBezTo>
                    <a:pt x="265" y="118"/>
                    <a:pt x="228" y="149"/>
                    <a:pt x="193" y="158"/>
                  </a:cubicBezTo>
                  <a:cubicBezTo>
                    <a:pt x="151" y="169"/>
                    <a:pt x="104" y="157"/>
                    <a:pt x="71" y="129"/>
                  </a:cubicBezTo>
                  <a:cubicBezTo>
                    <a:pt x="39" y="100"/>
                    <a:pt x="21" y="55"/>
                    <a:pt x="27" y="12"/>
                  </a:cubicBezTo>
                  <a:cubicBezTo>
                    <a:pt x="27" y="7"/>
                    <a:pt x="23" y="2"/>
                    <a:pt x="18" y="1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0" y="60"/>
                    <a:pt x="20" y="111"/>
                    <a:pt x="58" y="144"/>
                  </a:cubicBezTo>
                  <a:cubicBezTo>
                    <a:pt x="63" y="148"/>
                    <a:pt x="68" y="152"/>
                    <a:pt x="73" y="156"/>
                  </a:cubicBezTo>
                  <a:cubicBezTo>
                    <a:pt x="58" y="194"/>
                    <a:pt x="58" y="237"/>
                    <a:pt x="72" y="275"/>
                  </a:cubicBezTo>
                  <a:cubicBezTo>
                    <a:pt x="83" y="298"/>
                    <a:pt x="83" y="298"/>
                    <a:pt x="83" y="298"/>
                  </a:cubicBezTo>
                  <a:cubicBezTo>
                    <a:pt x="107" y="342"/>
                    <a:pt x="153" y="373"/>
                    <a:pt x="203" y="380"/>
                  </a:cubicBezTo>
                  <a:cubicBezTo>
                    <a:pt x="210" y="381"/>
                    <a:pt x="218" y="382"/>
                    <a:pt x="225" y="382"/>
                  </a:cubicBezTo>
                  <a:cubicBezTo>
                    <a:pt x="269" y="382"/>
                    <a:pt x="312" y="364"/>
                    <a:pt x="343" y="333"/>
                  </a:cubicBezTo>
                  <a:cubicBezTo>
                    <a:pt x="347" y="329"/>
                    <a:pt x="347" y="323"/>
                    <a:pt x="343" y="3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2AFB2C7-065D-C342-A315-54092E72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997" y="4338405"/>
              <a:ext cx="597542" cy="265823"/>
            </a:xfrm>
            <a:custGeom>
              <a:avLst/>
              <a:gdLst>
                <a:gd name="T0" fmla="*/ 224 w 225"/>
                <a:gd name="T1" fmla="*/ 62 h 100"/>
                <a:gd name="T2" fmla="*/ 209 w 225"/>
                <a:gd name="T3" fmla="*/ 55 h 100"/>
                <a:gd name="T4" fmla="*/ 137 w 225"/>
                <a:gd name="T5" fmla="*/ 78 h 100"/>
                <a:gd name="T6" fmla="*/ 50 w 225"/>
                <a:gd name="T7" fmla="*/ 51 h 100"/>
                <a:gd name="T8" fmla="*/ 21 w 225"/>
                <a:gd name="T9" fmla="*/ 9 h 100"/>
                <a:gd name="T10" fmla="*/ 10 w 225"/>
                <a:gd name="T11" fmla="*/ 0 h 100"/>
                <a:gd name="T12" fmla="*/ 1 w 225"/>
                <a:gd name="T13" fmla="*/ 12 h 100"/>
                <a:gd name="T14" fmla="*/ 37 w 225"/>
                <a:gd name="T15" fmla="*/ 67 h 100"/>
                <a:gd name="T16" fmla="*/ 57 w 225"/>
                <a:gd name="T17" fmla="*/ 80 h 100"/>
                <a:gd name="T18" fmla="*/ 138 w 225"/>
                <a:gd name="T19" fmla="*/ 99 h 100"/>
                <a:gd name="T20" fmla="*/ 220 w 225"/>
                <a:gd name="T21" fmla="*/ 72 h 100"/>
                <a:gd name="T22" fmla="*/ 224 w 225"/>
                <a:gd name="T23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100">
                  <a:moveTo>
                    <a:pt x="224" y="62"/>
                  </a:moveTo>
                  <a:cubicBezTo>
                    <a:pt x="224" y="55"/>
                    <a:pt x="215" y="50"/>
                    <a:pt x="209" y="55"/>
                  </a:cubicBezTo>
                  <a:cubicBezTo>
                    <a:pt x="188" y="69"/>
                    <a:pt x="162" y="77"/>
                    <a:pt x="137" y="78"/>
                  </a:cubicBezTo>
                  <a:cubicBezTo>
                    <a:pt x="106" y="79"/>
                    <a:pt x="74" y="69"/>
                    <a:pt x="50" y="51"/>
                  </a:cubicBezTo>
                  <a:cubicBezTo>
                    <a:pt x="38" y="42"/>
                    <a:pt x="23" y="28"/>
                    <a:pt x="21" y="9"/>
                  </a:cubicBezTo>
                  <a:cubicBezTo>
                    <a:pt x="21" y="4"/>
                    <a:pt x="15" y="0"/>
                    <a:pt x="10" y="0"/>
                  </a:cubicBezTo>
                  <a:cubicBezTo>
                    <a:pt x="4" y="1"/>
                    <a:pt x="0" y="6"/>
                    <a:pt x="1" y="12"/>
                  </a:cubicBezTo>
                  <a:cubicBezTo>
                    <a:pt x="4" y="37"/>
                    <a:pt x="22" y="56"/>
                    <a:pt x="37" y="67"/>
                  </a:cubicBezTo>
                  <a:cubicBezTo>
                    <a:pt x="44" y="72"/>
                    <a:pt x="50" y="76"/>
                    <a:pt x="57" y="80"/>
                  </a:cubicBezTo>
                  <a:cubicBezTo>
                    <a:pt x="82" y="93"/>
                    <a:pt x="110" y="100"/>
                    <a:pt x="138" y="99"/>
                  </a:cubicBezTo>
                  <a:cubicBezTo>
                    <a:pt x="167" y="97"/>
                    <a:pt x="196" y="88"/>
                    <a:pt x="220" y="72"/>
                  </a:cubicBezTo>
                  <a:cubicBezTo>
                    <a:pt x="223" y="70"/>
                    <a:pt x="225" y="66"/>
                    <a:pt x="224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35B91BC-48DE-1B45-96A1-0126B0758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0217" y="2907654"/>
              <a:ext cx="849962" cy="594192"/>
            </a:xfrm>
            <a:custGeom>
              <a:avLst/>
              <a:gdLst>
                <a:gd name="T0" fmla="*/ 6 w 320"/>
                <a:gd name="T1" fmla="*/ 106 h 224"/>
                <a:gd name="T2" fmla="*/ 20 w 320"/>
                <a:gd name="T3" fmla="*/ 103 h 224"/>
                <a:gd name="T4" fmla="*/ 197 w 320"/>
                <a:gd name="T5" fmla="*/ 49 h 224"/>
                <a:gd name="T6" fmla="*/ 284 w 320"/>
                <a:gd name="T7" fmla="*/ 212 h 224"/>
                <a:gd name="T8" fmla="*/ 292 w 320"/>
                <a:gd name="T9" fmla="*/ 224 h 224"/>
                <a:gd name="T10" fmla="*/ 294 w 320"/>
                <a:gd name="T11" fmla="*/ 224 h 224"/>
                <a:gd name="T12" fmla="*/ 304 w 320"/>
                <a:gd name="T13" fmla="*/ 216 h 224"/>
                <a:gd name="T14" fmla="*/ 205 w 320"/>
                <a:gd name="T15" fmla="*/ 30 h 224"/>
                <a:gd name="T16" fmla="*/ 3 w 320"/>
                <a:gd name="T17" fmla="*/ 92 h 224"/>
                <a:gd name="T18" fmla="*/ 6 w 320"/>
                <a:gd name="T19" fmla="*/ 1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0" h="224">
                  <a:moveTo>
                    <a:pt x="6" y="106"/>
                  </a:moveTo>
                  <a:cubicBezTo>
                    <a:pt x="11" y="109"/>
                    <a:pt x="17" y="108"/>
                    <a:pt x="20" y="103"/>
                  </a:cubicBezTo>
                  <a:cubicBezTo>
                    <a:pt x="57" y="48"/>
                    <a:pt x="136" y="23"/>
                    <a:pt x="197" y="49"/>
                  </a:cubicBezTo>
                  <a:cubicBezTo>
                    <a:pt x="258" y="74"/>
                    <a:pt x="297" y="147"/>
                    <a:pt x="284" y="212"/>
                  </a:cubicBezTo>
                  <a:cubicBezTo>
                    <a:pt x="283" y="218"/>
                    <a:pt x="287" y="223"/>
                    <a:pt x="292" y="224"/>
                  </a:cubicBezTo>
                  <a:cubicBezTo>
                    <a:pt x="293" y="224"/>
                    <a:pt x="294" y="224"/>
                    <a:pt x="294" y="224"/>
                  </a:cubicBezTo>
                  <a:cubicBezTo>
                    <a:pt x="299" y="224"/>
                    <a:pt x="303" y="221"/>
                    <a:pt x="304" y="216"/>
                  </a:cubicBezTo>
                  <a:cubicBezTo>
                    <a:pt x="320" y="141"/>
                    <a:pt x="276" y="59"/>
                    <a:pt x="205" y="30"/>
                  </a:cubicBezTo>
                  <a:cubicBezTo>
                    <a:pt x="134" y="0"/>
                    <a:pt x="45" y="27"/>
                    <a:pt x="3" y="92"/>
                  </a:cubicBezTo>
                  <a:cubicBezTo>
                    <a:pt x="0" y="96"/>
                    <a:pt x="1" y="103"/>
                    <a:pt x="6" y="10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649DD3-3D28-BA48-BB3C-4993DD3D0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9479" y="1523813"/>
              <a:ext cx="1593818" cy="15938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295ACFE-F2AC-7E4D-A154-AC11DB388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2911" y="1757245"/>
              <a:ext cx="1126953" cy="1125837"/>
            </a:xfrm>
            <a:custGeom>
              <a:avLst/>
              <a:gdLst>
                <a:gd name="T0" fmla="*/ 403 w 424"/>
                <a:gd name="T1" fmla="*/ 153 h 424"/>
                <a:gd name="T2" fmla="*/ 271 w 424"/>
                <a:gd name="T3" fmla="*/ 153 h 424"/>
                <a:gd name="T4" fmla="*/ 271 w 424"/>
                <a:gd name="T5" fmla="*/ 21 h 424"/>
                <a:gd name="T6" fmla="*/ 250 w 424"/>
                <a:gd name="T7" fmla="*/ 0 h 424"/>
                <a:gd name="T8" fmla="*/ 174 w 424"/>
                <a:gd name="T9" fmla="*/ 0 h 424"/>
                <a:gd name="T10" fmla="*/ 153 w 424"/>
                <a:gd name="T11" fmla="*/ 21 h 424"/>
                <a:gd name="T12" fmla="*/ 153 w 424"/>
                <a:gd name="T13" fmla="*/ 153 h 424"/>
                <a:gd name="T14" fmla="*/ 21 w 424"/>
                <a:gd name="T15" fmla="*/ 153 h 424"/>
                <a:gd name="T16" fmla="*/ 0 w 424"/>
                <a:gd name="T17" fmla="*/ 174 h 424"/>
                <a:gd name="T18" fmla="*/ 0 w 424"/>
                <a:gd name="T19" fmla="*/ 250 h 424"/>
                <a:gd name="T20" fmla="*/ 21 w 424"/>
                <a:gd name="T21" fmla="*/ 271 h 424"/>
                <a:gd name="T22" fmla="*/ 153 w 424"/>
                <a:gd name="T23" fmla="*/ 271 h 424"/>
                <a:gd name="T24" fmla="*/ 153 w 424"/>
                <a:gd name="T25" fmla="*/ 403 h 424"/>
                <a:gd name="T26" fmla="*/ 174 w 424"/>
                <a:gd name="T27" fmla="*/ 424 h 424"/>
                <a:gd name="T28" fmla="*/ 250 w 424"/>
                <a:gd name="T29" fmla="*/ 424 h 424"/>
                <a:gd name="T30" fmla="*/ 271 w 424"/>
                <a:gd name="T31" fmla="*/ 403 h 424"/>
                <a:gd name="T32" fmla="*/ 271 w 424"/>
                <a:gd name="T33" fmla="*/ 271 h 424"/>
                <a:gd name="T34" fmla="*/ 403 w 424"/>
                <a:gd name="T35" fmla="*/ 271 h 424"/>
                <a:gd name="T36" fmla="*/ 424 w 424"/>
                <a:gd name="T37" fmla="*/ 250 h 424"/>
                <a:gd name="T38" fmla="*/ 424 w 424"/>
                <a:gd name="T39" fmla="*/ 174 h 424"/>
                <a:gd name="T40" fmla="*/ 403 w 424"/>
                <a:gd name="T41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24">
                  <a:moveTo>
                    <a:pt x="403" y="153"/>
                  </a:moveTo>
                  <a:cubicBezTo>
                    <a:pt x="271" y="153"/>
                    <a:pt x="271" y="153"/>
                    <a:pt x="271" y="153"/>
                  </a:cubicBezTo>
                  <a:cubicBezTo>
                    <a:pt x="271" y="21"/>
                    <a:pt x="271" y="21"/>
                    <a:pt x="271" y="21"/>
                  </a:cubicBezTo>
                  <a:cubicBezTo>
                    <a:pt x="271" y="9"/>
                    <a:pt x="262" y="0"/>
                    <a:pt x="250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0"/>
                    <a:pt x="153" y="9"/>
                    <a:pt x="153" y="21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0" y="153"/>
                    <a:pt x="0" y="162"/>
                    <a:pt x="0" y="17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2"/>
                    <a:pt x="10" y="271"/>
                    <a:pt x="21" y="271"/>
                  </a:cubicBezTo>
                  <a:cubicBezTo>
                    <a:pt x="153" y="271"/>
                    <a:pt x="153" y="271"/>
                    <a:pt x="153" y="271"/>
                  </a:cubicBezTo>
                  <a:cubicBezTo>
                    <a:pt x="153" y="403"/>
                    <a:pt x="153" y="403"/>
                    <a:pt x="153" y="403"/>
                  </a:cubicBezTo>
                  <a:cubicBezTo>
                    <a:pt x="153" y="414"/>
                    <a:pt x="162" y="424"/>
                    <a:pt x="174" y="424"/>
                  </a:cubicBezTo>
                  <a:cubicBezTo>
                    <a:pt x="250" y="424"/>
                    <a:pt x="250" y="424"/>
                    <a:pt x="250" y="424"/>
                  </a:cubicBezTo>
                  <a:cubicBezTo>
                    <a:pt x="262" y="424"/>
                    <a:pt x="271" y="414"/>
                    <a:pt x="271" y="403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403" y="271"/>
                    <a:pt x="403" y="271"/>
                    <a:pt x="403" y="271"/>
                  </a:cubicBezTo>
                  <a:cubicBezTo>
                    <a:pt x="415" y="271"/>
                    <a:pt x="424" y="262"/>
                    <a:pt x="424" y="250"/>
                  </a:cubicBezTo>
                  <a:cubicBezTo>
                    <a:pt x="424" y="174"/>
                    <a:pt x="424" y="174"/>
                    <a:pt x="424" y="174"/>
                  </a:cubicBezTo>
                  <a:cubicBezTo>
                    <a:pt x="424" y="162"/>
                    <a:pt x="415" y="153"/>
                    <a:pt x="403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9E7F27-9D53-F34A-A833-FDC8373D94E3}"/>
              </a:ext>
            </a:extLst>
          </p:cNvPr>
          <p:cNvGrpSpPr/>
          <p:nvPr/>
        </p:nvGrpSpPr>
        <p:grpSpPr>
          <a:xfrm>
            <a:off x="666049" y="2074651"/>
            <a:ext cx="4996329" cy="599228"/>
            <a:chOff x="626777" y="1867350"/>
            <a:chExt cx="4996329" cy="59922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95F25AB-8FCC-5A4A-9519-DE5BE406676C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3B30B7-8B82-A349-95BE-2D9F468FA0D0}"/>
                </a:ext>
              </a:extLst>
            </p:cNvPr>
            <p:cNvSpPr txBox="1"/>
            <p:nvPr/>
          </p:nvSpPr>
          <p:spPr>
            <a:xfrm>
              <a:off x="1376742" y="1940497"/>
              <a:ext cx="424636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Cry or Laugh</a:t>
              </a:r>
              <a:endParaRPr lang="en-GB" sz="2400" dirty="0">
                <a:latin typeface="Montserrat SemiBold" pitchFamily="2" charset="77"/>
              </a:endParaRPr>
            </a:p>
          </p:txBody>
        </p:sp>
        <p:sp>
          <p:nvSpPr>
            <p:cNvPr id="36" name="Shape 2540">
              <a:extLst>
                <a:ext uri="{FF2B5EF4-FFF2-40B4-BE49-F238E27FC236}">
                  <a16:creationId xmlns:a16="http://schemas.microsoft.com/office/drawing/2014/main" id="{00DA1A0C-DFD3-F246-A776-BF3EC0F12C6F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F4A5B2-E3FC-5F41-95B8-EAF068B51211}"/>
              </a:ext>
            </a:extLst>
          </p:cNvPr>
          <p:cNvGrpSpPr/>
          <p:nvPr/>
        </p:nvGrpSpPr>
        <p:grpSpPr>
          <a:xfrm>
            <a:off x="669362" y="2828168"/>
            <a:ext cx="3899801" cy="599228"/>
            <a:chOff x="3847831" y="1829745"/>
            <a:chExt cx="3899801" cy="59922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9C0CA5F-6851-8F48-9368-3FBF22B448C2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B45C60-5D54-3547-BA41-3199CDEED589}"/>
                </a:ext>
              </a:extLst>
            </p:cNvPr>
            <p:cNvSpPr txBox="1"/>
            <p:nvPr/>
          </p:nvSpPr>
          <p:spPr>
            <a:xfrm>
              <a:off x="4597793" y="1875491"/>
              <a:ext cx="3149839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Listen to music</a:t>
              </a:r>
            </a:p>
          </p:txBody>
        </p:sp>
        <p:sp>
          <p:nvSpPr>
            <p:cNvPr id="40" name="Shape 2540">
              <a:extLst>
                <a:ext uri="{FF2B5EF4-FFF2-40B4-BE49-F238E27FC236}">
                  <a16:creationId xmlns:a16="http://schemas.microsoft.com/office/drawing/2014/main" id="{4B81C661-B517-AF45-A319-8A12B776D4F2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B6535C-8612-C849-B711-8BEF0204DA65}"/>
              </a:ext>
            </a:extLst>
          </p:cNvPr>
          <p:cNvGrpSpPr/>
          <p:nvPr/>
        </p:nvGrpSpPr>
        <p:grpSpPr>
          <a:xfrm>
            <a:off x="669362" y="3588431"/>
            <a:ext cx="5973065" cy="599228"/>
            <a:chOff x="626777" y="3950939"/>
            <a:chExt cx="5973065" cy="599228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8529FF-2702-3742-AA61-714D8BFFD263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B0450F-27D7-9A45-B5EF-35A0111601E7}"/>
                </a:ext>
              </a:extLst>
            </p:cNvPr>
            <p:cNvSpPr txBox="1"/>
            <p:nvPr/>
          </p:nvSpPr>
          <p:spPr>
            <a:xfrm>
              <a:off x="1376744" y="4002347"/>
              <a:ext cx="5223098" cy="5087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2800" dirty="0">
                  <a:latin typeface="Montserrat SemiBold" pitchFamily="2" charset="77"/>
                </a:rPr>
                <a:t>Draw or paint</a:t>
              </a: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D21E22A3-2533-7445-BDC3-B11C7B69C420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81A95F-A345-8943-952D-9FE7D58F08E1}"/>
              </a:ext>
            </a:extLst>
          </p:cNvPr>
          <p:cNvGrpSpPr/>
          <p:nvPr/>
        </p:nvGrpSpPr>
        <p:grpSpPr>
          <a:xfrm>
            <a:off x="666050" y="4346591"/>
            <a:ext cx="5202654" cy="599228"/>
            <a:chOff x="3847831" y="3945810"/>
            <a:chExt cx="5202654" cy="599228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AED5225-D874-274A-B9A0-76C2850615B7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61DC6F-674D-C14F-8677-50B559929F38}"/>
                </a:ext>
              </a:extLst>
            </p:cNvPr>
            <p:cNvSpPr txBox="1"/>
            <p:nvPr/>
          </p:nvSpPr>
          <p:spPr>
            <a:xfrm>
              <a:off x="4597795" y="4041300"/>
              <a:ext cx="44526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Keep pets</a:t>
              </a:r>
            </a:p>
          </p:txBody>
        </p:sp>
        <p:sp>
          <p:nvSpPr>
            <p:cNvPr id="48" name="Shape 2540">
              <a:extLst>
                <a:ext uri="{FF2B5EF4-FFF2-40B4-BE49-F238E27FC236}">
                  <a16:creationId xmlns:a16="http://schemas.microsoft.com/office/drawing/2014/main" id="{D1A21BE1-CE25-8B47-B2EE-1CB9CD8CEEC5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7AB48D-46DE-D648-9D14-21C263A65350}"/>
              </a:ext>
            </a:extLst>
          </p:cNvPr>
          <p:cNvGrpSpPr/>
          <p:nvPr/>
        </p:nvGrpSpPr>
        <p:grpSpPr>
          <a:xfrm>
            <a:off x="666049" y="5106854"/>
            <a:ext cx="5202654" cy="599228"/>
            <a:chOff x="3847831" y="3945810"/>
            <a:chExt cx="5202654" cy="59922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1C9D0DD-E952-5844-9EC9-38B162DB2304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FF8311-30C5-2B41-9CB6-C8037ED9FDEC}"/>
                </a:ext>
              </a:extLst>
            </p:cNvPr>
            <p:cNvSpPr txBox="1"/>
            <p:nvPr/>
          </p:nvSpPr>
          <p:spPr>
            <a:xfrm>
              <a:off x="4597795" y="4041300"/>
              <a:ext cx="44526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2800" dirty="0">
                  <a:latin typeface="Montserrat SemiBold" pitchFamily="2" charset="77"/>
                </a:rPr>
                <a:t>Go for a walk</a:t>
              </a:r>
            </a:p>
          </p:txBody>
        </p:sp>
        <p:sp>
          <p:nvSpPr>
            <p:cNvPr id="52" name="Shape 2540">
              <a:extLst>
                <a:ext uri="{FF2B5EF4-FFF2-40B4-BE49-F238E27FC236}">
                  <a16:creationId xmlns:a16="http://schemas.microsoft.com/office/drawing/2014/main" id="{B90BF8D5-0152-5E4F-8D01-0B92F26417A9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3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Talking to </a:t>
            </a:r>
            <a:r>
              <a:rPr lang="en-US" sz="4400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Someone</a:t>
            </a:r>
            <a:endParaRPr lang="en-US" sz="4400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9E7F27-9D53-F34A-A833-FDC8373D94E3}"/>
              </a:ext>
            </a:extLst>
          </p:cNvPr>
          <p:cNvGrpSpPr/>
          <p:nvPr/>
        </p:nvGrpSpPr>
        <p:grpSpPr>
          <a:xfrm>
            <a:off x="666049" y="1960170"/>
            <a:ext cx="5746697" cy="1107996"/>
            <a:chOff x="626777" y="1752869"/>
            <a:chExt cx="5746697" cy="1107996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95F25AB-8FCC-5A4A-9519-DE5BE406676C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3B30B7-8B82-A349-95BE-2D9F468FA0D0}"/>
                </a:ext>
              </a:extLst>
            </p:cNvPr>
            <p:cNvSpPr txBox="1"/>
            <p:nvPr/>
          </p:nvSpPr>
          <p:spPr>
            <a:xfrm>
              <a:off x="1388688" y="1752869"/>
              <a:ext cx="4984786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just"/>
              <a:r>
                <a:rPr lang="en-GB" sz="2400" dirty="0"/>
                <a:t>Sometimes bottling your thoughts inside you can make the reactions worse </a:t>
              </a:r>
            </a:p>
          </p:txBody>
        </p:sp>
        <p:sp>
          <p:nvSpPr>
            <p:cNvPr id="36" name="Shape 2540">
              <a:extLst>
                <a:ext uri="{FF2B5EF4-FFF2-40B4-BE49-F238E27FC236}">
                  <a16:creationId xmlns:a16="http://schemas.microsoft.com/office/drawing/2014/main" id="{00DA1A0C-DFD3-F246-A776-BF3EC0F12C6F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74FFCD1-6337-5F47-B197-75A5206D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882" y="1722695"/>
            <a:ext cx="4178300" cy="43307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0667CEE-2AC8-2B49-9A41-4420FD932A65}"/>
              </a:ext>
            </a:extLst>
          </p:cNvPr>
          <p:cNvGrpSpPr/>
          <p:nvPr/>
        </p:nvGrpSpPr>
        <p:grpSpPr>
          <a:xfrm>
            <a:off x="666049" y="3424624"/>
            <a:ext cx="5746697" cy="1107996"/>
            <a:chOff x="626777" y="1752869"/>
            <a:chExt cx="5746697" cy="1107996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8B51FB6-A1CF-F84F-80E3-5F417BAD13A6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033AA6B-73CB-D645-806B-E8250F7362B4}"/>
                </a:ext>
              </a:extLst>
            </p:cNvPr>
            <p:cNvSpPr txBox="1"/>
            <p:nvPr/>
          </p:nvSpPr>
          <p:spPr>
            <a:xfrm>
              <a:off x="1388688" y="2029868"/>
              <a:ext cx="498478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just">
                <a:defRPr sz="2400"/>
              </a:lvl1pPr>
            </a:lstStyle>
            <a:p>
              <a:r>
                <a:rPr lang="en-GB" dirty="0"/>
                <a:t>It may be helpful to talk to a friend or family member about the event and what you are feeling </a:t>
              </a:r>
            </a:p>
          </p:txBody>
        </p:sp>
        <p:sp>
          <p:nvSpPr>
            <p:cNvPr id="56" name="Shape 2540">
              <a:extLst>
                <a:ext uri="{FF2B5EF4-FFF2-40B4-BE49-F238E27FC236}">
                  <a16:creationId xmlns:a16="http://schemas.microsoft.com/office/drawing/2014/main" id="{70A4D7AC-CA7B-7A44-A336-1B6381373D06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D8FCEF-FA9F-6449-A5CC-288F98D95E62}"/>
              </a:ext>
            </a:extLst>
          </p:cNvPr>
          <p:cNvGrpSpPr/>
          <p:nvPr/>
        </p:nvGrpSpPr>
        <p:grpSpPr>
          <a:xfrm>
            <a:off x="652818" y="4889078"/>
            <a:ext cx="5746697" cy="1107996"/>
            <a:chOff x="626777" y="1752869"/>
            <a:chExt cx="5746697" cy="1107996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061E1C0-D5E6-1C49-993D-A16744560682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6E4D2E-29F7-3840-83DB-2A514EE72B94}"/>
                </a:ext>
              </a:extLst>
            </p:cNvPr>
            <p:cNvSpPr txBox="1"/>
            <p:nvPr/>
          </p:nvSpPr>
          <p:spPr>
            <a:xfrm>
              <a:off x="1388688" y="1752869"/>
              <a:ext cx="4984786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just">
                <a:defRPr sz="2400"/>
              </a:lvl1pPr>
            </a:lstStyle>
            <a:p>
              <a:r>
                <a:rPr lang="en-GB" dirty="0"/>
                <a:t>It may also be helpful for you to share your feelings with someone who was involved in the event. </a:t>
              </a:r>
            </a:p>
          </p:txBody>
        </p:sp>
        <p:sp>
          <p:nvSpPr>
            <p:cNvPr id="60" name="Shape 2540">
              <a:extLst>
                <a:ext uri="{FF2B5EF4-FFF2-40B4-BE49-F238E27FC236}">
                  <a16:creationId xmlns:a16="http://schemas.microsoft.com/office/drawing/2014/main" id="{6E3D059C-717C-8149-B0FB-05507952CD53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56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1509973" y="323878"/>
            <a:ext cx="8983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 Coping – </a:t>
            </a:r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Modern Perspective</a:t>
            </a:r>
          </a:p>
        </p:txBody>
      </p:sp>
      <p:sp>
        <p:nvSpPr>
          <p:cNvPr id="65" name="AutoShape 3">
            <a:extLst>
              <a:ext uri="{FF2B5EF4-FFF2-40B4-BE49-F238E27FC236}">
                <a16:creationId xmlns:a16="http://schemas.microsoft.com/office/drawing/2014/main" id="{944CE34A-4E8C-7D47-AEDE-FBF1A8A753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05163" y="0"/>
            <a:ext cx="5781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6A8E2A-4CD9-DD41-8D52-DD48A44CB98D}"/>
              </a:ext>
            </a:extLst>
          </p:cNvPr>
          <p:cNvGrpSpPr/>
          <p:nvPr/>
        </p:nvGrpSpPr>
        <p:grpSpPr>
          <a:xfrm>
            <a:off x="829823" y="1401023"/>
            <a:ext cx="5014386" cy="4831269"/>
            <a:chOff x="829823" y="1401023"/>
            <a:chExt cx="5014386" cy="4831269"/>
          </a:xfrm>
        </p:grpSpPr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6E6AF7CA-8D62-114C-92F5-18B9DA285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511" y="1988926"/>
              <a:ext cx="1661825" cy="3510896"/>
            </a:xfrm>
            <a:custGeom>
              <a:avLst/>
              <a:gdLst>
                <a:gd name="T0" fmla="*/ 468 w 472"/>
                <a:gd name="T1" fmla="*/ 805 h 997"/>
                <a:gd name="T2" fmla="*/ 472 w 472"/>
                <a:gd name="T3" fmla="*/ 817 h 997"/>
                <a:gd name="T4" fmla="*/ 462 w 472"/>
                <a:gd name="T5" fmla="*/ 858 h 997"/>
                <a:gd name="T6" fmla="*/ 446 w 472"/>
                <a:gd name="T7" fmla="*/ 997 h 997"/>
                <a:gd name="T8" fmla="*/ 20 w 472"/>
                <a:gd name="T9" fmla="*/ 997 h 997"/>
                <a:gd name="T10" fmla="*/ 93 w 472"/>
                <a:gd name="T11" fmla="*/ 632 h 997"/>
                <a:gd name="T12" fmla="*/ 93 w 472"/>
                <a:gd name="T13" fmla="*/ 602 h 997"/>
                <a:gd name="T14" fmla="*/ 88 w 472"/>
                <a:gd name="T15" fmla="*/ 571 h 997"/>
                <a:gd name="T16" fmla="*/ 15 w 472"/>
                <a:gd name="T17" fmla="*/ 262 h 997"/>
                <a:gd name="T18" fmla="*/ 357 w 472"/>
                <a:gd name="T19" fmla="*/ 0 h 997"/>
                <a:gd name="T20" fmla="*/ 463 w 472"/>
                <a:gd name="T21" fmla="*/ 14 h 997"/>
                <a:gd name="T22" fmla="*/ 459 w 472"/>
                <a:gd name="T23" fmla="*/ 15 h 997"/>
                <a:gd name="T24" fmla="*/ 305 w 472"/>
                <a:gd name="T25" fmla="*/ 130 h 997"/>
                <a:gd name="T26" fmla="*/ 249 w 472"/>
                <a:gd name="T27" fmla="*/ 320 h 997"/>
                <a:gd name="T28" fmla="*/ 249 w 472"/>
                <a:gd name="T29" fmla="*/ 335 h 997"/>
                <a:gd name="T30" fmla="*/ 226 w 472"/>
                <a:gd name="T31" fmla="*/ 453 h 997"/>
                <a:gd name="T32" fmla="*/ 180 w 472"/>
                <a:gd name="T33" fmla="*/ 549 h 997"/>
                <a:gd name="T34" fmla="*/ 230 w 472"/>
                <a:gd name="T35" fmla="*/ 581 h 997"/>
                <a:gd name="T36" fmla="*/ 230 w 472"/>
                <a:gd name="T37" fmla="*/ 592 h 997"/>
                <a:gd name="T38" fmla="*/ 228 w 472"/>
                <a:gd name="T39" fmla="*/ 612 h 997"/>
                <a:gd name="T40" fmla="*/ 227 w 472"/>
                <a:gd name="T41" fmla="*/ 618 h 997"/>
                <a:gd name="T42" fmla="*/ 227 w 472"/>
                <a:gd name="T43" fmla="*/ 637 h 997"/>
                <a:gd name="T44" fmla="*/ 242 w 472"/>
                <a:gd name="T45" fmla="*/ 650 h 997"/>
                <a:gd name="T46" fmla="*/ 236 w 472"/>
                <a:gd name="T47" fmla="*/ 656 h 997"/>
                <a:gd name="T48" fmla="*/ 236 w 472"/>
                <a:gd name="T49" fmla="*/ 675 h 997"/>
                <a:gd name="T50" fmla="*/ 247 w 472"/>
                <a:gd name="T51" fmla="*/ 688 h 997"/>
                <a:gd name="T52" fmla="*/ 259 w 472"/>
                <a:gd name="T53" fmla="*/ 696 h 997"/>
                <a:gd name="T54" fmla="*/ 276 w 472"/>
                <a:gd name="T55" fmla="*/ 712 h 997"/>
                <a:gd name="T56" fmla="*/ 272 w 472"/>
                <a:gd name="T57" fmla="*/ 735 h 997"/>
                <a:gd name="T58" fmla="*/ 269 w 472"/>
                <a:gd name="T59" fmla="*/ 747 h 997"/>
                <a:gd name="T60" fmla="*/ 275 w 472"/>
                <a:gd name="T61" fmla="*/ 799 h 997"/>
                <a:gd name="T62" fmla="*/ 360 w 472"/>
                <a:gd name="T63" fmla="*/ 830 h 997"/>
                <a:gd name="T64" fmla="*/ 398 w 472"/>
                <a:gd name="T65" fmla="*/ 825 h 997"/>
                <a:gd name="T66" fmla="*/ 468 w 472"/>
                <a:gd name="T67" fmla="*/ 805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2" h="997">
                  <a:moveTo>
                    <a:pt x="468" y="805"/>
                  </a:moveTo>
                  <a:cubicBezTo>
                    <a:pt x="470" y="809"/>
                    <a:pt x="471" y="813"/>
                    <a:pt x="472" y="817"/>
                  </a:cubicBezTo>
                  <a:cubicBezTo>
                    <a:pt x="467" y="833"/>
                    <a:pt x="464" y="849"/>
                    <a:pt x="462" y="858"/>
                  </a:cubicBezTo>
                  <a:cubicBezTo>
                    <a:pt x="446" y="961"/>
                    <a:pt x="446" y="997"/>
                    <a:pt x="446" y="997"/>
                  </a:cubicBezTo>
                  <a:cubicBezTo>
                    <a:pt x="20" y="997"/>
                    <a:pt x="20" y="997"/>
                    <a:pt x="20" y="997"/>
                  </a:cubicBezTo>
                  <a:cubicBezTo>
                    <a:pt x="20" y="997"/>
                    <a:pt x="90" y="686"/>
                    <a:pt x="93" y="632"/>
                  </a:cubicBezTo>
                  <a:cubicBezTo>
                    <a:pt x="94" y="621"/>
                    <a:pt x="94" y="611"/>
                    <a:pt x="93" y="602"/>
                  </a:cubicBezTo>
                  <a:cubicBezTo>
                    <a:pt x="92" y="590"/>
                    <a:pt x="91" y="580"/>
                    <a:pt x="88" y="571"/>
                  </a:cubicBezTo>
                  <a:cubicBezTo>
                    <a:pt x="73" y="523"/>
                    <a:pt x="0" y="363"/>
                    <a:pt x="15" y="262"/>
                  </a:cubicBezTo>
                  <a:cubicBezTo>
                    <a:pt x="31" y="161"/>
                    <a:pt x="130" y="0"/>
                    <a:pt x="357" y="0"/>
                  </a:cubicBezTo>
                  <a:cubicBezTo>
                    <a:pt x="397" y="0"/>
                    <a:pt x="432" y="6"/>
                    <a:pt x="463" y="14"/>
                  </a:cubicBezTo>
                  <a:cubicBezTo>
                    <a:pt x="462" y="14"/>
                    <a:pt x="461" y="15"/>
                    <a:pt x="459" y="15"/>
                  </a:cubicBezTo>
                  <a:cubicBezTo>
                    <a:pt x="361" y="51"/>
                    <a:pt x="313" y="117"/>
                    <a:pt x="305" y="130"/>
                  </a:cubicBezTo>
                  <a:cubicBezTo>
                    <a:pt x="273" y="178"/>
                    <a:pt x="249" y="279"/>
                    <a:pt x="249" y="320"/>
                  </a:cubicBezTo>
                  <a:cubicBezTo>
                    <a:pt x="249" y="325"/>
                    <a:pt x="249" y="330"/>
                    <a:pt x="249" y="335"/>
                  </a:cubicBezTo>
                  <a:cubicBezTo>
                    <a:pt x="249" y="372"/>
                    <a:pt x="250" y="418"/>
                    <a:pt x="226" y="453"/>
                  </a:cubicBezTo>
                  <a:cubicBezTo>
                    <a:pt x="193" y="501"/>
                    <a:pt x="174" y="531"/>
                    <a:pt x="180" y="549"/>
                  </a:cubicBezTo>
                  <a:cubicBezTo>
                    <a:pt x="187" y="567"/>
                    <a:pt x="209" y="577"/>
                    <a:pt x="230" y="581"/>
                  </a:cubicBezTo>
                  <a:cubicBezTo>
                    <a:pt x="230" y="584"/>
                    <a:pt x="230" y="587"/>
                    <a:pt x="230" y="592"/>
                  </a:cubicBezTo>
                  <a:cubicBezTo>
                    <a:pt x="230" y="599"/>
                    <a:pt x="229" y="606"/>
                    <a:pt x="228" y="612"/>
                  </a:cubicBezTo>
                  <a:cubicBezTo>
                    <a:pt x="227" y="618"/>
                    <a:pt x="227" y="618"/>
                    <a:pt x="227" y="618"/>
                  </a:cubicBezTo>
                  <a:cubicBezTo>
                    <a:pt x="225" y="627"/>
                    <a:pt x="225" y="633"/>
                    <a:pt x="227" y="637"/>
                  </a:cubicBezTo>
                  <a:cubicBezTo>
                    <a:pt x="229" y="642"/>
                    <a:pt x="235" y="647"/>
                    <a:pt x="242" y="650"/>
                  </a:cubicBezTo>
                  <a:cubicBezTo>
                    <a:pt x="240" y="652"/>
                    <a:pt x="238" y="654"/>
                    <a:pt x="236" y="656"/>
                  </a:cubicBezTo>
                  <a:cubicBezTo>
                    <a:pt x="234" y="660"/>
                    <a:pt x="232" y="666"/>
                    <a:pt x="236" y="675"/>
                  </a:cubicBezTo>
                  <a:cubicBezTo>
                    <a:pt x="238" y="680"/>
                    <a:pt x="242" y="684"/>
                    <a:pt x="247" y="688"/>
                  </a:cubicBezTo>
                  <a:cubicBezTo>
                    <a:pt x="250" y="691"/>
                    <a:pt x="255" y="693"/>
                    <a:pt x="259" y="696"/>
                  </a:cubicBezTo>
                  <a:cubicBezTo>
                    <a:pt x="268" y="701"/>
                    <a:pt x="276" y="706"/>
                    <a:pt x="276" y="712"/>
                  </a:cubicBezTo>
                  <a:cubicBezTo>
                    <a:pt x="277" y="717"/>
                    <a:pt x="274" y="726"/>
                    <a:pt x="272" y="735"/>
                  </a:cubicBezTo>
                  <a:cubicBezTo>
                    <a:pt x="271" y="739"/>
                    <a:pt x="270" y="743"/>
                    <a:pt x="269" y="747"/>
                  </a:cubicBezTo>
                  <a:cubicBezTo>
                    <a:pt x="265" y="765"/>
                    <a:pt x="263" y="785"/>
                    <a:pt x="275" y="799"/>
                  </a:cubicBezTo>
                  <a:cubicBezTo>
                    <a:pt x="289" y="816"/>
                    <a:pt x="322" y="830"/>
                    <a:pt x="360" y="830"/>
                  </a:cubicBezTo>
                  <a:cubicBezTo>
                    <a:pt x="372" y="830"/>
                    <a:pt x="385" y="828"/>
                    <a:pt x="398" y="825"/>
                  </a:cubicBezTo>
                  <a:cubicBezTo>
                    <a:pt x="438" y="816"/>
                    <a:pt x="456" y="810"/>
                    <a:pt x="468" y="8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E9E00CB-082A-8C49-AEDA-FAA0F9915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776" y="2070159"/>
              <a:ext cx="2041828" cy="2839007"/>
            </a:xfrm>
            <a:custGeom>
              <a:avLst/>
              <a:gdLst>
                <a:gd name="T0" fmla="*/ 574 w 580"/>
                <a:gd name="T1" fmla="*/ 524 h 806"/>
                <a:gd name="T2" fmla="*/ 525 w 580"/>
                <a:gd name="T3" fmla="*/ 551 h 806"/>
                <a:gd name="T4" fmla="*/ 524 w 580"/>
                <a:gd name="T5" fmla="*/ 555 h 806"/>
                <a:gd name="T6" fmla="*/ 524 w 580"/>
                <a:gd name="T7" fmla="*/ 569 h 806"/>
                <a:gd name="T8" fmla="*/ 527 w 580"/>
                <a:gd name="T9" fmla="*/ 596 h 806"/>
                <a:gd name="T10" fmla="*/ 528 w 580"/>
                <a:gd name="T11" fmla="*/ 611 h 806"/>
                <a:gd name="T12" fmla="*/ 494 w 580"/>
                <a:gd name="T13" fmla="*/ 628 h 806"/>
                <a:gd name="T14" fmla="*/ 519 w 580"/>
                <a:gd name="T15" fmla="*/ 649 h 806"/>
                <a:gd name="T16" fmla="*/ 511 w 580"/>
                <a:gd name="T17" fmla="*/ 658 h 806"/>
                <a:gd name="T18" fmla="*/ 478 w 580"/>
                <a:gd name="T19" fmla="*/ 688 h 806"/>
                <a:gd name="T20" fmla="*/ 485 w 580"/>
                <a:gd name="T21" fmla="*/ 726 h 806"/>
                <a:gd name="T22" fmla="*/ 481 w 580"/>
                <a:gd name="T23" fmla="*/ 771 h 806"/>
                <a:gd name="T24" fmla="*/ 366 w 580"/>
                <a:gd name="T25" fmla="*/ 795 h 806"/>
                <a:gd name="T26" fmla="*/ 292 w 580"/>
                <a:gd name="T27" fmla="*/ 772 h 806"/>
                <a:gd name="T28" fmla="*/ 290 w 580"/>
                <a:gd name="T29" fmla="*/ 771 h 806"/>
                <a:gd name="T30" fmla="*/ 288 w 580"/>
                <a:gd name="T31" fmla="*/ 767 h 806"/>
                <a:gd name="T32" fmla="*/ 284 w 580"/>
                <a:gd name="T33" fmla="*/ 763 h 806"/>
                <a:gd name="T34" fmla="*/ 277 w 580"/>
                <a:gd name="T35" fmla="*/ 764 h 806"/>
                <a:gd name="T36" fmla="*/ 275 w 580"/>
                <a:gd name="T37" fmla="*/ 765 h 806"/>
                <a:gd name="T38" fmla="*/ 275 w 580"/>
                <a:gd name="T39" fmla="*/ 765 h 806"/>
                <a:gd name="T40" fmla="*/ 203 w 580"/>
                <a:gd name="T41" fmla="*/ 787 h 806"/>
                <a:gd name="T42" fmla="*/ 96 w 580"/>
                <a:gd name="T43" fmla="*/ 765 h 806"/>
                <a:gd name="T44" fmla="*/ 94 w 580"/>
                <a:gd name="T45" fmla="*/ 727 h 806"/>
                <a:gd name="T46" fmla="*/ 97 w 580"/>
                <a:gd name="T47" fmla="*/ 716 h 806"/>
                <a:gd name="T48" fmla="*/ 101 w 580"/>
                <a:gd name="T49" fmla="*/ 688 h 806"/>
                <a:gd name="T50" fmla="*/ 77 w 580"/>
                <a:gd name="T51" fmla="*/ 659 h 806"/>
                <a:gd name="T52" fmla="*/ 66 w 580"/>
                <a:gd name="T53" fmla="*/ 652 h 806"/>
                <a:gd name="T54" fmla="*/ 60 w 580"/>
                <a:gd name="T55" fmla="*/ 646 h 806"/>
                <a:gd name="T56" fmla="*/ 59 w 580"/>
                <a:gd name="T57" fmla="*/ 641 h 806"/>
                <a:gd name="T58" fmla="*/ 78 w 580"/>
                <a:gd name="T59" fmla="*/ 636 h 806"/>
                <a:gd name="T60" fmla="*/ 85 w 580"/>
                <a:gd name="T61" fmla="*/ 628 h 806"/>
                <a:gd name="T62" fmla="*/ 79 w 580"/>
                <a:gd name="T63" fmla="*/ 620 h 806"/>
                <a:gd name="T64" fmla="*/ 51 w 580"/>
                <a:gd name="T65" fmla="*/ 608 h 806"/>
                <a:gd name="T66" fmla="*/ 52 w 580"/>
                <a:gd name="T67" fmla="*/ 597 h 806"/>
                <a:gd name="T68" fmla="*/ 53 w 580"/>
                <a:gd name="T69" fmla="*/ 592 h 806"/>
                <a:gd name="T70" fmla="*/ 55 w 580"/>
                <a:gd name="T71" fmla="*/ 570 h 806"/>
                <a:gd name="T72" fmla="*/ 55 w 580"/>
                <a:gd name="T73" fmla="*/ 554 h 806"/>
                <a:gd name="T74" fmla="*/ 54 w 580"/>
                <a:gd name="T75" fmla="*/ 548 h 806"/>
                <a:gd name="T76" fmla="*/ 47 w 580"/>
                <a:gd name="T77" fmla="*/ 543 h 806"/>
                <a:gd name="T78" fmla="*/ 5 w 580"/>
                <a:gd name="T79" fmla="*/ 521 h 806"/>
                <a:gd name="T80" fmla="*/ 48 w 580"/>
                <a:gd name="T81" fmla="*/ 439 h 806"/>
                <a:gd name="T82" fmla="*/ 74 w 580"/>
                <a:gd name="T83" fmla="*/ 312 h 806"/>
                <a:gd name="T84" fmla="*/ 74 w 580"/>
                <a:gd name="T85" fmla="*/ 297 h 806"/>
                <a:gd name="T86" fmla="*/ 128 w 580"/>
                <a:gd name="T87" fmla="*/ 116 h 806"/>
                <a:gd name="T88" fmla="*/ 274 w 580"/>
                <a:gd name="T89" fmla="*/ 8 h 806"/>
                <a:gd name="T90" fmla="*/ 299 w 580"/>
                <a:gd name="T91" fmla="*/ 0 h 806"/>
                <a:gd name="T92" fmla="*/ 450 w 580"/>
                <a:gd name="T93" fmla="*/ 111 h 806"/>
                <a:gd name="T94" fmla="*/ 505 w 580"/>
                <a:gd name="T95" fmla="*/ 297 h 806"/>
                <a:gd name="T96" fmla="*/ 530 w 580"/>
                <a:gd name="T97" fmla="*/ 435 h 806"/>
                <a:gd name="T98" fmla="*/ 574 w 580"/>
                <a:gd name="T99" fmla="*/ 524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0" h="806">
                  <a:moveTo>
                    <a:pt x="574" y="524"/>
                  </a:moveTo>
                  <a:cubicBezTo>
                    <a:pt x="569" y="538"/>
                    <a:pt x="546" y="548"/>
                    <a:pt x="525" y="551"/>
                  </a:cubicBezTo>
                  <a:cubicBezTo>
                    <a:pt x="525" y="552"/>
                    <a:pt x="524" y="553"/>
                    <a:pt x="524" y="555"/>
                  </a:cubicBezTo>
                  <a:cubicBezTo>
                    <a:pt x="524" y="559"/>
                    <a:pt x="524" y="564"/>
                    <a:pt x="524" y="569"/>
                  </a:cubicBezTo>
                  <a:cubicBezTo>
                    <a:pt x="525" y="578"/>
                    <a:pt x="526" y="588"/>
                    <a:pt x="527" y="596"/>
                  </a:cubicBezTo>
                  <a:cubicBezTo>
                    <a:pt x="528" y="603"/>
                    <a:pt x="529" y="608"/>
                    <a:pt x="528" y="611"/>
                  </a:cubicBezTo>
                  <a:cubicBezTo>
                    <a:pt x="525" y="618"/>
                    <a:pt x="506" y="625"/>
                    <a:pt x="494" y="628"/>
                  </a:cubicBezTo>
                  <a:cubicBezTo>
                    <a:pt x="515" y="629"/>
                    <a:pt x="524" y="637"/>
                    <a:pt x="519" y="649"/>
                  </a:cubicBezTo>
                  <a:cubicBezTo>
                    <a:pt x="517" y="653"/>
                    <a:pt x="514" y="656"/>
                    <a:pt x="511" y="658"/>
                  </a:cubicBezTo>
                  <a:cubicBezTo>
                    <a:pt x="498" y="668"/>
                    <a:pt x="479" y="674"/>
                    <a:pt x="478" y="688"/>
                  </a:cubicBezTo>
                  <a:cubicBezTo>
                    <a:pt x="477" y="697"/>
                    <a:pt x="482" y="711"/>
                    <a:pt x="485" y="726"/>
                  </a:cubicBezTo>
                  <a:cubicBezTo>
                    <a:pt x="489" y="742"/>
                    <a:pt x="491" y="760"/>
                    <a:pt x="481" y="771"/>
                  </a:cubicBezTo>
                  <a:cubicBezTo>
                    <a:pt x="463" y="792"/>
                    <a:pt x="416" y="806"/>
                    <a:pt x="366" y="795"/>
                  </a:cubicBezTo>
                  <a:cubicBezTo>
                    <a:pt x="320" y="784"/>
                    <a:pt x="303" y="778"/>
                    <a:pt x="292" y="772"/>
                  </a:cubicBezTo>
                  <a:cubicBezTo>
                    <a:pt x="291" y="772"/>
                    <a:pt x="291" y="771"/>
                    <a:pt x="290" y="771"/>
                  </a:cubicBezTo>
                  <a:cubicBezTo>
                    <a:pt x="290" y="770"/>
                    <a:pt x="289" y="769"/>
                    <a:pt x="288" y="767"/>
                  </a:cubicBezTo>
                  <a:cubicBezTo>
                    <a:pt x="288" y="765"/>
                    <a:pt x="286" y="764"/>
                    <a:pt x="284" y="763"/>
                  </a:cubicBezTo>
                  <a:cubicBezTo>
                    <a:pt x="281" y="762"/>
                    <a:pt x="279" y="763"/>
                    <a:pt x="277" y="764"/>
                  </a:cubicBezTo>
                  <a:cubicBezTo>
                    <a:pt x="275" y="765"/>
                    <a:pt x="275" y="765"/>
                    <a:pt x="275" y="765"/>
                  </a:cubicBezTo>
                  <a:cubicBezTo>
                    <a:pt x="275" y="765"/>
                    <a:pt x="275" y="765"/>
                    <a:pt x="275" y="765"/>
                  </a:cubicBezTo>
                  <a:cubicBezTo>
                    <a:pt x="266" y="770"/>
                    <a:pt x="251" y="775"/>
                    <a:pt x="203" y="787"/>
                  </a:cubicBezTo>
                  <a:cubicBezTo>
                    <a:pt x="157" y="797"/>
                    <a:pt x="112" y="784"/>
                    <a:pt x="96" y="765"/>
                  </a:cubicBezTo>
                  <a:cubicBezTo>
                    <a:pt x="89" y="757"/>
                    <a:pt x="91" y="741"/>
                    <a:pt x="94" y="727"/>
                  </a:cubicBezTo>
                  <a:cubicBezTo>
                    <a:pt x="95" y="723"/>
                    <a:pt x="96" y="720"/>
                    <a:pt x="97" y="716"/>
                  </a:cubicBezTo>
                  <a:cubicBezTo>
                    <a:pt x="100" y="705"/>
                    <a:pt x="102" y="695"/>
                    <a:pt x="101" y="688"/>
                  </a:cubicBezTo>
                  <a:cubicBezTo>
                    <a:pt x="100" y="674"/>
                    <a:pt x="88" y="666"/>
                    <a:pt x="77" y="659"/>
                  </a:cubicBezTo>
                  <a:cubicBezTo>
                    <a:pt x="73" y="657"/>
                    <a:pt x="69" y="655"/>
                    <a:pt x="66" y="652"/>
                  </a:cubicBezTo>
                  <a:cubicBezTo>
                    <a:pt x="63" y="650"/>
                    <a:pt x="61" y="648"/>
                    <a:pt x="60" y="646"/>
                  </a:cubicBezTo>
                  <a:cubicBezTo>
                    <a:pt x="60" y="644"/>
                    <a:pt x="59" y="642"/>
                    <a:pt x="59" y="641"/>
                  </a:cubicBezTo>
                  <a:cubicBezTo>
                    <a:pt x="60" y="641"/>
                    <a:pt x="62" y="637"/>
                    <a:pt x="78" y="636"/>
                  </a:cubicBezTo>
                  <a:cubicBezTo>
                    <a:pt x="81" y="635"/>
                    <a:pt x="85" y="632"/>
                    <a:pt x="85" y="628"/>
                  </a:cubicBezTo>
                  <a:cubicBezTo>
                    <a:pt x="85" y="624"/>
                    <a:pt x="83" y="621"/>
                    <a:pt x="79" y="620"/>
                  </a:cubicBezTo>
                  <a:cubicBezTo>
                    <a:pt x="64" y="616"/>
                    <a:pt x="52" y="610"/>
                    <a:pt x="51" y="608"/>
                  </a:cubicBezTo>
                  <a:cubicBezTo>
                    <a:pt x="51" y="607"/>
                    <a:pt x="51" y="605"/>
                    <a:pt x="52" y="597"/>
                  </a:cubicBezTo>
                  <a:cubicBezTo>
                    <a:pt x="53" y="592"/>
                    <a:pt x="53" y="592"/>
                    <a:pt x="53" y="592"/>
                  </a:cubicBezTo>
                  <a:cubicBezTo>
                    <a:pt x="54" y="585"/>
                    <a:pt x="55" y="577"/>
                    <a:pt x="55" y="570"/>
                  </a:cubicBezTo>
                  <a:cubicBezTo>
                    <a:pt x="56" y="563"/>
                    <a:pt x="56" y="558"/>
                    <a:pt x="55" y="554"/>
                  </a:cubicBezTo>
                  <a:cubicBezTo>
                    <a:pt x="55" y="551"/>
                    <a:pt x="54" y="550"/>
                    <a:pt x="54" y="548"/>
                  </a:cubicBezTo>
                  <a:cubicBezTo>
                    <a:pt x="53" y="545"/>
                    <a:pt x="50" y="543"/>
                    <a:pt x="47" y="543"/>
                  </a:cubicBezTo>
                  <a:cubicBezTo>
                    <a:pt x="27" y="540"/>
                    <a:pt x="8" y="531"/>
                    <a:pt x="5" y="521"/>
                  </a:cubicBezTo>
                  <a:cubicBezTo>
                    <a:pt x="0" y="509"/>
                    <a:pt x="28" y="469"/>
                    <a:pt x="48" y="439"/>
                  </a:cubicBezTo>
                  <a:cubicBezTo>
                    <a:pt x="75" y="400"/>
                    <a:pt x="75" y="351"/>
                    <a:pt x="74" y="312"/>
                  </a:cubicBezTo>
                  <a:cubicBezTo>
                    <a:pt x="74" y="307"/>
                    <a:pt x="74" y="302"/>
                    <a:pt x="74" y="297"/>
                  </a:cubicBezTo>
                  <a:cubicBezTo>
                    <a:pt x="74" y="258"/>
                    <a:pt x="98" y="160"/>
                    <a:pt x="128" y="116"/>
                  </a:cubicBezTo>
                  <a:cubicBezTo>
                    <a:pt x="136" y="104"/>
                    <a:pt x="180" y="42"/>
                    <a:pt x="274" y="8"/>
                  </a:cubicBezTo>
                  <a:cubicBezTo>
                    <a:pt x="282" y="5"/>
                    <a:pt x="290" y="2"/>
                    <a:pt x="299" y="0"/>
                  </a:cubicBezTo>
                  <a:cubicBezTo>
                    <a:pt x="390" y="32"/>
                    <a:pt x="438" y="93"/>
                    <a:pt x="450" y="111"/>
                  </a:cubicBezTo>
                  <a:cubicBezTo>
                    <a:pt x="481" y="158"/>
                    <a:pt x="505" y="257"/>
                    <a:pt x="505" y="297"/>
                  </a:cubicBezTo>
                  <a:cubicBezTo>
                    <a:pt x="505" y="338"/>
                    <a:pt x="501" y="393"/>
                    <a:pt x="530" y="435"/>
                  </a:cubicBezTo>
                  <a:cubicBezTo>
                    <a:pt x="558" y="476"/>
                    <a:pt x="580" y="509"/>
                    <a:pt x="574" y="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48ADBD4-0919-7E4F-B9CD-795BFCF4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668" y="1961390"/>
              <a:ext cx="1747188" cy="3545317"/>
            </a:xfrm>
            <a:custGeom>
              <a:avLst/>
              <a:gdLst>
                <a:gd name="T0" fmla="*/ 405 w 496"/>
                <a:gd name="T1" fmla="*/ 639 h 1007"/>
                <a:gd name="T2" fmla="*/ 479 w 496"/>
                <a:gd name="T3" fmla="*/ 995 h 1007"/>
                <a:gd name="T4" fmla="*/ 477 w 496"/>
                <a:gd name="T5" fmla="*/ 1002 h 1007"/>
                <a:gd name="T6" fmla="*/ 471 w 496"/>
                <a:gd name="T7" fmla="*/ 1005 h 1007"/>
                <a:gd name="T8" fmla="*/ 44 w 496"/>
                <a:gd name="T9" fmla="*/ 1005 h 1007"/>
                <a:gd name="T10" fmla="*/ 38 w 496"/>
                <a:gd name="T11" fmla="*/ 1005 h 1007"/>
                <a:gd name="T12" fmla="*/ 36 w 496"/>
                <a:gd name="T13" fmla="*/ 995 h 1007"/>
                <a:gd name="T14" fmla="*/ 20 w 496"/>
                <a:gd name="T15" fmla="*/ 867 h 1007"/>
                <a:gd name="T16" fmla="*/ 9 w 496"/>
                <a:gd name="T17" fmla="*/ 825 h 1007"/>
                <a:gd name="T18" fmla="*/ 18 w 496"/>
                <a:gd name="T19" fmla="*/ 802 h 1007"/>
                <a:gd name="T20" fmla="*/ 36 w 496"/>
                <a:gd name="T21" fmla="*/ 865 h 1007"/>
                <a:gd name="T22" fmla="*/ 54 w 496"/>
                <a:gd name="T23" fmla="*/ 989 h 1007"/>
                <a:gd name="T24" fmla="*/ 461 w 496"/>
                <a:gd name="T25" fmla="*/ 989 h 1007"/>
                <a:gd name="T26" fmla="*/ 389 w 496"/>
                <a:gd name="T27" fmla="*/ 640 h 1007"/>
                <a:gd name="T28" fmla="*/ 389 w 496"/>
                <a:gd name="T29" fmla="*/ 609 h 1007"/>
                <a:gd name="T30" fmla="*/ 395 w 496"/>
                <a:gd name="T31" fmla="*/ 577 h 1007"/>
                <a:gd name="T32" fmla="*/ 408 w 496"/>
                <a:gd name="T33" fmla="*/ 539 h 1007"/>
                <a:gd name="T34" fmla="*/ 467 w 496"/>
                <a:gd name="T35" fmla="*/ 271 h 1007"/>
                <a:gd name="T36" fmla="*/ 133 w 496"/>
                <a:gd name="T37" fmla="*/ 16 h 1007"/>
                <a:gd name="T38" fmla="*/ 27 w 496"/>
                <a:gd name="T39" fmla="*/ 31 h 1007"/>
                <a:gd name="T40" fmla="*/ 0 w 496"/>
                <a:gd name="T41" fmla="*/ 22 h 1007"/>
                <a:gd name="T42" fmla="*/ 133 w 496"/>
                <a:gd name="T43" fmla="*/ 0 h 1007"/>
                <a:gd name="T44" fmla="*/ 483 w 496"/>
                <a:gd name="T45" fmla="*/ 269 h 1007"/>
                <a:gd name="T46" fmla="*/ 424 w 496"/>
                <a:gd name="T47" fmla="*/ 545 h 1007"/>
                <a:gd name="T48" fmla="*/ 410 w 496"/>
                <a:gd name="T49" fmla="*/ 582 h 1007"/>
                <a:gd name="T50" fmla="*/ 405 w 496"/>
                <a:gd name="T51" fmla="*/ 610 h 1007"/>
                <a:gd name="T52" fmla="*/ 405 w 496"/>
                <a:gd name="T53" fmla="*/ 639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007">
                  <a:moveTo>
                    <a:pt x="405" y="639"/>
                  </a:moveTo>
                  <a:cubicBezTo>
                    <a:pt x="408" y="692"/>
                    <a:pt x="478" y="992"/>
                    <a:pt x="479" y="995"/>
                  </a:cubicBezTo>
                  <a:cubicBezTo>
                    <a:pt x="479" y="998"/>
                    <a:pt x="478" y="1000"/>
                    <a:pt x="477" y="1002"/>
                  </a:cubicBezTo>
                  <a:cubicBezTo>
                    <a:pt x="475" y="1004"/>
                    <a:pt x="473" y="1005"/>
                    <a:pt x="471" y="1005"/>
                  </a:cubicBezTo>
                  <a:cubicBezTo>
                    <a:pt x="44" y="1005"/>
                    <a:pt x="44" y="1005"/>
                    <a:pt x="44" y="1005"/>
                  </a:cubicBezTo>
                  <a:cubicBezTo>
                    <a:pt x="42" y="1005"/>
                    <a:pt x="39" y="1007"/>
                    <a:pt x="38" y="1005"/>
                  </a:cubicBezTo>
                  <a:cubicBezTo>
                    <a:pt x="36" y="1003"/>
                    <a:pt x="36" y="997"/>
                    <a:pt x="36" y="995"/>
                  </a:cubicBezTo>
                  <a:cubicBezTo>
                    <a:pt x="36" y="994"/>
                    <a:pt x="36" y="967"/>
                    <a:pt x="20" y="867"/>
                  </a:cubicBezTo>
                  <a:cubicBezTo>
                    <a:pt x="18" y="858"/>
                    <a:pt x="15" y="841"/>
                    <a:pt x="9" y="825"/>
                  </a:cubicBezTo>
                  <a:cubicBezTo>
                    <a:pt x="12" y="817"/>
                    <a:pt x="15" y="809"/>
                    <a:pt x="18" y="802"/>
                  </a:cubicBezTo>
                  <a:cubicBezTo>
                    <a:pt x="27" y="823"/>
                    <a:pt x="34" y="851"/>
                    <a:pt x="36" y="865"/>
                  </a:cubicBezTo>
                  <a:cubicBezTo>
                    <a:pt x="49" y="945"/>
                    <a:pt x="58" y="967"/>
                    <a:pt x="54" y="989"/>
                  </a:cubicBezTo>
                  <a:cubicBezTo>
                    <a:pt x="461" y="989"/>
                    <a:pt x="461" y="989"/>
                    <a:pt x="461" y="989"/>
                  </a:cubicBezTo>
                  <a:cubicBezTo>
                    <a:pt x="449" y="932"/>
                    <a:pt x="392" y="689"/>
                    <a:pt x="389" y="640"/>
                  </a:cubicBezTo>
                  <a:cubicBezTo>
                    <a:pt x="389" y="629"/>
                    <a:pt x="389" y="619"/>
                    <a:pt x="389" y="609"/>
                  </a:cubicBezTo>
                  <a:cubicBezTo>
                    <a:pt x="390" y="596"/>
                    <a:pt x="392" y="586"/>
                    <a:pt x="395" y="577"/>
                  </a:cubicBezTo>
                  <a:cubicBezTo>
                    <a:pt x="398" y="568"/>
                    <a:pt x="402" y="555"/>
                    <a:pt x="408" y="539"/>
                  </a:cubicBezTo>
                  <a:cubicBezTo>
                    <a:pt x="433" y="473"/>
                    <a:pt x="479" y="351"/>
                    <a:pt x="467" y="271"/>
                  </a:cubicBezTo>
                  <a:cubicBezTo>
                    <a:pt x="451" y="169"/>
                    <a:pt x="350" y="16"/>
                    <a:pt x="133" y="16"/>
                  </a:cubicBezTo>
                  <a:cubicBezTo>
                    <a:pt x="96" y="16"/>
                    <a:pt x="60" y="21"/>
                    <a:pt x="27" y="31"/>
                  </a:cubicBezTo>
                  <a:cubicBezTo>
                    <a:pt x="18" y="27"/>
                    <a:pt x="10" y="25"/>
                    <a:pt x="0" y="22"/>
                  </a:cubicBezTo>
                  <a:cubicBezTo>
                    <a:pt x="41" y="8"/>
                    <a:pt x="86" y="0"/>
                    <a:pt x="133" y="0"/>
                  </a:cubicBezTo>
                  <a:cubicBezTo>
                    <a:pt x="360" y="0"/>
                    <a:pt x="466" y="161"/>
                    <a:pt x="483" y="269"/>
                  </a:cubicBezTo>
                  <a:cubicBezTo>
                    <a:pt x="496" y="353"/>
                    <a:pt x="451" y="473"/>
                    <a:pt x="424" y="545"/>
                  </a:cubicBezTo>
                  <a:cubicBezTo>
                    <a:pt x="418" y="560"/>
                    <a:pt x="413" y="573"/>
                    <a:pt x="410" y="582"/>
                  </a:cubicBezTo>
                  <a:cubicBezTo>
                    <a:pt x="408" y="589"/>
                    <a:pt x="406" y="599"/>
                    <a:pt x="405" y="610"/>
                  </a:cubicBezTo>
                  <a:cubicBezTo>
                    <a:pt x="405" y="619"/>
                    <a:pt x="405" y="629"/>
                    <a:pt x="405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0F0D188A-42CA-B142-978D-DE1F7E50A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23" y="3598431"/>
              <a:ext cx="1003704" cy="929355"/>
            </a:xfrm>
            <a:custGeom>
              <a:avLst/>
              <a:gdLst>
                <a:gd name="T0" fmla="*/ 142 w 285"/>
                <a:gd name="T1" fmla="*/ 0 h 264"/>
                <a:gd name="T2" fmla="*/ 285 w 285"/>
                <a:gd name="T3" fmla="*/ 117 h 264"/>
                <a:gd name="T4" fmla="*/ 239 w 285"/>
                <a:gd name="T5" fmla="*/ 202 h 264"/>
                <a:gd name="T6" fmla="*/ 253 w 285"/>
                <a:gd name="T7" fmla="*/ 264 h 264"/>
                <a:gd name="T8" fmla="*/ 190 w 285"/>
                <a:gd name="T9" fmla="*/ 226 h 264"/>
                <a:gd name="T10" fmla="*/ 142 w 285"/>
                <a:gd name="T11" fmla="*/ 233 h 264"/>
                <a:gd name="T12" fmla="*/ 0 w 285"/>
                <a:gd name="T13" fmla="*/ 117 h 264"/>
                <a:gd name="T14" fmla="*/ 142 w 285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" h="264">
                  <a:moveTo>
                    <a:pt x="142" y="0"/>
                  </a:moveTo>
                  <a:cubicBezTo>
                    <a:pt x="221" y="0"/>
                    <a:pt x="285" y="52"/>
                    <a:pt x="285" y="117"/>
                  </a:cubicBezTo>
                  <a:cubicBezTo>
                    <a:pt x="285" y="150"/>
                    <a:pt x="267" y="181"/>
                    <a:pt x="239" y="202"/>
                  </a:cubicBezTo>
                  <a:cubicBezTo>
                    <a:pt x="253" y="264"/>
                    <a:pt x="253" y="264"/>
                    <a:pt x="253" y="264"/>
                  </a:cubicBezTo>
                  <a:cubicBezTo>
                    <a:pt x="190" y="226"/>
                    <a:pt x="190" y="226"/>
                    <a:pt x="190" y="226"/>
                  </a:cubicBezTo>
                  <a:cubicBezTo>
                    <a:pt x="175" y="231"/>
                    <a:pt x="159" y="233"/>
                    <a:pt x="142" y="233"/>
                  </a:cubicBezTo>
                  <a:cubicBezTo>
                    <a:pt x="64" y="233"/>
                    <a:pt x="0" y="181"/>
                    <a:pt x="0" y="117"/>
                  </a:cubicBezTo>
                  <a:cubicBezTo>
                    <a:pt x="0" y="52"/>
                    <a:pt x="64" y="0"/>
                    <a:pt x="14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2">
              <a:extLst>
                <a:ext uri="{FF2B5EF4-FFF2-40B4-BE49-F238E27FC236}">
                  <a16:creationId xmlns:a16="http://schemas.microsoft.com/office/drawing/2014/main" id="{D6A9A8B1-BF54-3645-BFF7-328C6BC0C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824" y="3953651"/>
              <a:ext cx="133552" cy="1349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">
              <a:extLst>
                <a:ext uri="{FF2B5EF4-FFF2-40B4-BE49-F238E27FC236}">
                  <a16:creationId xmlns:a16="http://schemas.microsoft.com/office/drawing/2014/main" id="{6F578D75-2CCB-AD4F-BE22-FC68490A3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522" y="3953651"/>
              <a:ext cx="133552" cy="1349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">
              <a:extLst>
                <a:ext uri="{FF2B5EF4-FFF2-40B4-BE49-F238E27FC236}">
                  <a16:creationId xmlns:a16="http://schemas.microsoft.com/office/drawing/2014/main" id="{6D4BF4C8-4935-A346-A699-8FAB9B35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973" y="3953651"/>
              <a:ext cx="133552" cy="1349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9F158B6C-5E1D-A545-B011-59C7B04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619" y="2468061"/>
              <a:ext cx="1239140" cy="1144140"/>
            </a:xfrm>
            <a:custGeom>
              <a:avLst/>
              <a:gdLst>
                <a:gd name="T0" fmla="*/ 176 w 352"/>
                <a:gd name="T1" fmla="*/ 0 h 325"/>
                <a:gd name="T2" fmla="*/ 0 w 352"/>
                <a:gd name="T3" fmla="*/ 144 h 325"/>
                <a:gd name="T4" fmla="*/ 56 w 352"/>
                <a:gd name="T5" fmla="*/ 249 h 325"/>
                <a:gd name="T6" fmla="*/ 39 w 352"/>
                <a:gd name="T7" fmla="*/ 325 h 325"/>
                <a:gd name="T8" fmla="*/ 117 w 352"/>
                <a:gd name="T9" fmla="*/ 279 h 325"/>
                <a:gd name="T10" fmla="*/ 176 w 352"/>
                <a:gd name="T11" fmla="*/ 287 h 325"/>
                <a:gd name="T12" fmla="*/ 352 w 352"/>
                <a:gd name="T13" fmla="*/ 144 h 325"/>
                <a:gd name="T14" fmla="*/ 176 w 352"/>
                <a:gd name="T1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2" h="325">
                  <a:moveTo>
                    <a:pt x="176" y="0"/>
                  </a:moveTo>
                  <a:cubicBezTo>
                    <a:pt x="78" y="0"/>
                    <a:pt x="0" y="64"/>
                    <a:pt x="0" y="144"/>
                  </a:cubicBezTo>
                  <a:cubicBezTo>
                    <a:pt x="0" y="185"/>
                    <a:pt x="21" y="223"/>
                    <a:pt x="56" y="249"/>
                  </a:cubicBezTo>
                  <a:cubicBezTo>
                    <a:pt x="39" y="325"/>
                    <a:pt x="39" y="325"/>
                    <a:pt x="39" y="325"/>
                  </a:cubicBezTo>
                  <a:cubicBezTo>
                    <a:pt x="117" y="279"/>
                    <a:pt x="117" y="279"/>
                    <a:pt x="117" y="279"/>
                  </a:cubicBezTo>
                  <a:cubicBezTo>
                    <a:pt x="135" y="284"/>
                    <a:pt x="155" y="287"/>
                    <a:pt x="176" y="287"/>
                  </a:cubicBezTo>
                  <a:cubicBezTo>
                    <a:pt x="273" y="287"/>
                    <a:pt x="352" y="223"/>
                    <a:pt x="352" y="144"/>
                  </a:cubicBezTo>
                  <a:cubicBezTo>
                    <a:pt x="352" y="64"/>
                    <a:pt x="273" y="0"/>
                    <a:pt x="17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6">
              <a:extLst>
                <a:ext uri="{FF2B5EF4-FFF2-40B4-BE49-F238E27FC236}">
                  <a16:creationId xmlns:a16="http://schemas.microsoft.com/office/drawing/2014/main" id="{DFE9FA61-348C-024B-B64D-FA194C97D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635" y="2759947"/>
              <a:ext cx="834354" cy="674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37FB5A75-0AA4-914D-90B5-7CB9556F6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635" y="2926542"/>
              <a:ext cx="834354" cy="660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E3803DFD-9E03-1240-BDA6-2BE268D35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635" y="3091760"/>
              <a:ext cx="524570" cy="660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57D78208-4071-A742-9279-669BDC23C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227" y="3770534"/>
              <a:ext cx="3386982" cy="2461758"/>
            </a:xfrm>
            <a:custGeom>
              <a:avLst/>
              <a:gdLst>
                <a:gd name="T0" fmla="*/ 276 w 962"/>
                <a:gd name="T1" fmla="*/ 699 h 699"/>
                <a:gd name="T2" fmla="*/ 10 w 962"/>
                <a:gd name="T3" fmla="*/ 646 h 699"/>
                <a:gd name="T4" fmla="*/ 3 w 962"/>
                <a:gd name="T5" fmla="*/ 629 h 699"/>
                <a:gd name="T6" fmla="*/ 20 w 962"/>
                <a:gd name="T7" fmla="*/ 622 h 699"/>
                <a:gd name="T8" fmla="*/ 276 w 962"/>
                <a:gd name="T9" fmla="*/ 673 h 699"/>
                <a:gd name="T10" fmla="*/ 936 w 962"/>
                <a:gd name="T11" fmla="*/ 13 h 699"/>
                <a:gd name="T12" fmla="*/ 949 w 962"/>
                <a:gd name="T13" fmla="*/ 0 h 699"/>
                <a:gd name="T14" fmla="*/ 962 w 962"/>
                <a:gd name="T15" fmla="*/ 13 h 699"/>
                <a:gd name="T16" fmla="*/ 276 w 962"/>
                <a:gd name="T1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699">
                  <a:moveTo>
                    <a:pt x="276" y="699"/>
                  </a:moveTo>
                  <a:cubicBezTo>
                    <a:pt x="184" y="699"/>
                    <a:pt x="94" y="682"/>
                    <a:pt x="10" y="646"/>
                  </a:cubicBezTo>
                  <a:cubicBezTo>
                    <a:pt x="3" y="643"/>
                    <a:pt x="0" y="636"/>
                    <a:pt x="3" y="629"/>
                  </a:cubicBezTo>
                  <a:cubicBezTo>
                    <a:pt x="6" y="622"/>
                    <a:pt x="14" y="619"/>
                    <a:pt x="20" y="622"/>
                  </a:cubicBezTo>
                  <a:cubicBezTo>
                    <a:pt x="101" y="656"/>
                    <a:pt x="187" y="673"/>
                    <a:pt x="276" y="673"/>
                  </a:cubicBezTo>
                  <a:cubicBezTo>
                    <a:pt x="640" y="673"/>
                    <a:pt x="936" y="377"/>
                    <a:pt x="936" y="13"/>
                  </a:cubicBezTo>
                  <a:cubicBezTo>
                    <a:pt x="936" y="6"/>
                    <a:pt x="941" y="0"/>
                    <a:pt x="949" y="0"/>
                  </a:cubicBezTo>
                  <a:cubicBezTo>
                    <a:pt x="956" y="0"/>
                    <a:pt x="962" y="6"/>
                    <a:pt x="962" y="13"/>
                  </a:cubicBezTo>
                  <a:cubicBezTo>
                    <a:pt x="962" y="392"/>
                    <a:pt x="654" y="699"/>
                    <a:pt x="276" y="69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6B2EADF2-A704-8047-A7C5-E99661F6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311" y="5816492"/>
              <a:ext cx="510801" cy="349713"/>
            </a:xfrm>
            <a:custGeom>
              <a:avLst/>
              <a:gdLst>
                <a:gd name="T0" fmla="*/ 371 w 371"/>
                <a:gd name="T1" fmla="*/ 80 h 254"/>
                <a:gd name="T2" fmla="*/ 0 w 371"/>
                <a:gd name="T3" fmla="*/ 0 h 254"/>
                <a:gd name="T4" fmla="*/ 281 w 371"/>
                <a:gd name="T5" fmla="*/ 254 h 254"/>
                <a:gd name="T6" fmla="*/ 371 w 371"/>
                <a:gd name="T7" fmla="*/ 8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254">
                  <a:moveTo>
                    <a:pt x="371" y="80"/>
                  </a:moveTo>
                  <a:lnTo>
                    <a:pt x="0" y="0"/>
                  </a:lnTo>
                  <a:lnTo>
                    <a:pt x="281" y="254"/>
                  </a:lnTo>
                  <a:lnTo>
                    <a:pt x="371" y="8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07213867-39CC-9A41-901E-92F65085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38" y="1401023"/>
              <a:ext cx="3590752" cy="2028059"/>
            </a:xfrm>
            <a:custGeom>
              <a:avLst/>
              <a:gdLst>
                <a:gd name="T0" fmla="*/ 14 w 1020"/>
                <a:gd name="T1" fmla="*/ 576 h 576"/>
                <a:gd name="T2" fmla="*/ 12 w 1020"/>
                <a:gd name="T3" fmla="*/ 575 h 576"/>
                <a:gd name="T4" fmla="*/ 1 w 1020"/>
                <a:gd name="T5" fmla="*/ 560 h 576"/>
                <a:gd name="T6" fmla="*/ 676 w 1020"/>
                <a:gd name="T7" fmla="*/ 0 h 576"/>
                <a:gd name="T8" fmla="*/ 1011 w 1020"/>
                <a:gd name="T9" fmla="*/ 88 h 576"/>
                <a:gd name="T10" fmla="*/ 1016 w 1020"/>
                <a:gd name="T11" fmla="*/ 106 h 576"/>
                <a:gd name="T12" fmla="*/ 998 w 1020"/>
                <a:gd name="T13" fmla="*/ 111 h 576"/>
                <a:gd name="T14" fmla="*/ 676 w 1020"/>
                <a:gd name="T15" fmla="*/ 26 h 576"/>
                <a:gd name="T16" fmla="*/ 27 w 1020"/>
                <a:gd name="T17" fmla="*/ 565 h 576"/>
                <a:gd name="T18" fmla="*/ 14 w 1020"/>
                <a:gd name="T1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0" h="576">
                  <a:moveTo>
                    <a:pt x="14" y="576"/>
                  </a:moveTo>
                  <a:cubicBezTo>
                    <a:pt x="13" y="576"/>
                    <a:pt x="13" y="576"/>
                    <a:pt x="12" y="575"/>
                  </a:cubicBezTo>
                  <a:cubicBezTo>
                    <a:pt x="5" y="574"/>
                    <a:pt x="0" y="567"/>
                    <a:pt x="1" y="560"/>
                  </a:cubicBezTo>
                  <a:cubicBezTo>
                    <a:pt x="61" y="236"/>
                    <a:pt x="345" y="0"/>
                    <a:pt x="676" y="0"/>
                  </a:cubicBezTo>
                  <a:cubicBezTo>
                    <a:pt x="793" y="0"/>
                    <a:pt x="909" y="30"/>
                    <a:pt x="1011" y="88"/>
                  </a:cubicBezTo>
                  <a:cubicBezTo>
                    <a:pt x="1018" y="91"/>
                    <a:pt x="1020" y="99"/>
                    <a:pt x="1016" y="106"/>
                  </a:cubicBezTo>
                  <a:cubicBezTo>
                    <a:pt x="1013" y="112"/>
                    <a:pt x="1005" y="114"/>
                    <a:pt x="998" y="111"/>
                  </a:cubicBezTo>
                  <a:cubicBezTo>
                    <a:pt x="900" y="56"/>
                    <a:pt x="789" y="26"/>
                    <a:pt x="676" y="26"/>
                  </a:cubicBezTo>
                  <a:cubicBezTo>
                    <a:pt x="358" y="26"/>
                    <a:pt x="85" y="253"/>
                    <a:pt x="27" y="565"/>
                  </a:cubicBezTo>
                  <a:cubicBezTo>
                    <a:pt x="26" y="571"/>
                    <a:pt x="20" y="576"/>
                    <a:pt x="14" y="5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322E93E7-8995-F14F-9AB3-63EE455B8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720" y="1584141"/>
              <a:ext cx="497033" cy="393771"/>
            </a:xfrm>
            <a:custGeom>
              <a:avLst/>
              <a:gdLst>
                <a:gd name="T0" fmla="*/ 0 w 361"/>
                <a:gd name="T1" fmla="*/ 164 h 286"/>
                <a:gd name="T2" fmla="*/ 361 w 361"/>
                <a:gd name="T3" fmla="*/ 286 h 286"/>
                <a:gd name="T4" fmla="*/ 107 w 361"/>
                <a:gd name="T5" fmla="*/ 0 h 286"/>
                <a:gd name="T6" fmla="*/ 0 w 361"/>
                <a:gd name="T7" fmla="*/ 1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286">
                  <a:moveTo>
                    <a:pt x="0" y="164"/>
                  </a:moveTo>
                  <a:lnTo>
                    <a:pt x="361" y="286"/>
                  </a:lnTo>
                  <a:lnTo>
                    <a:pt x="107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E641BB-418F-9A49-875A-D88F277653AE}"/>
              </a:ext>
            </a:extLst>
          </p:cNvPr>
          <p:cNvGrpSpPr/>
          <p:nvPr/>
        </p:nvGrpSpPr>
        <p:grpSpPr>
          <a:xfrm>
            <a:off x="6796780" y="2411913"/>
            <a:ext cx="3531262" cy="830997"/>
            <a:chOff x="6249205" y="2063810"/>
            <a:chExt cx="3531262" cy="8309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DDD50F-6077-9A4B-8FF7-1AF22E27B457}"/>
                </a:ext>
              </a:extLst>
            </p:cNvPr>
            <p:cNvSpPr/>
            <p:nvPr/>
          </p:nvSpPr>
          <p:spPr>
            <a:xfrm>
              <a:off x="6595344" y="2063810"/>
              <a:ext cx="31851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/>
                <a:t>Stress is inevitable</a:t>
              </a:r>
              <a:br>
                <a:rPr lang="en-GB" sz="2400" b="1" dirty="0"/>
              </a:br>
              <a:endParaRPr lang="en-GB" sz="2400" dirty="0"/>
            </a:p>
          </p:txBody>
        </p:sp>
        <p:sp>
          <p:nvSpPr>
            <p:cNvPr id="38" name="Shape 2767">
              <a:extLst>
                <a:ext uri="{FF2B5EF4-FFF2-40B4-BE49-F238E27FC236}">
                  <a16:creationId xmlns:a16="http://schemas.microsoft.com/office/drawing/2014/main" id="{A35BF911-7DDB-8045-B066-B7A48E1BEC8E}"/>
                </a:ext>
              </a:extLst>
            </p:cNvPr>
            <p:cNvSpPr/>
            <p:nvPr/>
          </p:nvSpPr>
          <p:spPr>
            <a:xfrm>
              <a:off x="6249205" y="2166833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E9F11F-6B68-D043-8303-7391539F59AD}"/>
              </a:ext>
            </a:extLst>
          </p:cNvPr>
          <p:cNvGrpSpPr/>
          <p:nvPr/>
        </p:nvGrpSpPr>
        <p:grpSpPr>
          <a:xfrm>
            <a:off x="6796780" y="3110660"/>
            <a:ext cx="4750116" cy="1200329"/>
            <a:chOff x="6249205" y="2063812"/>
            <a:chExt cx="4750116" cy="120032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4D6DE9-433B-7248-84F3-329977FD4399}"/>
                </a:ext>
              </a:extLst>
            </p:cNvPr>
            <p:cNvSpPr/>
            <p:nvPr/>
          </p:nvSpPr>
          <p:spPr>
            <a:xfrm>
              <a:off x="6584458" y="2063812"/>
              <a:ext cx="441486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/>
                <a:t>Stress has a cause, the cause can be known</a:t>
              </a:r>
              <a:br>
                <a:rPr lang="en-GB" sz="2400" b="1" dirty="0"/>
              </a:br>
              <a:endParaRPr lang="en-GB" sz="2400" dirty="0"/>
            </a:p>
          </p:txBody>
        </p:sp>
        <p:sp>
          <p:nvSpPr>
            <p:cNvPr id="57" name="Shape 2767">
              <a:extLst>
                <a:ext uri="{FF2B5EF4-FFF2-40B4-BE49-F238E27FC236}">
                  <a16:creationId xmlns:a16="http://schemas.microsoft.com/office/drawing/2014/main" id="{E942B4E7-323D-D146-A463-B5F20D27D45B}"/>
                </a:ext>
              </a:extLst>
            </p:cNvPr>
            <p:cNvSpPr/>
            <p:nvPr/>
          </p:nvSpPr>
          <p:spPr>
            <a:xfrm>
              <a:off x="6249205" y="2166833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DDE10D-8332-E34D-84D2-20B706FAE148}"/>
              </a:ext>
            </a:extLst>
          </p:cNvPr>
          <p:cNvGrpSpPr/>
          <p:nvPr/>
        </p:nvGrpSpPr>
        <p:grpSpPr>
          <a:xfrm>
            <a:off x="6779136" y="4192991"/>
            <a:ext cx="4761002" cy="1200329"/>
            <a:chOff x="6249205" y="2118239"/>
            <a:chExt cx="4761002" cy="120032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0693EE-14D3-E841-ABEC-A354322AB318}"/>
                </a:ext>
              </a:extLst>
            </p:cNvPr>
            <p:cNvSpPr/>
            <p:nvPr/>
          </p:nvSpPr>
          <p:spPr>
            <a:xfrm>
              <a:off x="6595344" y="2118239"/>
              <a:ext cx="441486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/>
                <a:t>We can prevent , control and cope up with stress</a:t>
              </a:r>
              <a:br>
                <a:rPr lang="en-GB" sz="2400" b="1" dirty="0"/>
              </a:br>
              <a:endParaRPr lang="en-GB" sz="2400" dirty="0"/>
            </a:p>
          </p:txBody>
        </p:sp>
        <p:sp>
          <p:nvSpPr>
            <p:cNvPr id="60" name="Shape 2767">
              <a:extLst>
                <a:ext uri="{FF2B5EF4-FFF2-40B4-BE49-F238E27FC236}">
                  <a16:creationId xmlns:a16="http://schemas.microsoft.com/office/drawing/2014/main" id="{159FC56D-13F7-6845-8F0F-C2C088B15F87}"/>
                </a:ext>
              </a:extLst>
            </p:cNvPr>
            <p:cNvSpPr/>
            <p:nvPr/>
          </p:nvSpPr>
          <p:spPr>
            <a:xfrm>
              <a:off x="6249205" y="2221263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5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Coping </a:t>
            </a:r>
            <a:r>
              <a:rPr lang="en-US" sz="4400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Option</a:t>
            </a:r>
            <a:endParaRPr lang="en-US" sz="4400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9E7F27-9D53-F34A-A833-FDC8373D94E3}"/>
              </a:ext>
            </a:extLst>
          </p:cNvPr>
          <p:cNvGrpSpPr/>
          <p:nvPr/>
        </p:nvGrpSpPr>
        <p:grpSpPr>
          <a:xfrm>
            <a:off x="666049" y="1904819"/>
            <a:ext cx="6096000" cy="1107996"/>
            <a:chOff x="626777" y="1697518"/>
            <a:chExt cx="6096000" cy="1107996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95F25AB-8FCC-5A4A-9519-DE5BE406676C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3B30B7-8B82-A349-95BE-2D9F468FA0D0}"/>
                </a:ext>
              </a:extLst>
            </p:cNvPr>
            <p:cNvSpPr txBox="1"/>
            <p:nvPr/>
          </p:nvSpPr>
          <p:spPr>
            <a:xfrm>
              <a:off x="1375457" y="1697518"/>
              <a:ext cx="5347320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3600" b="1" dirty="0"/>
                <a:t>Change environment </a:t>
              </a:r>
            </a:p>
            <a:p>
              <a:r>
                <a:rPr lang="en-GB" sz="3600" dirty="0">
                  <a:solidFill>
                    <a:srgbClr val="7BB33E"/>
                  </a:solidFill>
                </a:rPr>
                <a:t>(flight) </a:t>
              </a:r>
            </a:p>
          </p:txBody>
        </p:sp>
        <p:sp>
          <p:nvSpPr>
            <p:cNvPr id="36" name="Shape 2540">
              <a:extLst>
                <a:ext uri="{FF2B5EF4-FFF2-40B4-BE49-F238E27FC236}">
                  <a16:creationId xmlns:a16="http://schemas.microsoft.com/office/drawing/2014/main" id="{00DA1A0C-DFD3-F246-A776-BF3EC0F12C6F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A3827C-2025-D241-8626-240BCF7ADE20}"/>
              </a:ext>
            </a:extLst>
          </p:cNvPr>
          <p:cNvSpPr/>
          <p:nvPr/>
        </p:nvSpPr>
        <p:spPr>
          <a:xfrm>
            <a:off x="666049" y="978197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400" b="1" dirty="0">
                <a:solidFill>
                  <a:srgbClr val="7BB33E"/>
                </a:solidFill>
                <a:latin typeface="Montserrat SemiBold" pitchFamily="2" charset="77"/>
              </a:rPr>
              <a:t>3 C</a:t>
            </a:r>
            <a:br>
              <a:rPr lang="en-GB" sz="4400" b="1" dirty="0">
                <a:solidFill>
                  <a:srgbClr val="7BB33E"/>
                </a:solidFill>
                <a:latin typeface="Montserrat SemiBold" pitchFamily="2" charset="77"/>
              </a:rPr>
            </a:br>
            <a:endParaRPr lang="en-GB" sz="4400" dirty="0">
              <a:solidFill>
                <a:srgbClr val="7BB33E"/>
              </a:solidFill>
              <a:latin typeface="Montserrat SemiBold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058E6-8796-6F46-8CA0-D5F9DD0C210F}"/>
              </a:ext>
            </a:extLst>
          </p:cNvPr>
          <p:cNvGrpSpPr/>
          <p:nvPr/>
        </p:nvGrpSpPr>
        <p:grpSpPr>
          <a:xfrm>
            <a:off x="651981" y="3186866"/>
            <a:ext cx="6844679" cy="1107996"/>
            <a:chOff x="626777" y="1699742"/>
            <a:chExt cx="6844679" cy="110799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2DF4032-3CAB-8D44-A1B5-1847C82FD9CF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8D3BA-1E16-3741-807E-A019D55FD839}"/>
                </a:ext>
              </a:extLst>
            </p:cNvPr>
            <p:cNvSpPr txBox="1"/>
            <p:nvPr/>
          </p:nvSpPr>
          <p:spPr>
            <a:xfrm>
              <a:off x="1375457" y="1699742"/>
              <a:ext cx="6095999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3600" b="1" dirty="0"/>
                <a:t>Change the environment</a:t>
              </a:r>
            </a:p>
            <a:p>
              <a:r>
                <a:rPr lang="en-GB" sz="3600" dirty="0">
                  <a:solidFill>
                    <a:srgbClr val="7BB33E"/>
                  </a:solidFill>
                </a:rPr>
                <a:t>(flight) </a:t>
              </a:r>
            </a:p>
          </p:txBody>
        </p:sp>
        <p:sp>
          <p:nvSpPr>
            <p:cNvPr id="21" name="Shape 2540">
              <a:extLst>
                <a:ext uri="{FF2B5EF4-FFF2-40B4-BE49-F238E27FC236}">
                  <a16:creationId xmlns:a16="http://schemas.microsoft.com/office/drawing/2014/main" id="{1A09B0A9-4048-6A46-AC80-44124C9CA6D3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D5002-64DD-5A4C-8375-160E5735974A}"/>
              </a:ext>
            </a:extLst>
          </p:cNvPr>
          <p:cNvGrpSpPr/>
          <p:nvPr/>
        </p:nvGrpSpPr>
        <p:grpSpPr>
          <a:xfrm>
            <a:off x="666049" y="4408041"/>
            <a:ext cx="6096000" cy="1107996"/>
            <a:chOff x="626777" y="1612966"/>
            <a:chExt cx="6096000" cy="110799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C4804C-9664-424B-8924-E2D8DB9D2282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009A9D-DA4A-1140-B1C4-308570233B98}"/>
                </a:ext>
              </a:extLst>
            </p:cNvPr>
            <p:cNvSpPr txBox="1"/>
            <p:nvPr/>
          </p:nvSpPr>
          <p:spPr>
            <a:xfrm>
              <a:off x="1375457" y="1612966"/>
              <a:ext cx="5347320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3600" b="1" dirty="0"/>
                <a:t>Change yourself  </a:t>
              </a:r>
            </a:p>
            <a:p>
              <a:r>
                <a:rPr lang="en-GB" sz="3600" b="1" dirty="0">
                  <a:solidFill>
                    <a:srgbClr val="7BB33E"/>
                  </a:solidFill>
                </a:rPr>
                <a:t>attitude, belief</a:t>
              </a:r>
              <a:r>
                <a:rPr lang="en-GB" sz="3600" dirty="0">
                  <a:solidFill>
                    <a:srgbClr val="7BB33E"/>
                  </a:solidFill>
                </a:rPr>
                <a:t> </a:t>
              </a:r>
            </a:p>
          </p:txBody>
        </p:sp>
        <p:sp>
          <p:nvSpPr>
            <p:cNvPr id="25" name="Shape 2540">
              <a:extLst>
                <a:ext uri="{FF2B5EF4-FFF2-40B4-BE49-F238E27FC236}">
                  <a16:creationId xmlns:a16="http://schemas.microsoft.com/office/drawing/2014/main" id="{850563BB-07BD-8D4C-9DAE-E0CBEAD486E0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2EB346-952C-5D43-A391-F16FE841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12" y="583700"/>
            <a:ext cx="4545888" cy="62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6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B9160F-8555-9B47-A0E9-2C73918C0761}"/>
              </a:ext>
            </a:extLst>
          </p:cNvPr>
          <p:cNvSpPr/>
          <p:nvPr/>
        </p:nvSpPr>
        <p:spPr>
          <a:xfrm>
            <a:off x="5930833" y="1768782"/>
            <a:ext cx="6096000" cy="22287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rgbClr val="7BB33E"/>
                </a:solidFill>
                <a:latin typeface="ArialMT"/>
              </a:rPr>
              <a:t>Unacceptable 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ArialMT"/>
              </a:rPr>
              <a:t>– try to accept 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rgbClr val="7BB33E"/>
                </a:solidFill>
                <a:latin typeface="ArialMT"/>
              </a:rPr>
              <a:t>Uncertain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ArialMT"/>
              </a:rPr>
              <a:t> - reduce it 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rgbClr val="7BB33E"/>
                </a:solidFill>
                <a:latin typeface="ArialMT"/>
              </a:rPr>
              <a:t>Uncontrollable 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ArialMT"/>
              </a:rPr>
              <a:t>– we have choice </a:t>
            </a:r>
            <a:endParaRPr lang="en-GB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216FE6-D842-8D4E-90E1-9C3295F898D7}"/>
              </a:ext>
            </a:extLst>
          </p:cNvPr>
          <p:cNvGrpSpPr/>
          <p:nvPr/>
        </p:nvGrpSpPr>
        <p:grpSpPr>
          <a:xfrm>
            <a:off x="627913" y="1523813"/>
            <a:ext cx="4724400" cy="4724400"/>
            <a:chOff x="824948" y="1523813"/>
            <a:chExt cx="4724400" cy="47244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DE2888E-573C-C347-B0A9-A9B428A2D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948" y="1523813"/>
              <a:ext cx="4724400" cy="4724400"/>
            </a:xfrm>
            <a:custGeom>
              <a:avLst/>
              <a:gdLst>
                <a:gd name="T0" fmla="*/ 1541 w 1805"/>
                <a:gd name="T1" fmla="*/ 264 h 1805"/>
                <a:gd name="T2" fmla="*/ 902 w 1805"/>
                <a:gd name="T3" fmla="*/ 0 h 1805"/>
                <a:gd name="T4" fmla="*/ 264 w 1805"/>
                <a:gd name="T5" fmla="*/ 264 h 1805"/>
                <a:gd name="T6" fmla="*/ 0 w 1805"/>
                <a:gd name="T7" fmla="*/ 903 h 1805"/>
                <a:gd name="T8" fmla="*/ 264 w 1805"/>
                <a:gd name="T9" fmla="*/ 1541 h 1805"/>
                <a:gd name="T10" fmla="*/ 902 w 1805"/>
                <a:gd name="T11" fmla="*/ 1805 h 1805"/>
                <a:gd name="T12" fmla="*/ 1541 w 1805"/>
                <a:gd name="T13" fmla="*/ 1541 h 1805"/>
                <a:gd name="T14" fmla="*/ 1805 w 1805"/>
                <a:gd name="T15" fmla="*/ 903 h 1805"/>
                <a:gd name="T16" fmla="*/ 1541 w 1805"/>
                <a:gd name="T17" fmla="*/ 264 h 1805"/>
                <a:gd name="T18" fmla="*/ 1536 w 1805"/>
                <a:gd name="T19" fmla="*/ 1536 h 1805"/>
                <a:gd name="T20" fmla="*/ 902 w 1805"/>
                <a:gd name="T21" fmla="*/ 1798 h 1805"/>
                <a:gd name="T22" fmla="*/ 269 w 1805"/>
                <a:gd name="T23" fmla="*/ 1536 h 1805"/>
                <a:gd name="T24" fmla="*/ 7 w 1805"/>
                <a:gd name="T25" fmla="*/ 903 h 1805"/>
                <a:gd name="T26" fmla="*/ 269 w 1805"/>
                <a:gd name="T27" fmla="*/ 269 h 1805"/>
                <a:gd name="T28" fmla="*/ 902 w 1805"/>
                <a:gd name="T29" fmla="*/ 7 h 1805"/>
                <a:gd name="T30" fmla="*/ 1536 w 1805"/>
                <a:gd name="T31" fmla="*/ 269 h 1805"/>
                <a:gd name="T32" fmla="*/ 1798 w 1805"/>
                <a:gd name="T33" fmla="*/ 903 h 1805"/>
                <a:gd name="T34" fmla="*/ 1536 w 1805"/>
                <a:gd name="T35" fmla="*/ 1536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5" h="1805">
                  <a:moveTo>
                    <a:pt x="1541" y="264"/>
                  </a:moveTo>
                  <a:cubicBezTo>
                    <a:pt x="1370" y="94"/>
                    <a:pt x="1143" y="0"/>
                    <a:pt x="902" y="0"/>
                  </a:cubicBezTo>
                  <a:cubicBezTo>
                    <a:pt x="661" y="0"/>
                    <a:pt x="435" y="94"/>
                    <a:pt x="264" y="264"/>
                  </a:cubicBezTo>
                  <a:cubicBezTo>
                    <a:pt x="94" y="435"/>
                    <a:pt x="0" y="662"/>
                    <a:pt x="0" y="903"/>
                  </a:cubicBezTo>
                  <a:cubicBezTo>
                    <a:pt x="0" y="1144"/>
                    <a:pt x="94" y="1370"/>
                    <a:pt x="264" y="1541"/>
                  </a:cubicBezTo>
                  <a:cubicBezTo>
                    <a:pt x="435" y="1711"/>
                    <a:pt x="661" y="1805"/>
                    <a:pt x="902" y="1805"/>
                  </a:cubicBezTo>
                  <a:cubicBezTo>
                    <a:pt x="1143" y="1805"/>
                    <a:pt x="1370" y="1711"/>
                    <a:pt x="1541" y="1541"/>
                  </a:cubicBezTo>
                  <a:cubicBezTo>
                    <a:pt x="1711" y="1370"/>
                    <a:pt x="1805" y="1144"/>
                    <a:pt x="1805" y="903"/>
                  </a:cubicBezTo>
                  <a:cubicBezTo>
                    <a:pt x="1805" y="662"/>
                    <a:pt x="1711" y="435"/>
                    <a:pt x="1541" y="264"/>
                  </a:cubicBezTo>
                  <a:close/>
                  <a:moveTo>
                    <a:pt x="1536" y="1536"/>
                  </a:moveTo>
                  <a:cubicBezTo>
                    <a:pt x="1366" y="1705"/>
                    <a:pt x="1142" y="1798"/>
                    <a:pt x="902" y="1798"/>
                  </a:cubicBezTo>
                  <a:cubicBezTo>
                    <a:pt x="663" y="1798"/>
                    <a:pt x="438" y="1705"/>
                    <a:pt x="269" y="1536"/>
                  </a:cubicBezTo>
                  <a:cubicBezTo>
                    <a:pt x="100" y="1367"/>
                    <a:pt x="7" y="1142"/>
                    <a:pt x="7" y="903"/>
                  </a:cubicBezTo>
                  <a:cubicBezTo>
                    <a:pt x="7" y="663"/>
                    <a:pt x="100" y="438"/>
                    <a:pt x="269" y="269"/>
                  </a:cubicBezTo>
                  <a:cubicBezTo>
                    <a:pt x="438" y="100"/>
                    <a:pt x="663" y="7"/>
                    <a:pt x="902" y="7"/>
                  </a:cubicBezTo>
                  <a:cubicBezTo>
                    <a:pt x="1142" y="7"/>
                    <a:pt x="1366" y="100"/>
                    <a:pt x="1536" y="269"/>
                  </a:cubicBezTo>
                  <a:cubicBezTo>
                    <a:pt x="1705" y="438"/>
                    <a:pt x="1798" y="663"/>
                    <a:pt x="1798" y="903"/>
                  </a:cubicBezTo>
                  <a:cubicBezTo>
                    <a:pt x="1798" y="1142"/>
                    <a:pt x="1705" y="1367"/>
                    <a:pt x="1536" y="15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095FF55-874F-3A41-BF2D-C85F8DE96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8517" y="1720663"/>
              <a:ext cx="4335074" cy="4331794"/>
            </a:xfrm>
            <a:custGeom>
              <a:avLst/>
              <a:gdLst>
                <a:gd name="T0" fmla="*/ 1414 w 1656"/>
                <a:gd name="T1" fmla="*/ 242 h 1655"/>
                <a:gd name="T2" fmla="*/ 828 w 1656"/>
                <a:gd name="T3" fmla="*/ 0 h 1655"/>
                <a:gd name="T4" fmla="*/ 243 w 1656"/>
                <a:gd name="T5" fmla="*/ 242 h 1655"/>
                <a:gd name="T6" fmla="*/ 0 w 1656"/>
                <a:gd name="T7" fmla="*/ 828 h 1655"/>
                <a:gd name="T8" fmla="*/ 243 w 1656"/>
                <a:gd name="T9" fmla="*/ 1413 h 1655"/>
                <a:gd name="T10" fmla="*/ 828 w 1656"/>
                <a:gd name="T11" fmla="*/ 1655 h 1655"/>
                <a:gd name="T12" fmla="*/ 1414 w 1656"/>
                <a:gd name="T13" fmla="*/ 1413 h 1655"/>
                <a:gd name="T14" fmla="*/ 1656 w 1656"/>
                <a:gd name="T15" fmla="*/ 828 h 1655"/>
                <a:gd name="T16" fmla="*/ 1414 w 1656"/>
                <a:gd name="T17" fmla="*/ 242 h 1655"/>
                <a:gd name="T18" fmla="*/ 1409 w 1656"/>
                <a:gd name="T19" fmla="*/ 1408 h 1655"/>
                <a:gd name="T20" fmla="*/ 828 w 1656"/>
                <a:gd name="T21" fmla="*/ 1648 h 1655"/>
                <a:gd name="T22" fmla="*/ 248 w 1656"/>
                <a:gd name="T23" fmla="*/ 1408 h 1655"/>
                <a:gd name="T24" fmla="*/ 7 w 1656"/>
                <a:gd name="T25" fmla="*/ 828 h 1655"/>
                <a:gd name="T26" fmla="*/ 248 w 1656"/>
                <a:gd name="T27" fmla="*/ 247 h 1655"/>
                <a:gd name="T28" fmla="*/ 828 w 1656"/>
                <a:gd name="T29" fmla="*/ 7 h 1655"/>
                <a:gd name="T30" fmla="*/ 1409 w 1656"/>
                <a:gd name="T31" fmla="*/ 247 h 1655"/>
                <a:gd name="T32" fmla="*/ 1649 w 1656"/>
                <a:gd name="T33" fmla="*/ 828 h 1655"/>
                <a:gd name="T34" fmla="*/ 1409 w 1656"/>
                <a:gd name="T35" fmla="*/ 1408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6" h="1655">
                  <a:moveTo>
                    <a:pt x="1414" y="242"/>
                  </a:moveTo>
                  <a:cubicBezTo>
                    <a:pt x="1257" y="86"/>
                    <a:pt x="1049" y="0"/>
                    <a:pt x="828" y="0"/>
                  </a:cubicBezTo>
                  <a:cubicBezTo>
                    <a:pt x="607" y="0"/>
                    <a:pt x="399" y="86"/>
                    <a:pt x="243" y="242"/>
                  </a:cubicBezTo>
                  <a:cubicBezTo>
                    <a:pt x="87" y="399"/>
                    <a:pt x="0" y="607"/>
                    <a:pt x="0" y="828"/>
                  </a:cubicBezTo>
                  <a:cubicBezTo>
                    <a:pt x="0" y="1049"/>
                    <a:pt x="87" y="1257"/>
                    <a:pt x="243" y="1413"/>
                  </a:cubicBezTo>
                  <a:cubicBezTo>
                    <a:pt x="399" y="1569"/>
                    <a:pt x="607" y="1655"/>
                    <a:pt x="828" y="1655"/>
                  </a:cubicBezTo>
                  <a:cubicBezTo>
                    <a:pt x="1049" y="1655"/>
                    <a:pt x="1257" y="1569"/>
                    <a:pt x="1414" y="1413"/>
                  </a:cubicBezTo>
                  <a:cubicBezTo>
                    <a:pt x="1570" y="1257"/>
                    <a:pt x="1656" y="1049"/>
                    <a:pt x="1656" y="828"/>
                  </a:cubicBezTo>
                  <a:cubicBezTo>
                    <a:pt x="1656" y="607"/>
                    <a:pt x="1570" y="399"/>
                    <a:pt x="1414" y="242"/>
                  </a:cubicBezTo>
                  <a:close/>
                  <a:moveTo>
                    <a:pt x="1409" y="1408"/>
                  </a:moveTo>
                  <a:cubicBezTo>
                    <a:pt x="1254" y="1563"/>
                    <a:pt x="1048" y="1648"/>
                    <a:pt x="828" y="1648"/>
                  </a:cubicBezTo>
                  <a:cubicBezTo>
                    <a:pt x="609" y="1648"/>
                    <a:pt x="403" y="1563"/>
                    <a:pt x="248" y="1408"/>
                  </a:cubicBezTo>
                  <a:cubicBezTo>
                    <a:pt x="93" y="1253"/>
                    <a:pt x="7" y="1047"/>
                    <a:pt x="7" y="828"/>
                  </a:cubicBezTo>
                  <a:cubicBezTo>
                    <a:pt x="7" y="608"/>
                    <a:pt x="93" y="402"/>
                    <a:pt x="248" y="247"/>
                  </a:cubicBezTo>
                  <a:cubicBezTo>
                    <a:pt x="403" y="92"/>
                    <a:pt x="609" y="7"/>
                    <a:pt x="828" y="7"/>
                  </a:cubicBezTo>
                  <a:cubicBezTo>
                    <a:pt x="1048" y="7"/>
                    <a:pt x="1254" y="92"/>
                    <a:pt x="1409" y="247"/>
                  </a:cubicBezTo>
                  <a:cubicBezTo>
                    <a:pt x="1564" y="402"/>
                    <a:pt x="1649" y="608"/>
                    <a:pt x="1649" y="828"/>
                  </a:cubicBezTo>
                  <a:cubicBezTo>
                    <a:pt x="1649" y="1047"/>
                    <a:pt x="1564" y="1253"/>
                    <a:pt x="1409" y="140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02E3315-A16D-C548-8461-5ACDE68C3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899" y="1910951"/>
              <a:ext cx="3952311" cy="3952311"/>
            </a:xfrm>
            <a:custGeom>
              <a:avLst/>
              <a:gdLst>
                <a:gd name="T0" fmla="*/ 1289 w 1510"/>
                <a:gd name="T1" fmla="*/ 221 h 1510"/>
                <a:gd name="T2" fmla="*/ 755 w 1510"/>
                <a:gd name="T3" fmla="*/ 0 h 1510"/>
                <a:gd name="T4" fmla="*/ 221 w 1510"/>
                <a:gd name="T5" fmla="*/ 221 h 1510"/>
                <a:gd name="T6" fmla="*/ 0 w 1510"/>
                <a:gd name="T7" fmla="*/ 755 h 1510"/>
                <a:gd name="T8" fmla="*/ 221 w 1510"/>
                <a:gd name="T9" fmla="*/ 1289 h 1510"/>
                <a:gd name="T10" fmla="*/ 755 w 1510"/>
                <a:gd name="T11" fmla="*/ 1510 h 1510"/>
                <a:gd name="T12" fmla="*/ 1289 w 1510"/>
                <a:gd name="T13" fmla="*/ 1289 h 1510"/>
                <a:gd name="T14" fmla="*/ 1510 w 1510"/>
                <a:gd name="T15" fmla="*/ 755 h 1510"/>
                <a:gd name="T16" fmla="*/ 1289 w 1510"/>
                <a:gd name="T17" fmla="*/ 221 h 1510"/>
                <a:gd name="T18" fmla="*/ 1284 w 1510"/>
                <a:gd name="T19" fmla="*/ 1284 h 1510"/>
                <a:gd name="T20" fmla="*/ 755 w 1510"/>
                <a:gd name="T21" fmla="*/ 1503 h 1510"/>
                <a:gd name="T22" fmla="*/ 226 w 1510"/>
                <a:gd name="T23" fmla="*/ 1284 h 1510"/>
                <a:gd name="T24" fmla="*/ 7 w 1510"/>
                <a:gd name="T25" fmla="*/ 755 h 1510"/>
                <a:gd name="T26" fmla="*/ 226 w 1510"/>
                <a:gd name="T27" fmla="*/ 226 h 1510"/>
                <a:gd name="T28" fmla="*/ 755 w 1510"/>
                <a:gd name="T29" fmla="*/ 7 h 1510"/>
                <a:gd name="T30" fmla="*/ 1284 w 1510"/>
                <a:gd name="T31" fmla="*/ 226 h 1510"/>
                <a:gd name="T32" fmla="*/ 1503 w 1510"/>
                <a:gd name="T33" fmla="*/ 755 h 1510"/>
                <a:gd name="T34" fmla="*/ 1284 w 1510"/>
                <a:gd name="T35" fmla="*/ 128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0" h="1510">
                  <a:moveTo>
                    <a:pt x="1289" y="221"/>
                  </a:moveTo>
                  <a:cubicBezTo>
                    <a:pt x="1147" y="78"/>
                    <a:pt x="957" y="0"/>
                    <a:pt x="755" y="0"/>
                  </a:cubicBezTo>
                  <a:cubicBezTo>
                    <a:pt x="554" y="0"/>
                    <a:pt x="364" y="78"/>
                    <a:pt x="221" y="221"/>
                  </a:cubicBezTo>
                  <a:cubicBezTo>
                    <a:pt x="79" y="363"/>
                    <a:pt x="0" y="553"/>
                    <a:pt x="0" y="755"/>
                  </a:cubicBezTo>
                  <a:cubicBezTo>
                    <a:pt x="0" y="956"/>
                    <a:pt x="79" y="1146"/>
                    <a:pt x="221" y="1289"/>
                  </a:cubicBezTo>
                  <a:cubicBezTo>
                    <a:pt x="364" y="1431"/>
                    <a:pt x="554" y="1510"/>
                    <a:pt x="755" y="1510"/>
                  </a:cubicBezTo>
                  <a:cubicBezTo>
                    <a:pt x="957" y="1510"/>
                    <a:pt x="1147" y="1431"/>
                    <a:pt x="1289" y="1289"/>
                  </a:cubicBezTo>
                  <a:cubicBezTo>
                    <a:pt x="1432" y="1146"/>
                    <a:pt x="1510" y="956"/>
                    <a:pt x="1510" y="755"/>
                  </a:cubicBezTo>
                  <a:cubicBezTo>
                    <a:pt x="1510" y="553"/>
                    <a:pt x="1432" y="363"/>
                    <a:pt x="1289" y="221"/>
                  </a:cubicBezTo>
                  <a:close/>
                  <a:moveTo>
                    <a:pt x="1284" y="1284"/>
                  </a:moveTo>
                  <a:cubicBezTo>
                    <a:pt x="1143" y="1425"/>
                    <a:pt x="955" y="1503"/>
                    <a:pt x="755" y="1503"/>
                  </a:cubicBezTo>
                  <a:cubicBezTo>
                    <a:pt x="555" y="1503"/>
                    <a:pt x="368" y="1425"/>
                    <a:pt x="226" y="1284"/>
                  </a:cubicBezTo>
                  <a:cubicBezTo>
                    <a:pt x="85" y="1142"/>
                    <a:pt x="7" y="954"/>
                    <a:pt x="7" y="755"/>
                  </a:cubicBezTo>
                  <a:cubicBezTo>
                    <a:pt x="7" y="555"/>
                    <a:pt x="85" y="367"/>
                    <a:pt x="226" y="226"/>
                  </a:cubicBezTo>
                  <a:cubicBezTo>
                    <a:pt x="368" y="84"/>
                    <a:pt x="555" y="7"/>
                    <a:pt x="755" y="7"/>
                  </a:cubicBezTo>
                  <a:cubicBezTo>
                    <a:pt x="955" y="7"/>
                    <a:pt x="1143" y="84"/>
                    <a:pt x="1284" y="226"/>
                  </a:cubicBezTo>
                  <a:cubicBezTo>
                    <a:pt x="1426" y="367"/>
                    <a:pt x="1503" y="555"/>
                    <a:pt x="1503" y="755"/>
                  </a:cubicBezTo>
                  <a:cubicBezTo>
                    <a:pt x="1503" y="954"/>
                    <a:pt x="1426" y="1142"/>
                    <a:pt x="1284" y="128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B8FCB0B-CDCA-4B4E-B11B-B4CC8572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1124" y="2113269"/>
              <a:ext cx="3549862" cy="3548768"/>
            </a:xfrm>
            <a:custGeom>
              <a:avLst/>
              <a:gdLst>
                <a:gd name="T0" fmla="*/ 678 w 1356"/>
                <a:gd name="T1" fmla="*/ 0 h 1356"/>
                <a:gd name="T2" fmla="*/ 0 w 1356"/>
                <a:gd name="T3" fmla="*/ 678 h 1356"/>
                <a:gd name="T4" fmla="*/ 678 w 1356"/>
                <a:gd name="T5" fmla="*/ 1356 h 1356"/>
                <a:gd name="T6" fmla="*/ 1356 w 1356"/>
                <a:gd name="T7" fmla="*/ 678 h 1356"/>
                <a:gd name="T8" fmla="*/ 678 w 1356"/>
                <a:gd name="T9" fmla="*/ 0 h 1356"/>
                <a:gd name="T10" fmla="*/ 678 w 1356"/>
                <a:gd name="T11" fmla="*/ 1349 h 1356"/>
                <a:gd name="T12" fmla="*/ 7 w 1356"/>
                <a:gd name="T13" fmla="*/ 678 h 1356"/>
                <a:gd name="T14" fmla="*/ 678 w 1356"/>
                <a:gd name="T15" fmla="*/ 7 h 1356"/>
                <a:gd name="T16" fmla="*/ 1349 w 1356"/>
                <a:gd name="T17" fmla="*/ 678 h 1356"/>
                <a:gd name="T18" fmla="*/ 678 w 1356"/>
                <a:gd name="T19" fmla="*/ 1349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1356">
                  <a:moveTo>
                    <a:pt x="678" y="0"/>
                  </a:moveTo>
                  <a:cubicBezTo>
                    <a:pt x="305" y="0"/>
                    <a:pt x="0" y="304"/>
                    <a:pt x="0" y="678"/>
                  </a:cubicBezTo>
                  <a:cubicBezTo>
                    <a:pt x="0" y="1051"/>
                    <a:pt x="305" y="1356"/>
                    <a:pt x="678" y="1356"/>
                  </a:cubicBezTo>
                  <a:cubicBezTo>
                    <a:pt x="1052" y="1356"/>
                    <a:pt x="1356" y="1051"/>
                    <a:pt x="1356" y="678"/>
                  </a:cubicBezTo>
                  <a:cubicBezTo>
                    <a:pt x="1356" y="304"/>
                    <a:pt x="1052" y="0"/>
                    <a:pt x="678" y="0"/>
                  </a:cubicBezTo>
                  <a:close/>
                  <a:moveTo>
                    <a:pt x="678" y="1349"/>
                  </a:moveTo>
                  <a:cubicBezTo>
                    <a:pt x="308" y="1349"/>
                    <a:pt x="7" y="1048"/>
                    <a:pt x="7" y="678"/>
                  </a:cubicBezTo>
                  <a:cubicBezTo>
                    <a:pt x="7" y="308"/>
                    <a:pt x="308" y="7"/>
                    <a:pt x="678" y="7"/>
                  </a:cubicBezTo>
                  <a:cubicBezTo>
                    <a:pt x="1048" y="7"/>
                    <a:pt x="1349" y="308"/>
                    <a:pt x="1349" y="678"/>
                  </a:cubicBezTo>
                  <a:cubicBezTo>
                    <a:pt x="1349" y="1048"/>
                    <a:pt x="1048" y="1349"/>
                    <a:pt x="678" y="13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E0515B-44C0-4143-B890-CBC05904D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0161" y="2309026"/>
              <a:ext cx="3153974" cy="3153974"/>
            </a:xfrm>
            <a:custGeom>
              <a:avLst/>
              <a:gdLst>
                <a:gd name="T0" fmla="*/ 602 w 1205"/>
                <a:gd name="T1" fmla="*/ 0 h 1205"/>
                <a:gd name="T2" fmla="*/ 0 w 1205"/>
                <a:gd name="T3" fmla="*/ 603 h 1205"/>
                <a:gd name="T4" fmla="*/ 602 w 1205"/>
                <a:gd name="T5" fmla="*/ 1205 h 1205"/>
                <a:gd name="T6" fmla="*/ 1205 w 1205"/>
                <a:gd name="T7" fmla="*/ 603 h 1205"/>
                <a:gd name="T8" fmla="*/ 602 w 1205"/>
                <a:gd name="T9" fmla="*/ 0 h 1205"/>
                <a:gd name="T10" fmla="*/ 602 w 1205"/>
                <a:gd name="T11" fmla="*/ 1198 h 1205"/>
                <a:gd name="T12" fmla="*/ 7 w 1205"/>
                <a:gd name="T13" fmla="*/ 603 h 1205"/>
                <a:gd name="T14" fmla="*/ 602 w 1205"/>
                <a:gd name="T15" fmla="*/ 7 h 1205"/>
                <a:gd name="T16" fmla="*/ 1198 w 1205"/>
                <a:gd name="T17" fmla="*/ 603 h 1205"/>
                <a:gd name="T18" fmla="*/ 602 w 1205"/>
                <a:gd name="T19" fmla="*/ 1198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5" h="1205">
                  <a:moveTo>
                    <a:pt x="602" y="0"/>
                  </a:moveTo>
                  <a:cubicBezTo>
                    <a:pt x="270" y="0"/>
                    <a:pt x="0" y="271"/>
                    <a:pt x="0" y="603"/>
                  </a:cubicBezTo>
                  <a:cubicBezTo>
                    <a:pt x="0" y="935"/>
                    <a:pt x="270" y="1205"/>
                    <a:pt x="602" y="1205"/>
                  </a:cubicBezTo>
                  <a:cubicBezTo>
                    <a:pt x="934" y="1205"/>
                    <a:pt x="1205" y="935"/>
                    <a:pt x="1205" y="603"/>
                  </a:cubicBezTo>
                  <a:cubicBezTo>
                    <a:pt x="1205" y="271"/>
                    <a:pt x="934" y="0"/>
                    <a:pt x="602" y="0"/>
                  </a:cubicBezTo>
                  <a:close/>
                  <a:moveTo>
                    <a:pt x="602" y="1198"/>
                  </a:moveTo>
                  <a:cubicBezTo>
                    <a:pt x="274" y="1198"/>
                    <a:pt x="7" y="931"/>
                    <a:pt x="7" y="603"/>
                  </a:cubicBezTo>
                  <a:cubicBezTo>
                    <a:pt x="7" y="274"/>
                    <a:pt x="274" y="7"/>
                    <a:pt x="602" y="7"/>
                  </a:cubicBezTo>
                  <a:cubicBezTo>
                    <a:pt x="931" y="7"/>
                    <a:pt x="1198" y="274"/>
                    <a:pt x="1198" y="603"/>
                  </a:cubicBezTo>
                  <a:cubicBezTo>
                    <a:pt x="1198" y="931"/>
                    <a:pt x="931" y="1198"/>
                    <a:pt x="602" y="119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EEE7734-6AE1-DB4A-867E-9662B959E5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321" y="2521186"/>
              <a:ext cx="2729653" cy="2729653"/>
            </a:xfrm>
            <a:custGeom>
              <a:avLst/>
              <a:gdLst>
                <a:gd name="T0" fmla="*/ 521 w 1043"/>
                <a:gd name="T1" fmla="*/ 0 h 1043"/>
                <a:gd name="T2" fmla="*/ 0 w 1043"/>
                <a:gd name="T3" fmla="*/ 522 h 1043"/>
                <a:gd name="T4" fmla="*/ 521 w 1043"/>
                <a:gd name="T5" fmla="*/ 1043 h 1043"/>
                <a:gd name="T6" fmla="*/ 1043 w 1043"/>
                <a:gd name="T7" fmla="*/ 522 h 1043"/>
                <a:gd name="T8" fmla="*/ 521 w 1043"/>
                <a:gd name="T9" fmla="*/ 0 h 1043"/>
                <a:gd name="T10" fmla="*/ 521 w 1043"/>
                <a:gd name="T11" fmla="*/ 1036 h 1043"/>
                <a:gd name="T12" fmla="*/ 7 w 1043"/>
                <a:gd name="T13" fmla="*/ 522 h 1043"/>
                <a:gd name="T14" fmla="*/ 521 w 1043"/>
                <a:gd name="T15" fmla="*/ 7 h 1043"/>
                <a:gd name="T16" fmla="*/ 1036 w 1043"/>
                <a:gd name="T17" fmla="*/ 522 h 1043"/>
                <a:gd name="T18" fmla="*/ 521 w 1043"/>
                <a:gd name="T19" fmla="*/ 1036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3" h="1043">
                  <a:moveTo>
                    <a:pt x="521" y="0"/>
                  </a:moveTo>
                  <a:cubicBezTo>
                    <a:pt x="234" y="0"/>
                    <a:pt x="0" y="234"/>
                    <a:pt x="0" y="522"/>
                  </a:cubicBezTo>
                  <a:cubicBezTo>
                    <a:pt x="0" y="809"/>
                    <a:pt x="234" y="1043"/>
                    <a:pt x="521" y="1043"/>
                  </a:cubicBezTo>
                  <a:cubicBezTo>
                    <a:pt x="809" y="1043"/>
                    <a:pt x="1043" y="809"/>
                    <a:pt x="1043" y="522"/>
                  </a:cubicBezTo>
                  <a:cubicBezTo>
                    <a:pt x="1043" y="234"/>
                    <a:pt x="809" y="0"/>
                    <a:pt x="521" y="0"/>
                  </a:cubicBezTo>
                  <a:close/>
                  <a:moveTo>
                    <a:pt x="521" y="1036"/>
                  </a:moveTo>
                  <a:cubicBezTo>
                    <a:pt x="238" y="1036"/>
                    <a:pt x="7" y="805"/>
                    <a:pt x="7" y="522"/>
                  </a:cubicBezTo>
                  <a:cubicBezTo>
                    <a:pt x="7" y="238"/>
                    <a:pt x="238" y="7"/>
                    <a:pt x="521" y="7"/>
                  </a:cubicBezTo>
                  <a:cubicBezTo>
                    <a:pt x="805" y="7"/>
                    <a:pt x="1036" y="238"/>
                    <a:pt x="1036" y="522"/>
                  </a:cubicBezTo>
                  <a:cubicBezTo>
                    <a:pt x="1036" y="805"/>
                    <a:pt x="805" y="1036"/>
                    <a:pt x="521" y="10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8ECFA6-3CD1-EF4F-ADB4-C85707CAB8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792" y="2751938"/>
              <a:ext cx="2272524" cy="2271430"/>
            </a:xfrm>
            <a:custGeom>
              <a:avLst/>
              <a:gdLst>
                <a:gd name="T0" fmla="*/ 434 w 868"/>
                <a:gd name="T1" fmla="*/ 0 h 868"/>
                <a:gd name="T2" fmla="*/ 0 w 868"/>
                <a:gd name="T3" fmla="*/ 434 h 868"/>
                <a:gd name="T4" fmla="*/ 434 w 868"/>
                <a:gd name="T5" fmla="*/ 868 h 868"/>
                <a:gd name="T6" fmla="*/ 868 w 868"/>
                <a:gd name="T7" fmla="*/ 434 h 868"/>
                <a:gd name="T8" fmla="*/ 434 w 868"/>
                <a:gd name="T9" fmla="*/ 0 h 868"/>
                <a:gd name="T10" fmla="*/ 434 w 868"/>
                <a:gd name="T11" fmla="*/ 861 h 868"/>
                <a:gd name="T12" fmla="*/ 7 w 868"/>
                <a:gd name="T13" fmla="*/ 434 h 868"/>
                <a:gd name="T14" fmla="*/ 434 w 868"/>
                <a:gd name="T15" fmla="*/ 7 h 868"/>
                <a:gd name="T16" fmla="*/ 861 w 868"/>
                <a:gd name="T17" fmla="*/ 434 h 868"/>
                <a:gd name="T18" fmla="*/ 434 w 868"/>
                <a:gd name="T19" fmla="*/ 861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8" h="868">
                  <a:moveTo>
                    <a:pt x="434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3"/>
                    <a:pt x="195" y="868"/>
                    <a:pt x="434" y="868"/>
                  </a:cubicBezTo>
                  <a:cubicBezTo>
                    <a:pt x="674" y="868"/>
                    <a:pt x="868" y="673"/>
                    <a:pt x="868" y="434"/>
                  </a:cubicBezTo>
                  <a:cubicBezTo>
                    <a:pt x="868" y="194"/>
                    <a:pt x="674" y="0"/>
                    <a:pt x="434" y="0"/>
                  </a:cubicBezTo>
                  <a:close/>
                  <a:moveTo>
                    <a:pt x="434" y="861"/>
                  </a:moveTo>
                  <a:cubicBezTo>
                    <a:pt x="199" y="861"/>
                    <a:pt x="7" y="669"/>
                    <a:pt x="7" y="434"/>
                  </a:cubicBezTo>
                  <a:cubicBezTo>
                    <a:pt x="7" y="198"/>
                    <a:pt x="199" y="7"/>
                    <a:pt x="434" y="7"/>
                  </a:cubicBezTo>
                  <a:cubicBezTo>
                    <a:pt x="670" y="7"/>
                    <a:pt x="861" y="198"/>
                    <a:pt x="861" y="434"/>
                  </a:cubicBezTo>
                  <a:cubicBezTo>
                    <a:pt x="861" y="669"/>
                    <a:pt x="670" y="861"/>
                    <a:pt x="434" y="8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C603B8B-B521-994D-AB5E-7F572B2A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007" y="5012432"/>
              <a:ext cx="492125" cy="492125"/>
            </a:xfrm>
            <a:custGeom>
              <a:avLst/>
              <a:gdLst>
                <a:gd name="T0" fmla="*/ 120 w 188"/>
                <a:gd name="T1" fmla="*/ 179 h 188"/>
                <a:gd name="T2" fmla="*/ 120 w 188"/>
                <a:gd name="T3" fmla="*/ 121 h 188"/>
                <a:gd name="T4" fmla="*/ 179 w 188"/>
                <a:gd name="T5" fmla="*/ 121 h 188"/>
                <a:gd name="T6" fmla="*/ 188 w 188"/>
                <a:gd name="T7" fmla="*/ 111 h 188"/>
                <a:gd name="T8" fmla="*/ 188 w 188"/>
                <a:gd name="T9" fmla="*/ 77 h 188"/>
                <a:gd name="T10" fmla="*/ 179 w 188"/>
                <a:gd name="T11" fmla="*/ 68 h 188"/>
                <a:gd name="T12" fmla="*/ 120 w 188"/>
                <a:gd name="T13" fmla="*/ 68 h 188"/>
                <a:gd name="T14" fmla="*/ 120 w 188"/>
                <a:gd name="T15" fmla="*/ 9 h 188"/>
                <a:gd name="T16" fmla="*/ 111 w 188"/>
                <a:gd name="T17" fmla="*/ 0 h 188"/>
                <a:gd name="T18" fmla="*/ 77 w 188"/>
                <a:gd name="T19" fmla="*/ 0 h 188"/>
                <a:gd name="T20" fmla="*/ 68 w 188"/>
                <a:gd name="T21" fmla="*/ 9 h 188"/>
                <a:gd name="T22" fmla="*/ 68 w 188"/>
                <a:gd name="T23" fmla="*/ 68 h 188"/>
                <a:gd name="T24" fmla="*/ 9 w 188"/>
                <a:gd name="T25" fmla="*/ 68 h 188"/>
                <a:gd name="T26" fmla="*/ 0 w 188"/>
                <a:gd name="T27" fmla="*/ 77 h 188"/>
                <a:gd name="T28" fmla="*/ 0 w 188"/>
                <a:gd name="T29" fmla="*/ 111 h 188"/>
                <a:gd name="T30" fmla="*/ 9 w 188"/>
                <a:gd name="T31" fmla="*/ 121 h 188"/>
                <a:gd name="T32" fmla="*/ 68 w 188"/>
                <a:gd name="T33" fmla="*/ 121 h 188"/>
                <a:gd name="T34" fmla="*/ 68 w 188"/>
                <a:gd name="T35" fmla="*/ 179 h 188"/>
                <a:gd name="T36" fmla="*/ 77 w 188"/>
                <a:gd name="T37" fmla="*/ 188 h 188"/>
                <a:gd name="T38" fmla="*/ 111 w 188"/>
                <a:gd name="T39" fmla="*/ 188 h 188"/>
                <a:gd name="T40" fmla="*/ 120 w 188"/>
                <a:gd name="T41" fmla="*/ 17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8">
                  <a:moveTo>
                    <a:pt x="120" y="179"/>
                  </a:moveTo>
                  <a:cubicBezTo>
                    <a:pt x="120" y="121"/>
                    <a:pt x="120" y="121"/>
                    <a:pt x="120" y="121"/>
                  </a:cubicBezTo>
                  <a:cubicBezTo>
                    <a:pt x="179" y="121"/>
                    <a:pt x="179" y="121"/>
                    <a:pt x="179" y="121"/>
                  </a:cubicBezTo>
                  <a:cubicBezTo>
                    <a:pt x="184" y="121"/>
                    <a:pt x="188" y="116"/>
                    <a:pt x="188" y="111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2"/>
                    <a:pt x="184" y="68"/>
                    <a:pt x="179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2" y="0"/>
                    <a:pt x="68" y="4"/>
                    <a:pt x="68" y="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4" y="68"/>
                    <a:pt x="0" y="72"/>
                    <a:pt x="0" y="7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1"/>
                    <a:pt x="9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4"/>
                    <a:pt x="72" y="188"/>
                    <a:pt x="77" y="188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6" y="188"/>
                    <a:pt x="120" y="184"/>
                    <a:pt x="120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DF5E87-1431-8C4A-8B2A-31E62223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009" y="5758275"/>
              <a:ext cx="296369" cy="296369"/>
            </a:xfrm>
            <a:custGeom>
              <a:avLst/>
              <a:gdLst>
                <a:gd name="T0" fmla="*/ 72 w 113"/>
                <a:gd name="T1" fmla="*/ 107 h 113"/>
                <a:gd name="T2" fmla="*/ 72 w 113"/>
                <a:gd name="T3" fmla="*/ 72 h 113"/>
                <a:gd name="T4" fmla="*/ 107 w 113"/>
                <a:gd name="T5" fmla="*/ 72 h 113"/>
                <a:gd name="T6" fmla="*/ 113 w 113"/>
                <a:gd name="T7" fmla="*/ 67 h 113"/>
                <a:gd name="T8" fmla="*/ 113 w 113"/>
                <a:gd name="T9" fmla="*/ 46 h 113"/>
                <a:gd name="T10" fmla="*/ 107 w 113"/>
                <a:gd name="T11" fmla="*/ 41 h 113"/>
                <a:gd name="T12" fmla="*/ 72 w 113"/>
                <a:gd name="T13" fmla="*/ 41 h 113"/>
                <a:gd name="T14" fmla="*/ 72 w 113"/>
                <a:gd name="T15" fmla="*/ 6 h 113"/>
                <a:gd name="T16" fmla="*/ 67 w 113"/>
                <a:gd name="T17" fmla="*/ 0 h 113"/>
                <a:gd name="T18" fmla="*/ 46 w 113"/>
                <a:gd name="T19" fmla="*/ 0 h 113"/>
                <a:gd name="T20" fmla="*/ 41 w 113"/>
                <a:gd name="T21" fmla="*/ 6 h 113"/>
                <a:gd name="T22" fmla="*/ 41 w 113"/>
                <a:gd name="T23" fmla="*/ 41 h 113"/>
                <a:gd name="T24" fmla="*/ 6 w 113"/>
                <a:gd name="T25" fmla="*/ 41 h 113"/>
                <a:gd name="T26" fmla="*/ 0 w 113"/>
                <a:gd name="T27" fmla="*/ 46 h 113"/>
                <a:gd name="T28" fmla="*/ 0 w 113"/>
                <a:gd name="T29" fmla="*/ 67 h 113"/>
                <a:gd name="T30" fmla="*/ 6 w 113"/>
                <a:gd name="T31" fmla="*/ 72 h 113"/>
                <a:gd name="T32" fmla="*/ 41 w 113"/>
                <a:gd name="T33" fmla="*/ 72 h 113"/>
                <a:gd name="T34" fmla="*/ 41 w 113"/>
                <a:gd name="T35" fmla="*/ 107 h 113"/>
                <a:gd name="T36" fmla="*/ 46 w 113"/>
                <a:gd name="T37" fmla="*/ 113 h 113"/>
                <a:gd name="T38" fmla="*/ 67 w 113"/>
                <a:gd name="T39" fmla="*/ 113 h 113"/>
                <a:gd name="T40" fmla="*/ 72 w 113"/>
                <a:gd name="T41" fmla="*/ 10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13">
                  <a:moveTo>
                    <a:pt x="72" y="107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10" y="72"/>
                    <a:pt x="113" y="70"/>
                    <a:pt x="113" y="6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43"/>
                    <a:pt x="110" y="41"/>
                    <a:pt x="107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70" y="0"/>
                    <a:pt x="6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3" y="0"/>
                    <a:pt x="41" y="3"/>
                    <a:pt x="41" y="6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43"/>
                    <a:pt x="0" y="4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6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110"/>
                    <a:pt x="43" y="113"/>
                    <a:pt x="4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70" y="113"/>
                    <a:pt x="72" y="110"/>
                    <a:pt x="72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6EB9F21-7D52-354F-82D7-59B73D945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195" y="4748872"/>
              <a:ext cx="197944" cy="199037"/>
            </a:xfrm>
            <a:custGeom>
              <a:avLst/>
              <a:gdLst>
                <a:gd name="T0" fmla="*/ 48 w 76"/>
                <a:gd name="T1" fmla="*/ 72 h 76"/>
                <a:gd name="T2" fmla="*/ 48 w 76"/>
                <a:gd name="T3" fmla="*/ 49 h 76"/>
                <a:gd name="T4" fmla="*/ 72 w 76"/>
                <a:gd name="T5" fmla="*/ 49 h 76"/>
                <a:gd name="T6" fmla="*/ 76 w 76"/>
                <a:gd name="T7" fmla="*/ 45 h 76"/>
                <a:gd name="T8" fmla="*/ 76 w 76"/>
                <a:gd name="T9" fmla="*/ 31 h 76"/>
                <a:gd name="T10" fmla="*/ 72 w 76"/>
                <a:gd name="T11" fmla="*/ 27 h 76"/>
                <a:gd name="T12" fmla="*/ 48 w 76"/>
                <a:gd name="T13" fmla="*/ 27 h 76"/>
                <a:gd name="T14" fmla="*/ 48 w 76"/>
                <a:gd name="T15" fmla="*/ 4 h 76"/>
                <a:gd name="T16" fmla="*/ 45 w 76"/>
                <a:gd name="T17" fmla="*/ 0 h 76"/>
                <a:gd name="T18" fmla="*/ 31 w 76"/>
                <a:gd name="T19" fmla="*/ 0 h 76"/>
                <a:gd name="T20" fmla="*/ 27 w 76"/>
                <a:gd name="T21" fmla="*/ 4 h 76"/>
                <a:gd name="T22" fmla="*/ 27 w 76"/>
                <a:gd name="T23" fmla="*/ 27 h 76"/>
                <a:gd name="T24" fmla="*/ 4 w 76"/>
                <a:gd name="T25" fmla="*/ 27 h 76"/>
                <a:gd name="T26" fmla="*/ 0 w 76"/>
                <a:gd name="T27" fmla="*/ 31 h 76"/>
                <a:gd name="T28" fmla="*/ 0 w 76"/>
                <a:gd name="T29" fmla="*/ 45 h 76"/>
                <a:gd name="T30" fmla="*/ 4 w 76"/>
                <a:gd name="T31" fmla="*/ 49 h 76"/>
                <a:gd name="T32" fmla="*/ 27 w 76"/>
                <a:gd name="T33" fmla="*/ 49 h 76"/>
                <a:gd name="T34" fmla="*/ 27 w 76"/>
                <a:gd name="T35" fmla="*/ 72 h 76"/>
                <a:gd name="T36" fmla="*/ 31 w 76"/>
                <a:gd name="T37" fmla="*/ 76 h 76"/>
                <a:gd name="T38" fmla="*/ 45 w 76"/>
                <a:gd name="T39" fmla="*/ 76 h 76"/>
                <a:gd name="T40" fmla="*/ 48 w 76"/>
                <a:gd name="T41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48" y="72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4" y="49"/>
                    <a:pt x="76" y="47"/>
                    <a:pt x="76" y="45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29"/>
                    <a:pt x="74" y="27"/>
                    <a:pt x="72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7" y="0"/>
                    <a:pt x="4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7" y="2"/>
                    <a:pt x="27" y="4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9"/>
                    <a:pt x="0" y="3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2" y="49"/>
                    <a:pt x="4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4"/>
                    <a:pt x="29" y="76"/>
                    <a:pt x="31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6"/>
                    <a:pt x="48" y="74"/>
                    <a:pt x="48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00E320C-9513-544D-967B-F6779667E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385" y="2117644"/>
              <a:ext cx="426508" cy="424321"/>
            </a:xfrm>
            <a:custGeom>
              <a:avLst/>
              <a:gdLst>
                <a:gd name="T0" fmla="*/ 104 w 163"/>
                <a:gd name="T1" fmla="*/ 154 h 162"/>
                <a:gd name="T2" fmla="*/ 104 w 163"/>
                <a:gd name="T3" fmla="*/ 104 h 162"/>
                <a:gd name="T4" fmla="*/ 154 w 163"/>
                <a:gd name="T5" fmla="*/ 104 h 162"/>
                <a:gd name="T6" fmla="*/ 163 w 163"/>
                <a:gd name="T7" fmla="*/ 96 h 162"/>
                <a:gd name="T8" fmla="*/ 163 w 163"/>
                <a:gd name="T9" fmla="*/ 67 h 162"/>
                <a:gd name="T10" fmla="*/ 154 w 163"/>
                <a:gd name="T11" fmla="*/ 59 h 162"/>
                <a:gd name="T12" fmla="*/ 104 w 163"/>
                <a:gd name="T13" fmla="*/ 59 h 162"/>
                <a:gd name="T14" fmla="*/ 104 w 163"/>
                <a:gd name="T15" fmla="*/ 8 h 162"/>
                <a:gd name="T16" fmla="*/ 96 w 163"/>
                <a:gd name="T17" fmla="*/ 0 h 162"/>
                <a:gd name="T18" fmla="*/ 67 w 163"/>
                <a:gd name="T19" fmla="*/ 0 h 162"/>
                <a:gd name="T20" fmla="*/ 59 w 163"/>
                <a:gd name="T21" fmla="*/ 8 h 162"/>
                <a:gd name="T22" fmla="*/ 59 w 163"/>
                <a:gd name="T23" fmla="*/ 59 h 162"/>
                <a:gd name="T24" fmla="*/ 8 w 163"/>
                <a:gd name="T25" fmla="*/ 59 h 162"/>
                <a:gd name="T26" fmla="*/ 0 w 163"/>
                <a:gd name="T27" fmla="*/ 67 h 162"/>
                <a:gd name="T28" fmla="*/ 0 w 163"/>
                <a:gd name="T29" fmla="*/ 96 h 162"/>
                <a:gd name="T30" fmla="*/ 8 w 163"/>
                <a:gd name="T31" fmla="*/ 104 h 162"/>
                <a:gd name="T32" fmla="*/ 59 w 163"/>
                <a:gd name="T33" fmla="*/ 104 h 162"/>
                <a:gd name="T34" fmla="*/ 59 w 163"/>
                <a:gd name="T35" fmla="*/ 154 h 162"/>
                <a:gd name="T36" fmla="*/ 67 w 163"/>
                <a:gd name="T37" fmla="*/ 162 h 162"/>
                <a:gd name="T38" fmla="*/ 96 w 163"/>
                <a:gd name="T39" fmla="*/ 162 h 162"/>
                <a:gd name="T40" fmla="*/ 104 w 163"/>
                <a:gd name="T41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62">
                  <a:moveTo>
                    <a:pt x="104" y="154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9" y="104"/>
                    <a:pt x="163" y="100"/>
                    <a:pt x="163" y="9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2"/>
                    <a:pt x="159" y="59"/>
                    <a:pt x="15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1" y="0"/>
                    <a:pt x="9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2" y="0"/>
                    <a:pt x="59" y="4"/>
                    <a:pt x="59" y="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4" y="59"/>
                    <a:pt x="0" y="62"/>
                    <a:pt x="0" y="6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9"/>
                    <a:pt x="62" y="162"/>
                    <a:pt x="67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101" y="162"/>
                    <a:pt x="104" y="159"/>
                    <a:pt x="104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40C93FD-BA8A-A24A-9FE0-BBFF8CAD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381" y="2963005"/>
              <a:ext cx="272309" cy="270122"/>
            </a:xfrm>
            <a:custGeom>
              <a:avLst/>
              <a:gdLst>
                <a:gd name="T0" fmla="*/ 67 w 104"/>
                <a:gd name="T1" fmla="*/ 98 h 103"/>
                <a:gd name="T2" fmla="*/ 67 w 104"/>
                <a:gd name="T3" fmla="*/ 66 h 103"/>
                <a:gd name="T4" fmla="*/ 99 w 104"/>
                <a:gd name="T5" fmla="*/ 66 h 103"/>
                <a:gd name="T6" fmla="*/ 104 w 104"/>
                <a:gd name="T7" fmla="*/ 61 h 103"/>
                <a:gd name="T8" fmla="*/ 104 w 104"/>
                <a:gd name="T9" fmla="*/ 42 h 103"/>
                <a:gd name="T10" fmla="*/ 99 w 104"/>
                <a:gd name="T11" fmla="*/ 37 h 103"/>
                <a:gd name="T12" fmla="*/ 67 w 104"/>
                <a:gd name="T13" fmla="*/ 37 h 103"/>
                <a:gd name="T14" fmla="*/ 67 w 104"/>
                <a:gd name="T15" fmla="*/ 5 h 103"/>
                <a:gd name="T16" fmla="*/ 62 w 104"/>
                <a:gd name="T17" fmla="*/ 0 h 103"/>
                <a:gd name="T18" fmla="*/ 43 w 104"/>
                <a:gd name="T19" fmla="*/ 0 h 103"/>
                <a:gd name="T20" fmla="*/ 38 w 104"/>
                <a:gd name="T21" fmla="*/ 5 h 103"/>
                <a:gd name="T22" fmla="*/ 38 w 104"/>
                <a:gd name="T23" fmla="*/ 37 h 103"/>
                <a:gd name="T24" fmla="*/ 6 w 104"/>
                <a:gd name="T25" fmla="*/ 37 h 103"/>
                <a:gd name="T26" fmla="*/ 0 w 104"/>
                <a:gd name="T27" fmla="*/ 42 h 103"/>
                <a:gd name="T28" fmla="*/ 0 w 104"/>
                <a:gd name="T29" fmla="*/ 61 h 103"/>
                <a:gd name="T30" fmla="*/ 6 w 104"/>
                <a:gd name="T31" fmla="*/ 66 h 103"/>
                <a:gd name="T32" fmla="*/ 38 w 104"/>
                <a:gd name="T33" fmla="*/ 66 h 103"/>
                <a:gd name="T34" fmla="*/ 38 w 104"/>
                <a:gd name="T35" fmla="*/ 98 h 103"/>
                <a:gd name="T36" fmla="*/ 43 w 104"/>
                <a:gd name="T37" fmla="*/ 103 h 103"/>
                <a:gd name="T38" fmla="*/ 62 w 104"/>
                <a:gd name="T39" fmla="*/ 103 h 103"/>
                <a:gd name="T40" fmla="*/ 67 w 104"/>
                <a:gd name="T41" fmla="*/ 9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3">
                  <a:moveTo>
                    <a:pt x="67" y="98"/>
                  </a:moveTo>
                  <a:cubicBezTo>
                    <a:pt x="67" y="66"/>
                    <a:pt x="67" y="66"/>
                    <a:pt x="67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2" y="66"/>
                    <a:pt x="104" y="64"/>
                    <a:pt x="104" y="61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39"/>
                    <a:pt x="102" y="37"/>
                    <a:pt x="99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2"/>
                    <a:pt x="64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8" y="2"/>
                    <a:pt x="38" y="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3" y="37"/>
                    <a:pt x="0" y="39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3" y="66"/>
                    <a:pt x="6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101"/>
                    <a:pt x="40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4" y="103"/>
                    <a:pt x="67" y="101"/>
                    <a:pt x="67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BFBBEB3-F4DB-304D-8AF9-B29C0C41C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954" y="1634268"/>
              <a:ext cx="272309" cy="269028"/>
            </a:xfrm>
            <a:custGeom>
              <a:avLst/>
              <a:gdLst>
                <a:gd name="T0" fmla="*/ 66 w 104"/>
                <a:gd name="T1" fmla="*/ 98 h 103"/>
                <a:gd name="T2" fmla="*/ 66 w 104"/>
                <a:gd name="T3" fmla="*/ 66 h 103"/>
                <a:gd name="T4" fmla="*/ 99 w 104"/>
                <a:gd name="T5" fmla="*/ 66 h 103"/>
                <a:gd name="T6" fmla="*/ 104 w 104"/>
                <a:gd name="T7" fmla="*/ 61 h 103"/>
                <a:gd name="T8" fmla="*/ 104 w 104"/>
                <a:gd name="T9" fmla="*/ 42 h 103"/>
                <a:gd name="T10" fmla="*/ 99 w 104"/>
                <a:gd name="T11" fmla="*/ 37 h 103"/>
                <a:gd name="T12" fmla="*/ 66 w 104"/>
                <a:gd name="T13" fmla="*/ 37 h 103"/>
                <a:gd name="T14" fmla="*/ 66 w 104"/>
                <a:gd name="T15" fmla="*/ 5 h 103"/>
                <a:gd name="T16" fmla="*/ 61 w 104"/>
                <a:gd name="T17" fmla="*/ 0 h 103"/>
                <a:gd name="T18" fmla="*/ 43 w 104"/>
                <a:gd name="T19" fmla="*/ 0 h 103"/>
                <a:gd name="T20" fmla="*/ 37 w 104"/>
                <a:gd name="T21" fmla="*/ 5 h 103"/>
                <a:gd name="T22" fmla="*/ 37 w 104"/>
                <a:gd name="T23" fmla="*/ 37 h 103"/>
                <a:gd name="T24" fmla="*/ 5 w 104"/>
                <a:gd name="T25" fmla="*/ 37 h 103"/>
                <a:gd name="T26" fmla="*/ 0 w 104"/>
                <a:gd name="T27" fmla="*/ 42 h 103"/>
                <a:gd name="T28" fmla="*/ 0 w 104"/>
                <a:gd name="T29" fmla="*/ 61 h 103"/>
                <a:gd name="T30" fmla="*/ 5 w 104"/>
                <a:gd name="T31" fmla="*/ 66 h 103"/>
                <a:gd name="T32" fmla="*/ 37 w 104"/>
                <a:gd name="T33" fmla="*/ 66 h 103"/>
                <a:gd name="T34" fmla="*/ 37 w 104"/>
                <a:gd name="T35" fmla="*/ 98 h 103"/>
                <a:gd name="T36" fmla="*/ 43 w 104"/>
                <a:gd name="T37" fmla="*/ 103 h 103"/>
                <a:gd name="T38" fmla="*/ 61 w 104"/>
                <a:gd name="T39" fmla="*/ 103 h 103"/>
                <a:gd name="T40" fmla="*/ 66 w 104"/>
                <a:gd name="T41" fmla="*/ 9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3">
                  <a:moveTo>
                    <a:pt x="66" y="98"/>
                  </a:moveTo>
                  <a:cubicBezTo>
                    <a:pt x="66" y="66"/>
                    <a:pt x="66" y="66"/>
                    <a:pt x="66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4" y="64"/>
                    <a:pt x="104" y="61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39"/>
                    <a:pt x="101" y="37"/>
                    <a:pt x="99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2"/>
                    <a:pt x="64" y="0"/>
                    <a:pt x="6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7" y="2"/>
                    <a:pt x="37" y="5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9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2" y="66"/>
                    <a:pt x="5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37" y="101"/>
                    <a:pt x="40" y="103"/>
                    <a:pt x="43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4" y="103"/>
                    <a:pt x="66" y="101"/>
                    <a:pt x="66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F1837C7-7CD4-4E44-AC66-6E9FD8362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15" y="2254345"/>
              <a:ext cx="2669505" cy="3201000"/>
            </a:xfrm>
            <a:custGeom>
              <a:avLst/>
              <a:gdLst>
                <a:gd name="T0" fmla="*/ 404 w 1020"/>
                <a:gd name="T1" fmla="*/ 1223 h 1223"/>
                <a:gd name="T2" fmla="*/ 383 w 1020"/>
                <a:gd name="T3" fmla="*/ 1223 h 1223"/>
                <a:gd name="T4" fmla="*/ 330 w 1020"/>
                <a:gd name="T5" fmla="*/ 1175 h 1223"/>
                <a:gd name="T6" fmla="*/ 326 w 1020"/>
                <a:gd name="T7" fmla="*/ 1094 h 1223"/>
                <a:gd name="T8" fmla="*/ 327 w 1020"/>
                <a:gd name="T9" fmla="*/ 1069 h 1223"/>
                <a:gd name="T10" fmla="*/ 275 w 1020"/>
                <a:gd name="T11" fmla="*/ 949 h 1223"/>
                <a:gd name="T12" fmla="*/ 214 w 1020"/>
                <a:gd name="T13" fmla="*/ 933 h 1223"/>
                <a:gd name="T14" fmla="*/ 157 w 1020"/>
                <a:gd name="T15" fmla="*/ 919 h 1223"/>
                <a:gd name="T16" fmla="*/ 72 w 1020"/>
                <a:gd name="T17" fmla="*/ 810 h 1223"/>
                <a:gd name="T18" fmla="*/ 17 w 1020"/>
                <a:gd name="T19" fmla="*/ 685 h 1223"/>
                <a:gd name="T20" fmla="*/ 2 w 1020"/>
                <a:gd name="T21" fmla="*/ 639 h 1223"/>
                <a:gd name="T22" fmla="*/ 8 w 1020"/>
                <a:gd name="T23" fmla="*/ 585 h 1223"/>
                <a:gd name="T24" fmla="*/ 175 w 1020"/>
                <a:gd name="T25" fmla="*/ 181 h 1223"/>
                <a:gd name="T26" fmla="*/ 621 w 1020"/>
                <a:gd name="T27" fmla="*/ 34 h 1223"/>
                <a:gd name="T28" fmla="*/ 969 w 1020"/>
                <a:gd name="T29" fmla="*/ 350 h 1223"/>
                <a:gd name="T30" fmla="*/ 879 w 1020"/>
                <a:gd name="T31" fmla="*/ 812 h 1223"/>
                <a:gd name="T32" fmla="*/ 830 w 1020"/>
                <a:gd name="T33" fmla="*/ 866 h 1223"/>
                <a:gd name="T34" fmla="*/ 773 w 1020"/>
                <a:gd name="T35" fmla="*/ 929 h 1223"/>
                <a:gd name="T36" fmla="*/ 720 w 1020"/>
                <a:gd name="T37" fmla="*/ 1069 h 1223"/>
                <a:gd name="T38" fmla="*/ 725 w 1020"/>
                <a:gd name="T39" fmla="*/ 1101 h 1223"/>
                <a:gd name="T40" fmla="*/ 718 w 1020"/>
                <a:gd name="T41" fmla="*/ 1188 h 1223"/>
                <a:gd name="T42" fmla="*/ 620 w 1020"/>
                <a:gd name="T43" fmla="*/ 1221 h 1223"/>
                <a:gd name="T44" fmla="*/ 541 w 1020"/>
                <a:gd name="T45" fmla="*/ 1222 h 1223"/>
                <a:gd name="T46" fmla="*/ 404 w 1020"/>
                <a:gd name="T47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0" h="1223">
                  <a:moveTo>
                    <a:pt x="404" y="1223"/>
                  </a:moveTo>
                  <a:cubicBezTo>
                    <a:pt x="397" y="1223"/>
                    <a:pt x="390" y="1223"/>
                    <a:pt x="383" y="1223"/>
                  </a:cubicBezTo>
                  <a:cubicBezTo>
                    <a:pt x="345" y="1223"/>
                    <a:pt x="336" y="1211"/>
                    <a:pt x="330" y="1175"/>
                  </a:cubicBezTo>
                  <a:cubicBezTo>
                    <a:pt x="325" y="1148"/>
                    <a:pt x="326" y="1121"/>
                    <a:pt x="326" y="1094"/>
                  </a:cubicBezTo>
                  <a:cubicBezTo>
                    <a:pt x="326" y="1086"/>
                    <a:pt x="327" y="1078"/>
                    <a:pt x="327" y="1069"/>
                  </a:cubicBezTo>
                  <a:cubicBezTo>
                    <a:pt x="326" y="1035"/>
                    <a:pt x="318" y="974"/>
                    <a:pt x="275" y="949"/>
                  </a:cubicBezTo>
                  <a:cubicBezTo>
                    <a:pt x="257" y="938"/>
                    <a:pt x="236" y="936"/>
                    <a:pt x="214" y="933"/>
                  </a:cubicBezTo>
                  <a:cubicBezTo>
                    <a:pt x="195" y="930"/>
                    <a:pt x="175" y="927"/>
                    <a:pt x="157" y="919"/>
                  </a:cubicBezTo>
                  <a:cubicBezTo>
                    <a:pt x="115" y="899"/>
                    <a:pt x="93" y="856"/>
                    <a:pt x="72" y="810"/>
                  </a:cubicBezTo>
                  <a:cubicBezTo>
                    <a:pt x="17" y="685"/>
                    <a:pt x="17" y="685"/>
                    <a:pt x="17" y="685"/>
                  </a:cubicBezTo>
                  <a:cubicBezTo>
                    <a:pt x="11" y="670"/>
                    <a:pt x="4" y="655"/>
                    <a:pt x="2" y="639"/>
                  </a:cubicBezTo>
                  <a:cubicBezTo>
                    <a:pt x="0" y="620"/>
                    <a:pt x="5" y="602"/>
                    <a:pt x="8" y="585"/>
                  </a:cubicBezTo>
                  <a:cubicBezTo>
                    <a:pt x="40" y="449"/>
                    <a:pt x="76" y="295"/>
                    <a:pt x="175" y="181"/>
                  </a:cubicBezTo>
                  <a:cubicBezTo>
                    <a:pt x="282" y="58"/>
                    <a:pt x="461" y="0"/>
                    <a:pt x="621" y="34"/>
                  </a:cubicBezTo>
                  <a:cubicBezTo>
                    <a:pt x="781" y="69"/>
                    <a:pt x="918" y="193"/>
                    <a:pt x="969" y="350"/>
                  </a:cubicBezTo>
                  <a:cubicBezTo>
                    <a:pt x="1020" y="505"/>
                    <a:pt x="985" y="686"/>
                    <a:pt x="879" y="812"/>
                  </a:cubicBezTo>
                  <a:cubicBezTo>
                    <a:pt x="864" y="831"/>
                    <a:pt x="846" y="848"/>
                    <a:pt x="830" y="866"/>
                  </a:cubicBezTo>
                  <a:cubicBezTo>
                    <a:pt x="810" y="886"/>
                    <a:pt x="790" y="906"/>
                    <a:pt x="773" y="929"/>
                  </a:cubicBezTo>
                  <a:cubicBezTo>
                    <a:pt x="746" y="962"/>
                    <a:pt x="716" y="1014"/>
                    <a:pt x="720" y="1069"/>
                  </a:cubicBezTo>
                  <a:cubicBezTo>
                    <a:pt x="721" y="1080"/>
                    <a:pt x="723" y="1090"/>
                    <a:pt x="725" y="1101"/>
                  </a:cubicBezTo>
                  <a:cubicBezTo>
                    <a:pt x="730" y="1131"/>
                    <a:pt x="736" y="1163"/>
                    <a:pt x="718" y="1188"/>
                  </a:cubicBezTo>
                  <a:cubicBezTo>
                    <a:pt x="697" y="1217"/>
                    <a:pt x="659" y="1221"/>
                    <a:pt x="620" y="1221"/>
                  </a:cubicBezTo>
                  <a:cubicBezTo>
                    <a:pt x="594" y="1222"/>
                    <a:pt x="567" y="1222"/>
                    <a:pt x="541" y="1222"/>
                  </a:cubicBezTo>
                  <a:cubicBezTo>
                    <a:pt x="496" y="1222"/>
                    <a:pt x="450" y="1223"/>
                    <a:pt x="404" y="1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CC38C18-E6F7-0D41-8F6C-1EA773DD9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761" y="3575427"/>
              <a:ext cx="481189" cy="482283"/>
            </a:xfrm>
            <a:custGeom>
              <a:avLst/>
              <a:gdLst>
                <a:gd name="T0" fmla="*/ 32 w 184"/>
                <a:gd name="T1" fmla="*/ 86 h 184"/>
                <a:gd name="T2" fmla="*/ 21 w 184"/>
                <a:gd name="T3" fmla="*/ 83 h 184"/>
                <a:gd name="T4" fmla="*/ 21 w 184"/>
                <a:gd name="T5" fmla="*/ 83 h 184"/>
                <a:gd name="T6" fmla="*/ 0 w 184"/>
                <a:gd name="T7" fmla="*/ 83 h 184"/>
                <a:gd name="T8" fmla="*/ 0 w 184"/>
                <a:gd name="T9" fmla="*/ 133 h 184"/>
                <a:gd name="T10" fmla="*/ 50 w 184"/>
                <a:gd name="T11" fmla="*/ 133 h 184"/>
                <a:gd name="T12" fmla="*/ 50 w 184"/>
                <a:gd name="T13" fmla="*/ 153 h 184"/>
                <a:gd name="T14" fmla="*/ 50 w 184"/>
                <a:gd name="T15" fmla="*/ 153 h 184"/>
                <a:gd name="T16" fmla="*/ 47 w 184"/>
                <a:gd name="T17" fmla="*/ 164 h 184"/>
                <a:gd name="T18" fmla="*/ 67 w 184"/>
                <a:gd name="T19" fmla="*/ 184 h 184"/>
                <a:gd name="T20" fmla="*/ 87 w 184"/>
                <a:gd name="T21" fmla="*/ 164 h 184"/>
                <a:gd name="T22" fmla="*/ 84 w 184"/>
                <a:gd name="T23" fmla="*/ 153 h 184"/>
                <a:gd name="T24" fmla="*/ 84 w 184"/>
                <a:gd name="T25" fmla="*/ 153 h 184"/>
                <a:gd name="T26" fmla="*/ 84 w 184"/>
                <a:gd name="T27" fmla="*/ 133 h 184"/>
                <a:gd name="T28" fmla="*/ 133 w 184"/>
                <a:gd name="T29" fmla="*/ 133 h 184"/>
                <a:gd name="T30" fmla="*/ 133 w 184"/>
                <a:gd name="T31" fmla="*/ 83 h 184"/>
                <a:gd name="T32" fmla="*/ 154 w 184"/>
                <a:gd name="T33" fmla="*/ 83 h 184"/>
                <a:gd name="T34" fmla="*/ 154 w 184"/>
                <a:gd name="T35" fmla="*/ 83 h 184"/>
                <a:gd name="T36" fmla="*/ 164 w 184"/>
                <a:gd name="T37" fmla="*/ 86 h 184"/>
                <a:gd name="T38" fmla="*/ 184 w 184"/>
                <a:gd name="T39" fmla="*/ 66 h 184"/>
                <a:gd name="T40" fmla="*/ 164 w 184"/>
                <a:gd name="T41" fmla="*/ 46 h 184"/>
                <a:gd name="T42" fmla="*/ 154 w 184"/>
                <a:gd name="T43" fmla="*/ 49 h 184"/>
                <a:gd name="T44" fmla="*/ 154 w 184"/>
                <a:gd name="T45" fmla="*/ 49 h 184"/>
                <a:gd name="T46" fmla="*/ 133 w 184"/>
                <a:gd name="T47" fmla="*/ 49 h 184"/>
                <a:gd name="T48" fmla="*/ 133 w 184"/>
                <a:gd name="T49" fmla="*/ 0 h 184"/>
                <a:gd name="T50" fmla="*/ 84 w 184"/>
                <a:gd name="T51" fmla="*/ 0 h 184"/>
                <a:gd name="T52" fmla="*/ 84 w 184"/>
                <a:gd name="T53" fmla="*/ 20 h 184"/>
                <a:gd name="T54" fmla="*/ 84 w 184"/>
                <a:gd name="T55" fmla="*/ 20 h 184"/>
                <a:gd name="T56" fmla="*/ 87 w 184"/>
                <a:gd name="T57" fmla="*/ 31 h 184"/>
                <a:gd name="T58" fmla="*/ 67 w 184"/>
                <a:gd name="T59" fmla="*/ 51 h 184"/>
                <a:gd name="T60" fmla="*/ 47 w 184"/>
                <a:gd name="T61" fmla="*/ 31 h 184"/>
                <a:gd name="T62" fmla="*/ 50 w 184"/>
                <a:gd name="T63" fmla="*/ 20 h 184"/>
                <a:gd name="T64" fmla="*/ 50 w 184"/>
                <a:gd name="T65" fmla="*/ 20 h 184"/>
                <a:gd name="T66" fmla="*/ 50 w 184"/>
                <a:gd name="T67" fmla="*/ 0 h 184"/>
                <a:gd name="T68" fmla="*/ 0 w 184"/>
                <a:gd name="T69" fmla="*/ 0 h 184"/>
                <a:gd name="T70" fmla="*/ 0 w 184"/>
                <a:gd name="T71" fmla="*/ 49 h 184"/>
                <a:gd name="T72" fmla="*/ 21 w 184"/>
                <a:gd name="T73" fmla="*/ 49 h 184"/>
                <a:gd name="T74" fmla="*/ 21 w 184"/>
                <a:gd name="T75" fmla="*/ 49 h 184"/>
                <a:gd name="T76" fmla="*/ 32 w 184"/>
                <a:gd name="T77" fmla="*/ 46 h 184"/>
                <a:gd name="T78" fmla="*/ 52 w 184"/>
                <a:gd name="T79" fmla="*/ 66 h 184"/>
                <a:gd name="T80" fmla="*/ 32 w 184"/>
                <a:gd name="T81" fmla="*/ 8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32" y="86"/>
                  </a:moveTo>
                  <a:cubicBezTo>
                    <a:pt x="28" y="86"/>
                    <a:pt x="24" y="85"/>
                    <a:pt x="21" y="83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1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3" y="133"/>
                    <a:pt x="50" y="153"/>
                    <a:pt x="50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8" y="156"/>
                    <a:pt x="47" y="160"/>
                    <a:pt x="47" y="164"/>
                  </a:cubicBezTo>
                  <a:cubicBezTo>
                    <a:pt x="47" y="175"/>
                    <a:pt x="56" y="184"/>
                    <a:pt x="67" y="184"/>
                  </a:cubicBezTo>
                  <a:cubicBezTo>
                    <a:pt x="78" y="184"/>
                    <a:pt x="87" y="175"/>
                    <a:pt x="87" y="164"/>
                  </a:cubicBezTo>
                  <a:cubicBezTo>
                    <a:pt x="87" y="160"/>
                    <a:pt x="86" y="156"/>
                    <a:pt x="84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3"/>
                    <a:pt x="71" y="133"/>
                    <a:pt x="84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54" y="83"/>
                    <a:pt x="154" y="83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7" y="85"/>
                    <a:pt x="160" y="86"/>
                    <a:pt x="164" y="86"/>
                  </a:cubicBezTo>
                  <a:cubicBezTo>
                    <a:pt x="175" y="86"/>
                    <a:pt x="184" y="77"/>
                    <a:pt x="184" y="66"/>
                  </a:cubicBezTo>
                  <a:cubicBezTo>
                    <a:pt x="184" y="55"/>
                    <a:pt x="175" y="46"/>
                    <a:pt x="164" y="46"/>
                  </a:cubicBezTo>
                  <a:cubicBezTo>
                    <a:pt x="160" y="46"/>
                    <a:pt x="157" y="47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33" y="62"/>
                    <a:pt x="133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1" y="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23"/>
                    <a:pt x="87" y="27"/>
                    <a:pt x="87" y="31"/>
                  </a:cubicBezTo>
                  <a:cubicBezTo>
                    <a:pt x="87" y="42"/>
                    <a:pt x="78" y="51"/>
                    <a:pt x="67" y="51"/>
                  </a:cubicBezTo>
                  <a:cubicBezTo>
                    <a:pt x="56" y="51"/>
                    <a:pt x="47" y="42"/>
                    <a:pt x="47" y="31"/>
                  </a:cubicBezTo>
                  <a:cubicBezTo>
                    <a:pt x="47" y="27"/>
                    <a:pt x="48" y="23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63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4" y="47"/>
                    <a:pt x="28" y="46"/>
                    <a:pt x="32" y="46"/>
                  </a:cubicBezTo>
                  <a:cubicBezTo>
                    <a:pt x="43" y="46"/>
                    <a:pt x="52" y="55"/>
                    <a:pt x="52" y="66"/>
                  </a:cubicBezTo>
                  <a:cubicBezTo>
                    <a:pt x="52" y="77"/>
                    <a:pt x="43" y="86"/>
                    <a:pt x="32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78A94C3-CF33-374D-978C-D879C9E1F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105" y="3565585"/>
              <a:ext cx="499780" cy="499780"/>
            </a:xfrm>
            <a:custGeom>
              <a:avLst/>
              <a:gdLst>
                <a:gd name="T0" fmla="*/ 46 w 191"/>
                <a:gd name="T1" fmla="*/ 168 h 191"/>
                <a:gd name="T2" fmla="*/ 48 w 191"/>
                <a:gd name="T3" fmla="*/ 158 h 191"/>
                <a:gd name="T4" fmla="*/ 55 w 191"/>
                <a:gd name="T5" fmla="*/ 141 h 191"/>
                <a:gd name="T6" fmla="*/ 0 w 191"/>
                <a:gd name="T7" fmla="*/ 140 h 191"/>
                <a:gd name="T8" fmla="*/ 4 w 191"/>
                <a:gd name="T9" fmla="*/ 79 h 191"/>
                <a:gd name="T10" fmla="*/ 22 w 191"/>
                <a:gd name="T11" fmla="*/ 82 h 191"/>
                <a:gd name="T12" fmla="*/ 35 w 191"/>
                <a:gd name="T13" fmla="*/ 87 h 191"/>
                <a:gd name="T14" fmla="*/ 35 w 191"/>
                <a:gd name="T15" fmla="*/ 54 h 191"/>
                <a:gd name="T16" fmla="*/ 22 w 191"/>
                <a:gd name="T17" fmla="*/ 59 h 191"/>
                <a:gd name="T18" fmla="*/ 4 w 191"/>
                <a:gd name="T19" fmla="*/ 61 h 191"/>
                <a:gd name="T20" fmla="*/ 0 w 191"/>
                <a:gd name="T21" fmla="*/ 0 h 191"/>
                <a:gd name="T22" fmla="*/ 61 w 191"/>
                <a:gd name="T23" fmla="*/ 4 h 191"/>
                <a:gd name="T24" fmla="*/ 58 w 191"/>
                <a:gd name="T25" fmla="*/ 23 h 191"/>
                <a:gd name="T26" fmla="*/ 53 w 191"/>
                <a:gd name="T27" fmla="*/ 35 h 191"/>
                <a:gd name="T28" fmla="*/ 86 w 191"/>
                <a:gd name="T29" fmla="*/ 35 h 191"/>
                <a:gd name="T30" fmla="*/ 81 w 191"/>
                <a:gd name="T31" fmla="*/ 23 h 191"/>
                <a:gd name="T32" fmla="*/ 79 w 191"/>
                <a:gd name="T33" fmla="*/ 4 h 191"/>
                <a:gd name="T34" fmla="*/ 140 w 191"/>
                <a:gd name="T35" fmla="*/ 0 h 191"/>
                <a:gd name="T36" fmla="*/ 140 w 191"/>
                <a:gd name="T37" fmla="*/ 55 h 191"/>
                <a:gd name="T38" fmla="*/ 158 w 191"/>
                <a:gd name="T39" fmla="*/ 48 h 191"/>
                <a:gd name="T40" fmla="*/ 167 w 191"/>
                <a:gd name="T41" fmla="*/ 47 h 191"/>
                <a:gd name="T42" fmla="*/ 167 w 191"/>
                <a:gd name="T43" fmla="*/ 94 h 191"/>
                <a:gd name="T44" fmla="*/ 158 w 191"/>
                <a:gd name="T45" fmla="*/ 92 h 191"/>
                <a:gd name="T46" fmla="*/ 140 w 191"/>
                <a:gd name="T47" fmla="*/ 85 h 191"/>
                <a:gd name="T48" fmla="*/ 140 w 191"/>
                <a:gd name="T49" fmla="*/ 140 h 191"/>
                <a:gd name="T50" fmla="*/ 85 w 191"/>
                <a:gd name="T51" fmla="*/ 141 h 191"/>
                <a:gd name="T52" fmla="*/ 92 w 191"/>
                <a:gd name="T53" fmla="*/ 159 h 191"/>
                <a:gd name="T54" fmla="*/ 93 w 191"/>
                <a:gd name="T55" fmla="*/ 168 h 191"/>
                <a:gd name="T56" fmla="*/ 58 w 191"/>
                <a:gd name="T57" fmla="*/ 156 h 191"/>
                <a:gd name="T58" fmla="*/ 56 w 191"/>
                <a:gd name="T59" fmla="*/ 159 h 191"/>
                <a:gd name="T60" fmla="*/ 70 w 191"/>
                <a:gd name="T61" fmla="*/ 184 h 191"/>
                <a:gd name="T62" fmla="*/ 84 w 191"/>
                <a:gd name="T63" fmla="*/ 159 h 191"/>
                <a:gd name="T64" fmla="*/ 82 w 191"/>
                <a:gd name="T65" fmla="*/ 155 h 191"/>
                <a:gd name="T66" fmla="*/ 87 w 191"/>
                <a:gd name="T67" fmla="*/ 133 h 191"/>
                <a:gd name="T68" fmla="*/ 133 w 191"/>
                <a:gd name="T69" fmla="*/ 87 h 191"/>
                <a:gd name="T70" fmla="*/ 155 w 191"/>
                <a:gd name="T71" fmla="*/ 82 h 191"/>
                <a:gd name="T72" fmla="*/ 159 w 191"/>
                <a:gd name="T73" fmla="*/ 84 h 191"/>
                <a:gd name="T74" fmla="*/ 184 w 191"/>
                <a:gd name="T75" fmla="*/ 70 h 191"/>
                <a:gd name="T76" fmla="*/ 159 w 191"/>
                <a:gd name="T77" fmla="*/ 56 h 191"/>
                <a:gd name="T78" fmla="*/ 155 w 191"/>
                <a:gd name="T79" fmla="*/ 58 h 191"/>
                <a:gd name="T80" fmla="*/ 133 w 191"/>
                <a:gd name="T81" fmla="*/ 53 h 191"/>
                <a:gd name="T82" fmla="*/ 87 w 191"/>
                <a:gd name="T83" fmla="*/ 7 h 191"/>
                <a:gd name="T84" fmla="*/ 90 w 191"/>
                <a:gd name="T85" fmla="*/ 22 h 191"/>
                <a:gd name="T86" fmla="*/ 91 w 191"/>
                <a:gd name="T87" fmla="*/ 26 h 191"/>
                <a:gd name="T88" fmla="*/ 70 w 191"/>
                <a:gd name="T89" fmla="*/ 58 h 191"/>
                <a:gd name="T90" fmla="*/ 48 w 191"/>
                <a:gd name="T91" fmla="*/ 26 h 191"/>
                <a:gd name="T92" fmla="*/ 50 w 191"/>
                <a:gd name="T93" fmla="*/ 22 h 191"/>
                <a:gd name="T94" fmla="*/ 53 w 191"/>
                <a:gd name="T95" fmla="*/ 7 h 191"/>
                <a:gd name="T96" fmla="*/ 7 w 191"/>
                <a:gd name="T97" fmla="*/ 53 h 191"/>
                <a:gd name="T98" fmla="*/ 22 w 191"/>
                <a:gd name="T99" fmla="*/ 50 h 191"/>
                <a:gd name="T100" fmla="*/ 26 w 191"/>
                <a:gd name="T101" fmla="*/ 48 h 191"/>
                <a:gd name="T102" fmla="*/ 58 w 191"/>
                <a:gd name="T103" fmla="*/ 70 h 191"/>
                <a:gd name="T104" fmla="*/ 26 w 191"/>
                <a:gd name="T105" fmla="*/ 92 h 191"/>
                <a:gd name="T106" fmla="*/ 22 w 191"/>
                <a:gd name="T107" fmla="*/ 90 h 191"/>
                <a:gd name="T108" fmla="*/ 7 w 191"/>
                <a:gd name="T109" fmla="*/ 87 h 191"/>
                <a:gd name="T110" fmla="*/ 53 w 191"/>
                <a:gd name="T111" fmla="*/ 133 h 191"/>
                <a:gd name="T112" fmla="*/ 58 w 191"/>
                <a:gd name="T113" fmla="*/ 1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91">
                  <a:moveTo>
                    <a:pt x="70" y="191"/>
                  </a:moveTo>
                  <a:cubicBezTo>
                    <a:pt x="57" y="191"/>
                    <a:pt x="46" y="181"/>
                    <a:pt x="46" y="168"/>
                  </a:cubicBezTo>
                  <a:cubicBezTo>
                    <a:pt x="46" y="165"/>
                    <a:pt x="47" y="161"/>
                    <a:pt x="48" y="159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53" y="150"/>
                    <a:pt x="56" y="143"/>
                    <a:pt x="55" y="141"/>
                  </a:cubicBezTo>
                  <a:cubicBezTo>
                    <a:pt x="55" y="140"/>
                    <a:pt x="53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2" y="80"/>
                    <a:pt x="4" y="79"/>
                  </a:cubicBezTo>
                  <a:cubicBezTo>
                    <a:pt x="9" y="76"/>
                    <a:pt x="17" y="79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8" y="86"/>
                    <a:pt x="32" y="87"/>
                    <a:pt x="35" y="87"/>
                  </a:cubicBezTo>
                  <a:cubicBezTo>
                    <a:pt x="44" y="87"/>
                    <a:pt x="51" y="79"/>
                    <a:pt x="51" y="70"/>
                  </a:cubicBezTo>
                  <a:cubicBezTo>
                    <a:pt x="51" y="61"/>
                    <a:pt x="44" y="54"/>
                    <a:pt x="35" y="54"/>
                  </a:cubicBezTo>
                  <a:cubicBezTo>
                    <a:pt x="32" y="54"/>
                    <a:pt x="28" y="55"/>
                    <a:pt x="26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7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3"/>
                    <a:pt x="61" y="4"/>
                  </a:cubicBezTo>
                  <a:cubicBezTo>
                    <a:pt x="64" y="10"/>
                    <a:pt x="61" y="18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9"/>
                    <a:pt x="53" y="32"/>
                    <a:pt x="53" y="35"/>
                  </a:cubicBezTo>
                  <a:cubicBezTo>
                    <a:pt x="53" y="44"/>
                    <a:pt x="61" y="51"/>
                    <a:pt x="70" y="51"/>
                  </a:cubicBezTo>
                  <a:cubicBezTo>
                    <a:pt x="79" y="51"/>
                    <a:pt x="86" y="44"/>
                    <a:pt x="86" y="35"/>
                  </a:cubicBezTo>
                  <a:cubicBezTo>
                    <a:pt x="86" y="32"/>
                    <a:pt x="85" y="29"/>
                    <a:pt x="84" y="2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79" y="18"/>
                    <a:pt x="76" y="10"/>
                    <a:pt x="79" y="4"/>
                  </a:cubicBezTo>
                  <a:cubicBezTo>
                    <a:pt x="80" y="3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4"/>
                    <a:pt x="140" y="55"/>
                    <a:pt x="140" y="55"/>
                  </a:cubicBezTo>
                  <a:cubicBezTo>
                    <a:pt x="142" y="57"/>
                    <a:pt x="150" y="54"/>
                    <a:pt x="155" y="50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1" y="47"/>
                    <a:pt x="164" y="47"/>
                    <a:pt x="167" y="47"/>
                  </a:cubicBezTo>
                  <a:cubicBezTo>
                    <a:pt x="180" y="47"/>
                    <a:pt x="191" y="57"/>
                    <a:pt x="191" y="70"/>
                  </a:cubicBezTo>
                  <a:cubicBezTo>
                    <a:pt x="191" y="83"/>
                    <a:pt x="180" y="94"/>
                    <a:pt x="167" y="94"/>
                  </a:cubicBezTo>
                  <a:cubicBezTo>
                    <a:pt x="164" y="94"/>
                    <a:pt x="161" y="93"/>
                    <a:pt x="158" y="92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0" y="87"/>
                    <a:pt x="142" y="84"/>
                    <a:pt x="140" y="85"/>
                  </a:cubicBezTo>
                  <a:cubicBezTo>
                    <a:pt x="140" y="85"/>
                    <a:pt x="140" y="87"/>
                    <a:pt x="140" y="87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6" y="140"/>
                    <a:pt x="85" y="140"/>
                    <a:pt x="85" y="141"/>
                  </a:cubicBezTo>
                  <a:cubicBezTo>
                    <a:pt x="84" y="143"/>
                    <a:pt x="86" y="150"/>
                    <a:pt x="90" y="15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3" y="162"/>
                    <a:pt x="93" y="165"/>
                    <a:pt x="93" y="168"/>
                  </a:cubicBezTo>
                  <a:cubicBezTo>
                    <a:pt x="93" y="181"/>
                    <a:pt x="83" y="191"/>
                    <a:pt x="70" y="191"/>
                  </a:cubicBezTo>
                  <a:close/>
                  <a:moveTo>
                    <a:pt x="58" y="156"/>
                  </a:moveTo>
                  <a:cubicBezTo>
                    <a:pt x="58" y="156"/>
                    <a:pt x="58" y="156"/>
                    <a:pt x="58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62"/>
                    <a:pt x="53" y="165"/>
                    <a:pt x="53" y="168"/>
                  </a:cubicBezTo>
                  <a:cubicBezTo>
                    <a:pt x="53" y="177"/>
                    <a:pt x="61" y="184"/>
                    <a:pt x="70" y="184"/>
                  </a:cubicBezTo>
                  <a:cubicBezTo>
                    <a:pt x="79" y="184"/>
                    <a:pt x="86" y="177"/>
                    <a:pt x="86" y="168"/>
                  </a:cubicBezTo>
                  <a:cubicBezTo>
                    <a:pt x="86" y="165"/>
                    <a:pt x="85" y="162"/>
                    <a:pt x="84" y="159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9" y="150"/>
                    <a:pt x="76" y="142"/>
                    <a:pt x="79" y="137"/>
                  </a:cubicBezTo>
                  <a:cubicBezTo>
                    <a:pt x="80" y="135"/>
                    <a:pt x="82" y="133"/>
                    <a:pt x="87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82"/>
                    <a:pt x="135" y="80"/>
                    <a:pt x="137" y="79"/>
                  </a:cubicBezTo>
                  <a:cubicBezTo>
                    <a:pt x="142" y="76"/>
                    <a:pt x="150" y="79"/>
                    <a:pt x="155" y="8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1" y="86"/>
                    <a:pt x="164" y="87"/>
                    <a:pt x="167" y="87"/>
                  </a:cubicBezTo>
                  <a:cubicBezTo>
                    <a:pt x="176" y="87"/>
                    <a:pt x="184" y="79"/>
                    <a:pt x="184" y="70"/>
                  </a:cubicBezTo>
                  <a:cubicBezTo>
                    <a:pt x="184" y="61"/>
                    <a:pt x="176" y="54"/>
                    <a:pt x="167" y="54"/>
                  </a:cubicBezTo>
                  <a:cubicBezTo>
                    <a:pt x="164" y="54"/>
                    <a:pt x="161" y="55"/>
                    <a:pt x="159" y="5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0" y="61"/>
                    <a:pt x="142" y="64"/>
                    <a:pt x="137" y="61"/>
                  </a:cubicBezTo>
                  <a:cubicBezTo>
                    <a:pt x="135" y="60"/>
                    <a:pt x="133" y="58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5" y="7"/>
                    <a:pt x="85" y="8"/>
                  </a:cubicBezTo>
                  <a:cubicBezTo>
                    <a:pt x="84" y="10"/>
                    <a:pt x="86" y="17"/>
                    <a:pt x="90" y="22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3" y="29"/>
                    <a:pt x="93" y="32"/>
                    <a:pt x="93" y="35"/>
                  </a:cubicBezTo>
                  <a:cubicBezTo>
                    <a:pt x="93" y="48"/>
                    <a:pt x="83" y="58"/>
                    <a:pt x="70" y="58"/>
                  </a:cubicBezTo>
                  <a:cubicBezTo>
                    <a:pt x="57" y="58"/>
                    <a:pt x="46" y="48"/>
                    <a:pt x="46" y="35"/>
                  </a:cubicBezTo>
                  <a:cubicBezTo>
                    <a:pt x="46" y="32"/>
                    <a:pt x="47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10"/>
                    <a:pt x="55" y="8"/>
                  </a:cubicBezTo>
                  <a:cubicBezTo>
                    <a:pt x="55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5"/>
                    <a:pt x="7" y="55"/>
                  </a:cubicBezTo>
                  <a:cubicBezTo>
                    <a:pt x="10" y="57"/>
                    <a:pt x="17" y="54"/>
                    <a:pt x="22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9" y="47"/>
                    <a:pt x="32" y="47"/>
                    <a:pt x="35" y="47"/>
                  </a:cubicBezTo>
                  <a:cubicBezTo>
                    <a:pt x="48" y="47"/>
                    <a:pt x="58" y="57"/>
                    <a:pt x="58" y="70"/>
                  </a:cubicBezTo>
                  <a:cubicBezTo>
                    <a:pt x="58" y="83"/>
                    <a:pt x="48" y="94"/>
                    <a:pt x="35" y="94"/>
                  </a:cubicBezTo>
                  <a:cubicBezTo>
                    <a:pt x="32" y="94"/>
                    <a:pt x="29" y="93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87"/>
                    <a:pt x="10" y="84"/>
                    <a:pt x="7" y="85"/>
                  </a:cubicBezTo>
                  <a:cubicBezTo>
                    <a:pt x="7" y="85"/>
                    <a:pt x="7" y="87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8" y="133"/>
                    <a:pt x="60" y="135"/>
                    <a:pt x="61" y="137"/>
                  </a:cubicBezTo>
                  <a:cubicBezTo>
                    <a:pt x="64" y="142"/>
                    <a:pt x="61" y="151"/>
                    <a:pt x="58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3BE76F0-200B-394D-8BCB-7C01017D9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897" y="2879891"/>
              <a:ext cx="482283" cy="481189"/>
            </a:xfrm>
            <a:custGeom>
              <a:avLst/>
              <a:gdLst>
                <a:gd name="T0" fmla="*/ 98 w 184"/>
                <a:gd name="T1" fmla="*/ 32 h 184"/>
                <a:gd name="T2" fmla="*/ 101 w 184"/>
                <a:gd name="T3" fmla="*/ 21 h 184"/>
                <a:gd name="T4" fmla="*/ 101 w 184"/>
                <a:gd name="T5" fmla="*/ 21 h 184"/>
                <a:gd name="T6" fmla="*/ 101 w 184"/>
                <a:gd name="T7" fmla="*/ 0 h 184"/>
                <a:gd name="T8" fmla="*/ 51 w 184"/>
                <a:gd name="T9" fmla="*/ 0 h 184"/>
                <a:gd name="T10" fmla="*/ 51 w 184"/>
                <a:gd name="T11" fmla="*/ 50 h 184"/>
                <a:gd name="T12" fmla="*/ 31 w 184"/>
                <a:gd name="T13" fmla="*/ 50 h 184"/>
                <a:gd name="T14" fmla="*/ 31 w 184"/>
                <a:gd name="T15" fmla="*/ 50 h 184"/>
                <a:gd name="T16" fmla="*/ 20 w 184"/>
                <a:gd name="T17" fmla="*/ 47 h 184"/>
                <a:gd name="T18" fmla="*/ 0 w 184"/>
                <a:gd name="T19" fmla="*/ 67 h 184"/>
                <a:gd name="T20" fmla="*/ 20 w 184"/>
                <a:gd name="T21" fmla="*/ 87 h 184"/>
                <a:gd name="T22" fmla="*/ 31 w 184"/>
                <a:gd name="T23" fmla="*/ 84 h 184"/>
                <a:gd name="T24" fmla="*/ 31 w 184"/>
                <a:gd name="T25" fmla="*/ 84 h 184"/>
                <a:gd name="T26" fmla="*/ 51 w 184"/>
                <a:gd name="T27" fmla="*/ 84 h 184"/>
                <a:gd name="T28" fmla="*/ 51 w 184"/>
                <a:gd name="T29" fmla="*/ 133 h 184"/>
                <a:gd name="T30" fmla="*/ 101 w 184"/>
                <a:gd name="T31" fmla="*/ 133 h 184"/>
                <a:gd name="T32" fmla="*/ 101 w 184"/>
                <a:gd name="T33" fmla="*/ 154 h 184"/>
                <a:gd name="T34" fmla="*/ 101 w 184"/>
                <a:gd name="T35" fmla="*/ 154 h 184"/>
                <a:gd name="T36" fmla="*/ 98 w 184"/>
                <a:gd name="T37" fmla="*/ 164 h 184"/>
                <a:gd name="T38" fmla="*/ 118 w 184"/>
                <a:gd name="T39" fmla="*/ 184 h 184"/>
                <a:gd name="T40" fmla="*/ 138 w 184"/>
                <a:gd name="T41" fmla="*/ 164 h 184"/>
                <a:gd name="T42" fmla="*/ 135 w 184"/>
                <a:gd name="T43" fmla="*/ 154 h 184"/>
                <a:gd name="T44" fmla="*/ 135 w 184"/>
                <a:gd name="T45" fmla="*/ 154 h 184"/>
                <a:gd name="T46" fmla="*/ 135 w 184"/>
                <a:gd name="T47" fmla="*/ 133 h 184"/>
                <a:gd name="T48" fmla="*/ 184 w 184"/>
                <a:gd name="T49" fmla="*/ 133 h 184"/>
                <a:gd name="T50" fmla="*/ 184 w 184"/>
                <a:gd name="T51" fmla="*/ 84 h 184"/>
                <a:gd name="T52" fmla="*/ 164 w 184"/>
                <a:gd name="T53" fmla="*/ 84 h 184"/>
                <a:gd name="T54" fmla="*/ 164 w 184"/>
                <a:gd name="T55" fmla="*/ 84 h 184"/>
                <a:gd name="T56" fmla="*/ 153 w 184"/>
                <a:gd name="T57" fmla="*/ 87 h 184"/>
                <a:gd name="T58" fmla="*/ 133 w 184"/>
                <a:gd name="T59" fmla="*/ 67 h 184"/>
                <a:gd name="T60" fmla="*/ 153 w 184"/>
                <a:gd name="T61" fmla="*/ 47 h 184"/>
                <a:gd name="T62" fmla="*/ 164 w 184"/>
                <a:gd name="T63" fmla="*/ 50 h 184"/>
                <a:gd name="T64" fmla="*/ 164 w 184"/>
                <a:gd name="T65" fmla="*/ 50 h 184"/>
                <a:gd name="T66" fmla="*/ 184 w 184"/>
                <a:gd name="T67" fmla="*/ 50 h 184"/>
                <a:gd name="T68" fmla="*/ 184 w 184"/>
                <a:gd name="T69" fmla="*/ 0 h 184"/>
                <a:gd name="T70" fmla="*/ 135 w 184"/>
                <a:gd name="T71" fmla="*/ 0 h 184"/>
                <a:gd name="T72" fmla="*/ 135 w 184"/>
                <a:gd name="T73" fmla="*/ 21 h 184"/>
                <a:gd name="T74" fmla="*/ 135 w 184"/>
                <a:gd name="T75" fmla="*/ 21 h 184"/>
                <a:gd name="T76" fmla="*/ 138 w 184"/>
                <a:gd name="T77" fmla="*/ 32 h 184"/>
                <a:gd name="T78" fmla="*/ 118 w 184"/>
                <a:gd name="T79" fmla="*/ 52 h 184"/>
                <a:gd name="T80" fmla="*/ 98 w 184"/>
                <a:gd name="T81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98" y="32"/>
                  </a:moveTo>
                  <a:cubicBezTo>
                    <a:pt x="98" y="28"/>
                    <a:pt x="99" y="24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4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48"/>
                    <a:pt x="24" y="47"/>
                    <a:pt x="20" y="47"/>
                  </a:cubicBezTo>
                  <a:cubicBezTo>
                    <a:pt x="9" y="47"/>
                    <a:pt x="0" y="56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ubicBezTo>
                    <a:pt x="24" y="87"/>
                    <a:pt x="28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51" y="71"/>
                    <a:pt x="51" y="8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4" y="133"/>
                    <a:pt x="101" y="154"/>
                    <a:pt x="101" y="154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99" y="157"/>
                    <a:pt x="98" y="160"/>
                    <a:pt x="98" y="164"/>
                  </a:cubicBezTo>
                  <a:cubicBezTo>
                    <a:pt x="98" y="175"/>
                    <a:pt x="107" y="184"/>
                    <a:pt x="118" y="184"/>
                  </a:cubicBezTo>
                  <a:cubicBezTo>
                    <a:pt x="129" y="184"/>
                    <a:pt x="138" y="175"/>
                    <a:pt x="138" y="164"/>
                  </a:cubicBezTo>
                  <a:cubicBezTo>
                    <a:pt x="138" y="160"/>
                    <a:pt x="137" y="157"/>
                    <a:pt x="135" y="154"/>
                  </a:cubicBezTo>
                  <a:cubicBezTo>
                    <a:pt x="135" y="154"/>
                    <a:pt x="135" y="154"/>
                    <a:pt x="135" y="154"/>
                  </a:cubicBezTo>
                  <a:cubicBezTo>
                    <a:pt x="135" y="154"/>
                    <a:pt x="122" y="133"/>
                    <a:pt x="135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71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1" y="86"/>
                    <a:pt x="157" y="87"/>
                    <a:pt x="153" y="87"/>
                  </a:cubicBezTo>
                  <a:cubicBezTo>
                    <a:pt x="142" y="87"/>
                    <a:pt x="133" y="78"/>
                    <a:pt x="133" y="67"/>
                  </a:cubicBezTo>
                  <a:cubicBezTo>
                    <a:pt x="133" y="56"/>
                    <a:pt x="142" y="47"/>
                    <a:pt x="153" y="47"/>
                  </a:cubicBezTo>
                  <a:cubicBezTo>
                    <a:pt x="157" y="47"/>
                    <a:pt x="161" y="48"/>
                    <a:pt x="164" y="50"/>
                  </a:cubicBezTo>
                  <a:cubicBezTo>
                    <a:pt x="164" y="50"/>
                    <a:pt x="164" y="50"/>
                    <a:pt x="164" y="50"/>
                  </a:cubicBezTo>
                  <a:cubicBezTo>
                    <a:pt x="164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2" y="0"/>
                    <a:pt x="135" y="21"/>
                    <a:pt x="135" y="21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7" y="24"/>
                    <a:pt x="138" y="28"/>
                    <a:pt x="138" y="32"/>
                  </a:cubicBezTo>
                  <a:cubicBezTo>
                    <a:pt x="138" y="43"/>
                    <a:pt x="129" y="52"/>
                    <a:pt x="118" y="52"/>
                  </a:cubicBezTo>
                  <a:cubicBezTo>
                    <a:pt x="107" y="52"/>
                    <a:pt x="98" y="43"/>
                    <a:pt x="9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644E875-58AC-4543-B9D9-459F8B854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8242" y="2872236"/>
              <a:ext cx="499780" cy="499780"/>
            </a:xfrm>
            <a:custGeom>
              <a:avLst/>
              <a:gdLst>
                <a:gd name="T0" fmla="*/ 97 w 191"/>
                <a:gd name="T1" fmla="*/ 167 h 191"/>
                <a:gd name="T2" fmla="*/ 99 w 191"/>
                <a:gd name="T3" fmla="*/ 158 h 191"/>
                <a:gd name="T4" fmla="*/ 106 w 191"/>
                <a:gd name="T5" fmla="*/ 140 h 191"/>
                <a:gd name="T6" fmla="*/ 51 w 191"/>
                <a:gd name="T7" fmla="*/ 140 h 191"/>
                <a:gd name="T8" fmla="*/ 50 w 191"/>
                <a:gd name="T9" fmla="*/ 85 h 191"/>
                <a:gd name="T10" fmla="*/ 32 w 191"/>
                <a:gd name="T11" fmla="*/ 92 h 191"/>
                <a:gd name="T12" fmla="*/ 23 w 191"/>
                <a:gd name="T13" fmla="*/ 93 h 191"/>
                <a:gd name="T14" fmla="*/ 23 w 191"/>
                <a:gd name="T15" fmla="*/ 46 h 191"/>
                <a:gd name="T16" fmla="*/ 32 w 191"/>
                <a:gd name="T17" fmla="*/ 48 h 191"/>
                <a:gd name="T18" fmla="*/ 50 w 191"/>
                <a:gd name="T19" fmla="*/ 55 h 191"/>
                <a:gd name="T20" fmla="*/ 51 w 191"/>
                <a:gd name="T21" fmla="*/ 0 h 191"/>
                <a:gd name="T22" fmla="*/ 112 w 191"/>
                <a:gd name="T23" fmla="*/ 4 h 191"/>
                <a:gd name="T24" fmla="*/ 109 w 191"/>
                <a:gd name="T25" fmla="*/ 22 h 191"/>
                <a:gd name="T26" fmla="*/ 104 w 191"/>
                <a:gd name="T27" fmla="*/ 35 h 191"/>
                <a:gd name="T28" fmla="*/ 137 w 191"/>
                <a:gd name="T29" fmla="*/ 35 h 191"/>
                <a:gd name="T30" fmla="*/ 132 w 191"/>
                <a:gd name="T31" fmla="*/ 22 h 191"/>
                <a:gd name="T32" fmla="*/ 129 w 191"/>
                <a:gd name="T33" fmla="*/ 4 h 191"/>
                <a:gd name="T34" fmla="*/ 191 w 191"/>
                <a:gd name="T35" fmla="*/ 0 h 191"/>
                <a:gd name="T36" fmla="*/ 186 w 191"/>
                <a:gd name="T37" fmla="*/ 61 h 191"/>
                <a:gd name="T38" fmla="*/ 168 w 191"/>
                <a:gd name="T39" fmla="*/ 58 h 191"/>
                <a:gd name="T40" fmla="*/ 156 w 191"/>
                <a:gd name="T41" fmla="*/ 53 h 191"/>
                <a:gd name="T42" fmla="*/ 156 w 191"/>
                <a:gd name="T43" fmla="*/ 86 h 191"/>
                <a:gd name="T44" fmla="*/ 168 w 191"/>
                <a:gd name="T45" fmla="*/ 82 h 191"/>
                <a:gd name="T46" fmla="*/ 186 w 191"/>
                <a:gd name="T47" fmla="*/ 78 h 191"/>
                <a:gd name="T48" fmla="*/ 191 w 191"/>
                <a:gd name="T49" fmla="*/ 140 h 191"/>
                <a:gd name="T50" fmla="*/ 136 w 191"/>
                <a:gd name="T51" fmla="*/ 140 h 191"/>
                <a:gd name="T52" fmla="*/ 143 w 191"/>
                <a:gd name="T53" fmla="*/ 158 h 191"/>
                <a:gd name="T54" fmla="*/ 144 w 191"/>
                <a:gd name="T55" fmla="*/ 167 h 191"/>
                <a:gd name="T56" fmla="*/ 109 w 191"/>
                <a:gd name="T57" fmla="*/ 155 h 191"/>
                <a:gd name="T58" fmla="*/ 107 w 191"/>
                <a:gd name="T59" fmla="*/ 158 h 191"/>
                <a:gd name="T60" fmla="*/ 121 w 191"/>
                <a:gd name="T61" fmla="*/ 184 h 191"/>
                <a:gd name="T62" fmla="*/ 135 w 191"/>
                <a:gd name="T63" fmla="*/ 158 h 191"/>
                <a:gd name="T64" fmla="*/ 133 w 191"/>
                <a:gd name="T65" fmla="*/ 155 h 191"/>
                <a:gd name="T66" fmla="*/ 138 w 191"/>
                <a:gd name="T67" fmla="*/ 133 h 191"/>
                <a:gd name="T68" fmla="*/ 184 w 191"/>
                <a:gd name="T69" fmla="*/ 87 h 191"/>
                <a:gd name="T70" fmla="*/ 169 w 191"/>
                <a:gd name="T71" fmla="*/ 90 h 191"/>
                <a:gd name="T72" fmla="*/ 165 w 191"/>
                <a:gd name="T73" fmla="*/ 91 h 191"/>
                <a:gd name="T74" fmla="*/ 133 w 191"/>
                <a:gd name="T75" fmla="*/ 70 h 191"/>
                <a:gd name="T76" fmla="*/ 165 w 191"/>
                <a:gd name="T77" fmla="*/ 48 h 191"/>
                <a:gd name="T78" fmla="*/ 169 w 191"/>
                <a:gd name="T79" fmla="*/ 50 h 191"/>
                <a:gd name="T80" fmla="*/ 184 w 191"/>
                <a:gd name="T81" fmla="*/ 53 h 191"/>
                <a:gd name="T82" fmla="*/ 138 w 191"/>
                <a:gd name="T83" fmla="*/ 7 h 191"/>
                <a:gd name="T84" fmla="*/ 140 w 191"/>
                <a:gd name="T85" fmla="*/ 22 h 191"/>
                <a:gd name="T86" fmla="*/ 142 w 191"/>
                <a:gd name="T87" fmla="*/ 26 h 191"/>
                <a:gd name="T88" fmla="*/ 121 w 191"/>
                <a:gd name="T89" fmla="*/ 58 h 191"/>
                <a:gd name="T90" fmla="*/ 99 w 191"/>
                <a:gd name="T91" fmla="*/ 26 h 191"/>
                <a:gd name="T92" fmla="*/ 101 w 191"/>
                <a:gd name="T93" fmla="*/ 22 h 191"/>
                <a:gd name="T94" fmla="*/ 104 w 191"/>
                <a:gd name="T95" fmla="*/ 7 h 191"/>
                <a:gd name="T96" fmla="*/ 58 w 191"/>
                <a:gd name="T97" fmla="*/ 53 h 191"/>
                <a:gd name="T98" fmla="*/ 36 w 191"/>
                <a:gd name="T99" fmla="*/ 58 h 191"/>
                <a:gd name="T100" fmla="*/ 32 w 191"/>
                <a:gd name="T101" fmla="*/ 56 h 191"/>
                <a:gd name="T102" fmla="*/ 7 w 191"/>
                <a:gd name="T103" fmla="*/ 70 h 191"/>
                <a:gd name="T104" fmla="*/ 32 w 191"/>
                <a:gd name="T105" fmla="*/ 84 h 191"/>
                <a:gd name="T106" fmla="*/ 36 w 191"/>
                <a:gd name="T107" fmla="*/ 82 h 191"/>
                <a:gd name="T108" fmla="*/ 58 w 191"/>
                <a:gd name="T109" fmla="*/ 87 h 191"/>
                <a:gd name="T110" fmla="*/ 104 w 191"/>
                <a:gd name="T111" fmla="*/ 133 h 191"/>
                <a:gd name="T112" fmla="*/ 109 w 191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91">
                  <a:moveTo>
                    <a:pt x="121" y="191"/>
                  </a:moveTo>
                  <a:cubicBezTo>
                    <a:pt x="108" y="191"/>
                    <a:pt x="97" y="180"/>
                    <a:pt x="97" y="167"/>
                  </a:cubicBezTo>
                  <a:cubicBezTo>
                    <a:pt x="97" y="164"/>
                    <a:pt x="98" y="161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4" y="150"/>
                    <a:pt x="107" y="142"/>
                    <a:pt x="106" y="140"/>
                  </a:cubicBezTo>
                  <a:cubicBezTo>
                    <a:pt x="106" y="140"/>
                    <a:pt x="104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0" y="85"/>
                  </a:cubicBezTo>
                  <a:cubicBezTo>
                    <a:pt x="48" y="83"/>
                    <a:pt x="41" y="86"/>
                    <a:pt x="36" y="9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29" y="93"/>
                    <a:pt x="26" y="93"/>
                    <a:pt x="23" y="93"/>
                  </a:cubicBezTo>
                  <a:cubicBezTo>
                    <a:pt x="10" y="93"/>
                    <a:pt x="0" y="83"/>
                    <a:pt x="0" y="70"/>
                  </a:cubicBezTo>
                  <a:cubicBezTo>
                    <a:pt x="0" y="57"/>
                    <a:pt x="10" y="46"/>
                    <a:pt x="23" y="46"/>
                  </a:cubicBezTo>
                  <a:cubicBezTo>
                    <a:pt x="26" y="46"/>
                    <a:pt x="29" y="47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8" y="56"/>
                    <a:pt x="50" y="55"/>
                  </a:cubicBezTo>
                  <a:cubicBezTo>
                    <a:pt x="51" y="55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5" y="28"/>
                    <a:pt x="104" y="31"/>
                    <a:pt x="104" y="35"/>
                  </a:cubicBezTo>
                  <a:cubicBezTo>
                    <a:pt x="104" y="44"/>
                    <a:pt x="112" y="51"/>
                    <a:pt x="121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1"/>
                    <a:pt x="136" y="28"/>
                    <a:pt x="135" y="26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29" y="4"/>
                  </a:cubicBezTo>
                  <a:cubicBezTo>
                    <a:pt x="130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8"/>
                    <a:pt x="188" y="60"/>
                    <a:pt x="186" y="61"/>
                  </a:cubicBezTo>
                  <a:cubicBezTo>
                    <a:pt x="181" y="64"/>
                    <a:pt x="173" y="60"/>
                    <a:pt x="168" y="58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2" y="54"/>
                    <a:pt x="159" y="53"/>
                    <a:pt x="156" y="53"/>
                  </a:cubicBezTo>
                  <a:cubicBezTo>
                    <a:pt x="147" y="53"/>
                    <a:pt x="140" y="61"/>
                    <a:pt x="140" y="70"/>
                  </a:cubicBezTo>
                  <a:cubicBezTo>
                    <a:pt x="140" y="79"/>
                    <a:pt x="147" y="86"/>
                    <a:pt x="156" y="86"/>
                  </a:cubicBezTo>
                  <a:cubicBezTo>
                    <a:pt x="159" y="86"/>
                    <a:pt x="162" y="85"/>
                    <a:pt x="165" y="84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173" y="79"/>
                    <a:pt x="181" y="76"/>
                    <a:pt x="186" y="78"/>
                  </a:cubicBezTo>
                  <a:cubicBezTo>
                    <a:pt x="188" y="80"/>
                    <a:pt x="191" y="82"/>
                    <a:pt x="191" y="87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6" y="140"/>
                    <a:pt x="136" y="140"/>
                  </a:cubicBezTo>
                  <a:cubicBezTo>
                    <a:pt x="134" y="142"/>
                    <a:pt x="137" y="150"/>
                    <a:pt x="140" y="155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4" y="161"/>
                    <a:pt x="144" y="164"/>
                    <a:pt x="144" y="167"/>
                  </a:cubicBezTo>
                  <a:cubicBezTo>
                    <a:pt x="144" y="180"/>
                    <a:pt x="134" y="191"/>
                    <a:pt x="121" y="191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5" y="161"/>
                    <a:pt x="104" y="164"/>
                    <a:pt x="104" y="167"/>
                  </a:cubicBezTo>
                  <a:cubicBezTo>
                    <a:pt x="104" y="176"/>
                    <a:pt x="112" y="184"/>
                    <a:pt x="121" y="184"/>
                  </a:cubicBezTo>
                  <a:cubicBezTo>
                    <a:pt x="130" y="184"/>
                    <a:pt x="137" y="176"/>
                    <a:pt x="137" y="167"/>
                  </a:cubicBezTo>
                  <a:cubicBezTo>
                    <a:pt x="137" y="164"/>
                    <a:pt x="136" y="161"/>
                    <a:pt x="135" y="158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29" y="137"/>
                  </a:cubicBezTo>
                  <a:cubicBezTo>
                    <a:pt x="130" y="135"/>
                    <a:pt x="133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6"/>
                    <a:pt x="184" y="85"/>
                    <a:pt x="183" y="85"/>
                  </a:cubicBezTo>
                  <a:cubicBezTo>
                    <a:pt x="181" y="83"/>
                    <a:pt x="174" y="86"/>
                    <a:pt x="169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62" y="92"/>
                    <a:pt x="159" y="93"/>
                    <a:pt x="156" y="93"/>
                  </a:cubicBezTo>
                  <a:cubicBezTo>
                    <a:pt x="143" y="93"/>
                    <a:pt x="133" y="83"/>
                    <a:pt x="133" y="70"/>
                  </a:cubicBezTo>
                  <a:cubicBezTo>
                    <a:pt x="133" y="57"/>
                    <a:pt x="143" y="46"/>
                    <a:pt x="156" y="46"/>
                  </a:cubicBezTo>
                  <a:cubicBezTo>
                    <a:pt x="159" y="46"/>
                    <a:pt x="162" y="47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74" y="53"/>
                    <a:pt x="181" y="56"/>
                    <a:pt x="183" y="55"/>
                  </a:cubicBezTo>
                  <a:cubicBezTo>
                    <a:pt x="184" y="55"/>
                    <a:pt x="184" y="53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4" y="9"/>
                    <a:pt x="137" y="17"/>
                    <a:pt x="140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4" y="28"/>
                    <a:pt x="144" y="31"/>
                    <a:pt x="144" y="35"/>
                  </a:cubicBezTo>
                  <a:cubicBezTo>
                    <a:pt x="144" y="48"/>
                    <a:pt x="134" y="58"/>
                    <a:pt x="121" y="58"/>
                  </a:cubicBezTo>
                  <a:cubicBezTo>
                    <a:pt x="108" y="58"/>
                    <a:pt x="97" y="48"/>
                    <a:pt x="97" y="35"/>
                  </a:cubicBezTo>
                  <a:cubicBezTo>
                    <a:pt x="97" y="32"/>
                    <a:pt x="98" y="29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17"/>
                    <a:pt x="107" y="9"/>
                    <a:pt x="106" y="7"/>
                  </a:cubicBezTo>
                  <a:cubicBezTo>
                    <a:pt x="106" y="7"/>
                    <a:pt x="104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9" y="54"/>
                    <a:pt x="26" y="53"/>
                    <a:pt x="23" y="53"/>
                  </a:cubicBezTo>
                  <a:cubicBezTo>
                    <a:pt x="14" y="53"/>
                    <a:pt x="7" y="61"/>
                    <a:pt x="7" y="70"/>
                  </a:cubicBezTo>
                  <a:cubicBezTo>
                    <a:pt x="7" y="79"/>
                    <a:pt x="14" y="86"/>
                    <a:pt x="23" y="86"/>
                  </a:cubicBezTo>
                  <a:cubicBezTo>
                    <a:pt x="26" y="86"/>
                    <a:pt x="29" y="85"/>
                    <a:pt x="32" y="84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8"/>
                  </a:cubicBezTo>
                  <a:cubicBezTo>
                    <a:pt x="56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9" y="133"/>
                    <a:pt x="111" y="135"/>
                    <a:pt x="112" y="137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822EB5C-C438-8744-8781-17151797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179" y="3442007"/>
              <a:ext cx="481189" cy="615703"/>
            </a:xfrm>
            <a:custGeom>
              <a:avLst/>
              <a:gdLst>
                <a:gd name="T0" fmla="*/ 31 w 184"/>
                <a:gd name="T1" fmla="*/ 137 h 235"/>
                <a:gd name="T2" fmla="*/ 21 w 184"/>
                <a:gd name="T3" fmla="*/ 134 h 235"/>
                <a:gd name="T4" fmla="*/ 21 w 184"/>
                <a:gd name="T5" fmla="*/ 134 h 235"/>
                <a:gd name="T6" fmla="*/ 0 w 184"/>
                <a:gd name="T7" fmla="*/ 134 h 235"/>
                <a:gd name="T8" fmla="*/ 0 w 184"/>
                <a:gd name="T9" fmla="*/ 184 h 235"/>
                <a:gd name="T10" fmla="*/ 50 w 184"/>
                <a:gd name="T11" fmla="*/ 184 h 235"/>
                <a:gd name="T12" fmla="*/ 50 w 184"/>
                <a:gd name="T13" fmla="*/ 204 h 235"/>
                <a:gd name="T14" fmla="*/ 50 w 184"/>
                <a:gd name="T15" fmla="*/ 204 h 235"/>
                <a:gd name="T16" fmla="*/ 47 w 184"/>
                <a:gd name="T17" fmla="*/ 215 h 235"/>
                <a:gd name="T18" fmla="*/ 66 w 184"/>
                <a:gd name="T19" fmla="*/ 235 h 235"/>
                <a:gd name="T20" fmla="*/ 86 w 184"/>
                <a:gd name="T21" fmla="*/ 215 h 235"/>
                <a:gd name="T22" fmla="*/ 83 w 184"/>
                <a:gd name="T23" fmla="*/ 204 h 235"/>
                <a:gd name="T24" fmla="*/ 83 w 184"/>
                <a:gd name="T25" fmla="*/ 204 h 235"/>
                <a:gd name="T26" fmla="*/ 83 w 184"/>
                <a:gd name="T27" fmla="*/ 184 h 235"/>
                <a:gd name="T28" fmla="*/ 133 w 184"/>
                <a:gd name="T29" fmla="*/ 184 h 235"/>
                <a:gd name="T30" fmla="*/ 133 w 184"/>
                <a:gd name="T31" fmla="*/ 134 h 235"/>
                <a:gd name="T32" fmla="*/ 153 w 184"/>
                <a:gd name="T33" fmla="*/ 134 h 235"/>
                <a:gd name="T34" fmla="*/ 153 w 184"/>
                <a:gd name="T35" fmla="*/ 134 h 235"/>
                <a:gd name="T36" fmla="*/ 164 w 184"/>
                <a:gd name="T37" fmla="*/ 137 h 235"/>
                <a:gd name="T38" fmla="*/ 184 w 184"/>
                <a:gd name="T39" fmla="*/ 117 h 235"/>
                <a:gd name="T40" fmla="*/ 164 w 184"/>
                <a:gd name="T41" fmla="*/ 97 h 235"/>
                <a:gd name="T42" fmla="*/ 153 w 184"/>
                <a:gd name="T43" fmla="*/ 100 h 235"/>
                <a:gd name="T44" fmla="*/ 153 w 184"/>
                <a:gd name="T45" fmla="*/ 100 h 235"/>
                <a:gd name="T46" fmla="*/ 133 w 184"/>
                <a:gd name="T47" fmla="*/ 100 h 235"/>
                <a:gd name="T48" fmla="*/ 133 w 184"/>
                <a:gd name="T49" fmla="*/ 51 h 235"/>
                <a:gd name="T50" fmla="*/ 83 w 184"/>
                <a:gd name="T51" fmla="*/ 51 h 235"/>
                <a:gd name="T52" fmla="*/ 83 w 184"/>
                <a:gd name="T53" fmla="*/ 30 h 235"/>
                <a:gd name="T54" fmla="*/ 83 w 184"/>
                <a:gd name="T55" fmla="*/ 30 h 235"/>
                <a:gd name="T56" fmla="*/ 86 w 184"/>
                <a:gd name="T57" fmla="*/ 20 h 235"/>
                <a:gd name="T58" fmla="*/ 66 w 184"/>
                <a:gd name="T59" fmla="*/ 0 h 235"/>
                <a:gd name="T60" fmla="*/ 47 w 184"/>
                <a:gd name="T61" fmla="*/ 20 h 235"/>
                <a:gd name="T62" fmla="*/ 50 w 184"/>
                <a:gd name="T63" fmla="*/ 30 h 235"/>
                <a:gd name="T64" fmla="*/ 50 w 184"/>
                <a:gd name="T65" fmla="*/ 30 h 235"/>
                <a:gd name="T66" fmla="*/ 50 w 184"/>
                <a:gd name="T67" fmla="*/ 51 h 235"/>
                <a:gd name="T68" fmla="*/ 0 w 184"/>
                <a:gd name="T69" fmla="*/ 51 h 235"/>
                <a:gd name="T70" fmla="*/ 0 w 184"/>
                <a:gd name="T71" fmla="*/ 100 h 235"/>
                <a:gd name="T72" fmla="*/ 21 w 184"/>
                <a:gd name="T73" fmla="*/ 100 h 235"/>
                <a:gd name="T74" fmla="*/ 21 w 184"/>
                <a:gd name="T75" fmla="*/ 100 h 235"/>
                <a:gd name="T76" fmla="*/ 31 w 184"/>
                <a:gd name="T77" fmla="*/ 97 h 235"/>
                <a:gd name="T78" fmla="*/ 51 w 184"/>
                <a:gd name="T79" fmla="*/ 117 h 235"/>
                <a:gd name="T80" fmla="*/ 31 w 184"/>
                <a:gd name="T8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235">
                  <a:moveTo>
                    <a:pt x="31" y="137"/>
                  </a:moveTo>
                  <a:cubicBezTo>
                    <a:pt x="27" y="137"/>
                    <a:pt x="24" y="136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0" y="121"/>
                    <a:pt x="0" y="13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62" y="184"/>
                    <a:pt x="50" y="204"/>
                    <a:pt x="50" y="204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48" y="207"/>
                    <a:pt x="47" y="211"/>
                    <a:pt x="47" y="215"/>
                  </a:cubicBezTo>
                  <a:cubicBezTo>
                    <a:pt x="47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7"/>
                    <a:pt x="83" y="204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83" y="204"/>
                    <a:pt x="70" y="184"/>
                    <a:pt x="83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6" y="136"/>
                    <a:pt x="160" y="137"/>
                    <a:pt x="164" y="137"/>
                  </a:cubicBezTo>
                  <a:cubicBezTo>
                    <a:pt x="175" y="137"/>
                    <a:pt x="184" y="128"/>
                    <a:pt x="184" y="117"/>
                  </a:cubicBezTo>
                  <a:cubicBezTo>
                    <a:pt x="184" y="106"/>
                    <a:pt x="175" y="97"/>
                    <a:pt x="164" y="97"/>
                  </a:cubicBezTo>
                  <a:cubicBezTo>
                    <a:pt x="160" y="97"/>
                    <a:pt x="156" y="98"/>
                    <a:pt x="153" y="100"/>
                  </a:cubicBezTo>
                  <a:cubicBezTo>
                    <a:pt x="153" y="100"/>
                    <a:pt x="153" y="100"/>
                    <a:pt x="153" y="100"/>
                  </a:cubicBezTo>
                  <a:cubicBezTo>
                    <a:pt x="153" y="100"/>
                    <a:pt x="133" y="113"/>
                    <a:pt x="133" y="100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0"/>
                    <a:pt x="83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27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7" y="9"/>
                    <a:pt x="47" y="20"/>
                  </a:cubicBezTo>
                  <a:cubicBezTo>
                    <a:pt x="47" y="24"/>
                    <a:pt x="48" y="27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62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3"/>
                    <a:pt x="21" y="100"/>
                    <a:pt x="21" y="100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4" y="98"/>
                    <a:pt x="27" y="97"/>
                    <a:pt x="31" y="97"/>
                  </a:cubicBezTo>
                  <a:cubicBezTo>
                    <a:pt x="42" y="97"/>
                    <a:pt x="51" y="106"/>
                    <a:pt x="51" y="117"/>
                  </a:cubicBezTo>
                  <a:cubicBezTo>
                    <a:pt x="51" y="128"/>
                    <a:pt x="42" y="137"/>
                    <a:pt x="31" y="1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734F38D-050D-A446-8FC7-9A03FBE73C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0524" y="3432164"/>
              <a:ext cx="496499" cy="633201"/>
            </a:xfrm>
            <a:custGeom>
              <a:avLst/>
              <a:gdLst>
                <a:gd name="T0" fmla="*/ 46 w 190"/>
                <a:gd name="T1" fmla="*/ 219 h 242"/>
                <a:gd name="T2" fmla="*/ 48 w 190"/>
                <a:gd name="T3" fmla="*/ 210 h 242"/>
                <a:gd name="T4" fmla="*/ 55 w 190"/>
                <a:gd name="T5" fmla="*/ 192 h 242"/>
                <a:gd name="T6" fmla="*/ 0 w 190"/>
                <a:gd name="T7" fmla="*/ 191 h 242"/>
                <a:gd name="T8" fmla="*/ 4 w 190"/>
                <a:gd name="T9" fmla="*/ 130 h 242"/>
                <a:gd name="T10" fmla="*/ 22 w 190"/>
                <a:gd name="T11" fmla="*/ 133 h 242"/>
                <a:gd name="T12" fmla="*/ 34 w 190"/>
                <a:gd name="T13" fmla="*/ 138 h 242"/>
                <a:gd name="T14" fmla="*/ 34 w 190"/>
                <a:gd name="T15" fmla="*/ 105 h 242"/>
                <a:gd name="T16" fmla="*/ 22 w 190"/>
                <a:gd name="T17" fmla="*/ 110 h 242"/>
                <a:gd name="T18" fmla="*/ 4 w 190"/>
                <a:gd name="T19" fmla="*/ 112 h 242"/>
                <a:gd name="T20" fmla="*/ 0 w 190"/>
                <a:gd name="T21" fmla="*/ 51 h 242"/>
                <a:gd name="T22" fmla="*/ 55 w 190"/>
                <a:gd name="T23" fmla="*/ 51 h 242"/>
                <a:gd name="T24" fmla="*/ 48 w 190"/>
                <a:gd name="T25" fmla="*/ 33 h 242"/>
                <a:gd name="T26" fmla="*/ 46 w 190"/>
                <a:gd name="T27" fmla="*/ 24 h 242"/>
                <a:gd name="T28" fmla="*/ 93 w 190"/>
                <a:gd name="T29" fmla="*/ 24 h 242"/>
                <a:gd name="T30" fmla="*/ 91 w 190"/>
                <a:gd name="T31" fmla="*/ 33 h 242"/>
                <a:gd name="T32" fmla="*/ 84 w 190"/>
                <a:gd name="T33" fmla="*/ 51 h 242"/>
                <a:gd name="T34" fmla="*/ 139 w 190"/>
                <a:gd name="T35" fmla="*/ 51 h 242"/>
                <a:gd name="T36" fmla="*/ 140 w 190"/>
                <a:gd name="T37" fmla="*/ 106 h 242"/>
                <a:gd name="T38" fmla="*/ 158 w 190"/>
                <a:gd name="T39" fmla="*/ 99 h 242"/>
                <a:gd name="T40" fmla="*/ 167 w 190"/>
                <a:gd name="T41" fmla="*/ 98 h 242"/>
                <a:gd name="T42" fmla="*/ 167 w 190"/>
                <a:gd name="T43" fmla="*/ 145 h 242"/>
                <a:gd name="T44" fmla="*/ 158 w 190"/>
                <a:gd name="T45" fmla="*/ 143 h 242"/>
                <a:gd name="T46" fmla="*/ 140 w 190"/>
                <a:gd name="T47" fmla="*/ 136 h 242"/>
                <a:gd name="T48" fmla="*/ 139 w 190"/>
                <a:gd name="T49" fmla="*/ 191 h 242"/>
                <a:gd name="T50" fmla="*/ 84 w 190"/>
                <a:gd name="T51" fmla="*/ 192 h 242"/>
                <a:gd name="T52" fmla="*/ 91 w 190"/>
                <a:gd name="T53" fmla="*/ 210 h 242"/>
                <a:gd name="T54" fmla="*/ 93 w 190"/>
                <a:gd name="T55" fmla="*/ 219 h 242"/>
                <a:gd name="T56" fmla="*/ 58 w 190"/>
                <a:gd name="T57" fmla="*/ 206 h 242"/>
                <a:gd name="T58" fmla="*/ 56 w 190"/>
                <a:gd name="T59" fmla="*/ 210 h 242"/>
                <a:gd name="T60" fmla="*/ 69 w 190"/>
                <a:gd name="T61" fmla="*/ 235 h 242"/>
                <a:gd name="T62" fmla="*/ 83 w 190"/>
                <a:gd name="T63" fmla="*/ 210 h 242"/>
                <a:gd name="T64" fmla="*/ 81 w 190"/>
                <a:gd name="T65" fmla="*/ 206 h 242"/>
                <a:gd name="T66" fmla="*/ 86 w 190"/>
                <a:gd name="T67" fmla="*/ 184 h 242"/>
                <a:gd name="T68" fmla="*/ 132 w 190"/>
                <a:gd name="T69" fmla="*/ 138 h 242"/>
                <a:gd name="T70" fmla="*/ 155 w 190"/>
                <a:gd name="T71" fmla="*/ 133 h 242"/>
                <a:gd name="T72" fmla="*/ 158 w 190"/>
                <a:gd name="T73" fmla="*/ 135 h 242"/>
                <a:gd name="T74" fmla="*/ 183 w 190"/>
                <a:gd name="T75" fmla="*/ 121 h 242"/>
                <a:gd name="T76" fmla="*/ 158 w 190"/>
                <a:gd name="T77" fmla="*/ 107 h 242"/>
                <a:gd name="T78" fmla="*/ 155 w 190"/>
                <a:gd name="T79" fmla="*/ 109 h 242"/>
                <a:gd name="T80" fmla="*/ 132 w 190"/>
                <a:gd name="T81" fmla="*/ 104 h 242"/>
                <a:gd name="T82" fmla="*/ 86 w 190"/>
                <a:gd name="T83" fmla="*/ 58 h 242"/>
                <a:gd name="T84" fmla="*/ 81 w 190"/>
                <a:gd name="T85" fmla="*/ 36 h 242"/>
                <a:gd name="T86" fmla="*/ 83 w 190"/>
                <a:gd name="T87" fmla="*/ 32 h 242"/>
                <a:gd name="T88" fmla="*/ 69 w 190"/>
                <a:gd name="T89" fmla="*/ 7 h 242"/>
                <a:gd name="T90" fmla="*/ 56 w 190"/>
                <a:gd name="T91" fmla="*/ 32 h 242"/>
                <a:gd name="T92" fmla="*/ 58 w 190"/>
                <a:gd name="T93" fmla="*/ 36 h 242"/>
                <a:gd name="T94" fmla="*/ 53 w 190"/>
                <a:gd name="T95" fmla="*/ 58 h 242"/>
                <a:gd name="T96" fmla="*/ 7 w 190"/>
                <a:gd name="T97" fmla="*/ 104 h 242"/>
                <a:gd name="T98" fmla="*/ 22 w 190"/>
                <a:gd name="T99" fmla="*/ 101 h 242"/>
                <a:gd name="T100" fmla="*/ 25 w 190"/>
                <a:gd name="T101" fmla="*/ 100 h 242"/>
                <a:gd name="T102" fmla="*/ 58 w 190"/>
                <a:gd name="T103" fmla="*/ 121 h 242"/>
                <a:gd name="T104" fmla="*/ 25 w 190"/>
                <a:gd name="T105" fmla="*/ 143 h 242"/>
                <a:gd name="T106" fmla="*/ 22 w 190"/>
                <a:gd name="T107" fmla="*/ 141 h 242"/>
                <a:gd name="T108" fmla="*/ 7 w 190"/>
                <a:gd name="T109" fmla="*/ 138 h 242"/>
                <a:gd name="T110" fmla="*/ 53 w 190"/>
                <a:gd name="T111" fmla="*/ 184 h 242"/>
                <a:gd name="T112" fmla="*/ 58 w 190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2">
                  <a:moveTo>
                    <a:pt x="69" y="242"/>
                  </a:moveTo>
                  <a:cubicBezTo>
                    <a:pt x="57" y="242"/>
                    <a:pt x="46" y="232"/>
                    <a:pt x="46" y="219"/>
                  </a:cubicBezTo>
                  <a:cubicBezTo>
                    <a:pt x="46" y="216"/>
                    <a:pt x="47" y="213"/>
                    <a:pt x="48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3" y="201"/>
                    <a:pt x="56" y="194"/>
                    <a:pt x="55" y="192"/>
                  </a:cubicBezTo>
                  <a:cubicBezTo>
                    <a:pt x="54" y="191"/>
                    <a:pt x="53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1"/>
                    <a:pt x="4" y="130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8" y="137"/>
                    <a:pt x="31" y="138"/>
                    <a:pt x="34" y="138"/>
                  </a:cubicBezTo>
                  <a:cubicBezTo>
                    <a:pt x="43" y="138"/>
                    <a:pt x="51" y="130"/>
                    <a:pt x="51" y="121"/>
                  </a:cubicBezTo>
                  <a:cubicBezTo>
                    <a:pt x="51" y="112"/>
                    <a:pt x="43" y="105"/>
                    <a:pt x="34" y="105"/>
                  </a:cubicBezTo>
                  <a:cubicBezTo>
                    <a:pt x="31" y="105"/>
                    <a:pt x="28" y="106"/>
                    <a:pt x="25" y="107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4" y="51"/>
                    <a:pt x="55" y="51"/>
                  </a:cubicBezTo>
                  <a:cubicBezTo>
                    <a:pt x="56" y="49"/>
                    <a:pt x="53" y="41"/>
                    <a:pt x="50" y="3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7" y="30"/>
                    <a:pt x="46" y="27"/>
                    <a:pt x="46" y="24"/>
                  </a:cubicBezTo>
                  <a:cubicBezTo>
                    <a:pt x="46" y="11"/>
                    <a:pt x="57" y="0"/>
                    <a:pt x="69" y="0"/>
                  </a:cubicBezTo>
                  <a:cubicBezTo>
                    <a:pt x="82" y="0"/>
                    <a:pt x="93" y="11"/>
                    <a:pt x="93" y="24"/>
                  </a:cubicBezTo>
                  <a:cubicBezTo>
                    <a:pt x="93" y="27"/>
                    <a:pt x="92" y="30"/>
                    <a:pt x="91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6" y="41"/>
                    <a:pt x="83" y="49"/>
                    <a:pt x="84" y="51"/>
                  </a:cubicBezTo>
                  <a:cubicBezTo>
                    <a:pt x="85" y="51"/>
                    <a:pt x="86" y="51"/>
                    <a:pt x="86" y="51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104"/>
                    <a:pt x="139" y="104"/>
                    <a:pt x="139" y="104"/>
                  </a:cubicBezTo>
                  <a:cubicBezTo>
                    <a:pt x="139" y="105"/>
                    <a:pt x="139" y="106"/>
                    <a:pt x="140" y="106"/>
                  </a:cubicBezTo>
                  <a:cubicBezTo>
                    <a:pt x="142" y="107"/>
                    <a:pt x="149" y="105"/>
                    <a:pt x="154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61" y="98"/>
                    <a:pt x="164" y="98"/>
                    <a:pt x="167" y="98"/>
                  </a:cubicBezTo>
                  <a:cubicBezTo>
                    <a:pt x="180" y="98"/>
                    <a:pt x="190" y="108"/>
                    <a:pt x="190" y="121"/>
                  </a:cubicBezTo>
                  <a:cubicBezTo>
                    <a:pt x="190" y="134"/>
                    <a:pt x="180" y="145"/>
                    <a:pt x="167" y="145"/>
                  </a:cubicBezTo>
                  <a:cubicBezTo>
                    <a:pt x="164" y="145"/>
                    <a:pt x="161" y="144"/>
                    <a:pt x="158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49" y="138"/>
                    <a:pt x="142" y="135"/>
                    <a:pt x="140" y="136"/>
                  </a:cubicBezTo>
                  <a:cubicBezTo>
                    <a:pt x="139" y="136"/>
                    <a:pt x="139" y="138"/>
                    <a:pt x="139" y="138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6" y="191"/>
                    <a:pt x="85" y="191"/>
                    <a:pt x="84" y="192"/>
                  </a:cubicBezTo>
                  <a:cubicBezTo>
                    <a:pt x="83" y="194"/>
                    <a:pt x="86" y="201"/>
                    <a:pt x="89" y="206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2" y="213"/>
                    <a:pt x="93" y="216"/>
                    <a:pt x="93" y="219"/>
                  </a:cubicBezTo>
                  <a:cubicBezTo>
                    <a:pt x="93" y="232"/>
                    <a:pt x="82" y="242"/>
                    <a:pt x="69" y="242"/>
                  </a:cubicBezTo>
                  <a:close/>
                  <a:moveTo>
                    <a:pt x="58" y="206"/>
                  </a:moveTo>
                  <a:cubicBezTo>
                    <a:pt x="58" y="206"/>
                    <a:pt x="58" y="206"/>
                    <a:pt x="58" y="206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4" y="213"/>
                    <a:pt x="53" y="216"/>
                    <a:pt x="53" y="219"/>
                  </a:cubicBezTo>
                  <a:cubicBezTo>
                    <a:pt x="53" y="228"/>
                    <a:pt x="60" y="235"/>
                    <a:pt x="69" y="235"/>
                  </a:cubicBezTo>
                  <a:cubicBezTo>
                    <a:pt x="79" y="235"/>
                    <a:pt x="86" y="228"/>
                    <a:pt x="86" y="219"/>
                  </a:cubicBezTo>
                  <a:cubicBezTo>
                    <a:pt x="86" y="216"/>
                    <a:pt x="85" y="213"/>
                    <a:pt x="83" y="210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79" y="201"/>
                    <a:pt x="75" y="193"/>
                    <a:pt x="78" y="188"/>
                  </a:cubicBezTo>
                  <a:cubicBezTo>
                    <a:pt x="79" y="186"/>
                    <a:pt x="81" y="184"/>
                    <a:pt x="86" y="184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3"/>
                    <a:pt x="135" y="131"/>
                    <a:pt x="136" y="130"/>
                  </a:cubicBezTo>
                  <a:cubicBezTo>
                    <a:pt x="142" y="127"/>
                    <a:pt x="150" y="130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1" y="137"/>
                    <a:pt x="164" y="138"/>
                    <a:pt x="167" y="138"/>
                  </a:cubicBezTo>
                  <a:cubicBezTo>
                    <a:pt x="176" y="138"/>
                    <a:pt x="183" y="130"/>
                    <a:pt x="183" y="121"/>
                  </a:cubicBezTo>
                  <a:cubicBezTo>
                    <a:pt x="183" y="112"/>
                    <a:pt x="176" y="105"/>
                    <a:pt x="167" y="105"/>
                  </a:cubicBezTo>
                  <a:cubicBezTo>
                    <a:pt x="164" y="105"/>
                    <a:pt x="161" y="106"/>
                    <a:pt x="158" y="107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2"/>
                    <a:pt x="142" y="115"/>
                    <a:pt x="136" y="112"/>
                  </a:cubicBezTo>
                  <a:cubicBezTo>
                    <a:pt x="135" y="111"/>
                    <a:pt x="132" y="109"/>
                    <a:pt x="132" y="104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1" y="58"/>
                    <a:pt x="79" y="56"/>
                    <a:pt x="78" y="54"/>
                  </a:cubicBezTo>
                  <a:cubicBezTo>
                    <a:pt x="75" y="49"/>
                    <a:pt x="79" y="41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5" y="30"/>
                    <a:pt x="86" y="27"/>
                    <a:pt x="86" y="24"/>
                  </a:cubicBezTo>
                  <a:cubicBezTo>
                    <a:pt x="86" y="15"/>
                    <a:pt x="79" y="7"/>
                    <a:pt x="69" y="7"/>
                  </a:cubicBezTo>
                  <a:cubicBezTo>
                    <a:pt x="60" y="7"/>
                    <a:pt x="53" y="15"/>
                    <a:pt x="53" y="24"/>
                  </a:cubicBezTo>
                  <a:cubicBezTo>
                    <a:pt x="53" y="27"/>
                    <a:pt x="54" y="30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5"/>
                    <a:pt x="7" y="106"/>
                    <a:pt x="7" y="106"/>
                  </a:cubicBezTo>
                  <a:cubicBezTo>
                    <a:pt x="9" y="107"/>
                    <a:pt x="16" y="105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8" y="98"/>
                    <a:pt x="31" y="98"/>
                    <a:pt x="34" y="98"/>
                  </a:cubicBezTo>
                  <a:cubicBezTo>
                    <a:pt x="47" y="98"/>
                    <a:pt x="58" y="108"/>
                    <a:pt x="58" y="121"/>
                  </a:cubicBezTo>
                  <a:cubicBezTo>
                    <a:pt x="58" y="134"/>
                    <a:pt x="47" y="145"/>
                    <a:pt x="34" y="145"/>
                  </a:cubicBezTo>
                  <a:cubicBezTo>
                    <a:pt x="31" y="145"/>
                    <a:pt x="28" y="144"/>
                    <a:pt x="25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6" y="138"/>
                    <a:pt x="9" y="135"/>
                    <a:pt x="7" y="136"/>
                  </a:cubicBezTo>
                  <a:cubicBezTo>
                    <a:pt x="7" y="136"/>
                    <a:pt x="7" y="138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0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F41CD93-5246-AC42-85A5-C3779A5CF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179" y="2400889"/>
              <a:ext cx="481189" cy="614609"/>
            </a:xfrm>
            <a:custGeom>
              <a:avLst/>
              <a:gdLst>
                <a:gd name="T0" fmla="*/ 31 w 184"/>
                <a:gd name="T1" fmla="*/ 137 h 235"/>
                <a:gd name="T2" fmla="*/ 20 w 184"/>
                <a:gd name="T3" fmla="*/ 134 h 235"/>
                <a:gd name="T4" fmla="*/ 20 w 184"/>
                <a:gd name="T5" fmla="*/ 134 h 235"/>
                <a:gd name="T6" fmla="*/ 0 w 184"/>
                <a:gd name="T7" fmla="*/ 134 h 235"/>
                <a:gd name="T8" fmla="*/ 0 w 184"/>
                <a:gd name="T9" fmla="*/ 183 h 235"/>
                <a:gd name="T10" fmla="*/ 49 w 184"/>
                <a:gd name="T11" fmla="*/ 183 h 235"/>
                <a:gd name="T12" fmla="*/ 49 w 184"/>
                <a:gd name="T13" fmla="*/ 204 h 235"/>
                <a:gd name="T14" fmla="*/ 49 w 184"/>
                <a:gd name="T15" fmla="*/ 204 h 235"/>
                <a:gd name="T16" fmla="*/ 46 w 184"/>
                <a:gd name="T17" fmla="*/ 215 h 235"/>
                <a:gd name="T18" fmla="*/ 66 w 184"/>
                <a:gd name="T19" fmla="*/ 235 h 235"/>
                <a:gd name="T20" fmla="*/ 86 w 184"/>
                <a:gd name="T21" fmla="*/ 215 h 235"/>
                <a:gd name="T22" fmla="*/ 83 w 184"/>
                <a:gd name="T23" fmla="*/ 204 h 235"/>
                <a:gd name="T24" fmla="*/ 83 w 184"/>
                <a:gd name="T25" fmla="*/ 204 h 235"/>
                <a:gd name="T26" fmla="*/ 83 w 184"/>
                <a:gd name="T27" fmla="*/ 183 h 235"/>
                <a:gd name="T28" fmla="*/ 133 w 184"/>
                <a:gd name="T29" fmla="*/ 183 h 235"/>
                <a:gd name="T30" fmla="*/ 133 w 184"/>
                <a:gd name="T31" fmla="*/ 134 h 235"/>
                <a:gd name="T32" fmla="*/ 153 w 184"/>
                <a:gd name="T33" fmla="*/ 134 h 235"/>
                <a:gd name="T34" fmla="*/ 153 w 184"/>
                <a:gd name="T35" fmla="*/ 134 h 235"/>
                <a:gd name="T36" fmla="*/ 164 w 184"/>
                <a:gd name="T37" fmla="*/ 137 h 235"/>
                <a:gd name="T38" fmla="*/ 184 w 184"/>
                <a:gd name="T39" fmla="*/ 117 h 235"/>
                <a:gd name="T40" fmla="*/ 164 w 184"/>
                <a:gd name="T41" fmla="*/ 97 h 235"/>
                <a:gd name="T42" fmla="*/ 153 w 184"/>
                <a:gd name="T43" fmla="*/ 100 h 235"/>
                <a:gd name="T44" fmla="*/ 153 w 184"/>
                <a:gd name="T45" fmla="*/ 100 h 235"/>
                <a:gd name="T46" fmla="*/ 133 w 184"/>
                <a:gd name="T47" fmla="*/ 100 h 235"/>
                <a:gd name="T48" fmla="*/ 133 w 184"/>
                <a:gd name="T49" fmla="*/ 51 h 235"/>
                <a:gd name="T50" fmla="*/ 83 w 184"/>
                <a:gd name="T51" fmla="*/ 51 h 235"/>
                <a:gd name="T52" fmla="*/ 83 w 184"/>
                <a:gd name="T53" fmla="*/ 30 h 235"/>
                <a:gd name="T54" fmla="*/ 83 w 184"/>
                <a:gd name="T55" fmla="*/ 30 h 235"/>
                <a:gd name="T56" fmla="*/ 86 w 184"/>
                <a:gd name="T57" fmla="*/ 20 h 235"/>
                <a:gd name="T58" fmla="*/ 66 w 184"/>
                <a:gd name="T59" fmla="*/ 0 h 235"/>
                <a:gd name="T60" fmla="*/ 46 w 184"/>
                <a:gd name="T61" fmla="*/ 20 h 235"/>
                <a:gd name="T62" fmla="*/ 49 w 184"/>
                <a:gd name="T63" fmla="*/ 30 h 235"/>
                <a:gd name="T64" fmla="*/ 49 w 184"/>
                <a:gd name="T65" fmla="*/ 30 h 235"/>
                <a:gd name="T66" fmla="*/ 49 w 184"/>
                <a:gd name="T67" fmla="*/ 51 h 235"/>
                <a:gd name="T68" fmla="*/ 0 w 184"/>
                <a:gd name="T69" fmla="*/ 51 h 235"/>
                <a:gd name="T70" fmla="*/ 0 w 184"/>
                <a:gd name="T71" fmla="*/ 100 h 235"/>
                <a:gd name="T72" fmla="*/ 20 w 184"/>
                <a:gd name="T73" fmla="*/ 100 h 235"/>
                <a:gd name="T74" fmla="*/ 20 w 184"/>
                <a:gd name="T75" fmla="*/ 100 h 235"/>
                <a:gd name="T76" fmla="*/ 31 w 184"/>
                <a:gd name="T77" fmla="*/ 97 h 235"/>
                <a:gd name="T78" fmla="*/ 51 w 184"/>
                <a:gd name="T79" fmla="*/ 117 h 235"/>
                <a:gd name="T80" fmla="*/ 31 w 184"/>
                <a:gd name="T8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235">
                  <a:moveTo>
                    <a:pt x="31" y="137"/>
                  </a:moveTo>
                  <a:cubicBezTo>
                    <a:pt x="27" y="137"/>
                    <a:pt x="23" y="136"/>
                    <a:pt x="20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0" y="134"/>
                    <a:pt x="0" y="121"/>
                    <a:pt x="0" y="134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62" y="183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7" y="207"/>
                    <a:pt x="46" y="211"/>
                    <a:pt x="46" y="215"/>
                  </a:cubicBezTo>
                  <a:cubicBezTo>
                    <a:pt x="46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7"/>
                    <a:pt x="83" y="204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83" y="204"/>
                    <a:pt x="70" y="183"/>
                    <a:pt x="83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6" y="136"/>
                    <a:pt x="160" y="137"/>
                    <a:pt x="164" y="137"/>
                  </a:cubicBezTo>
                  <a:cubicBezTo>
                    <a:pt x="175" y="137"/>
                    <a:pt x="184" y="128"/>
                    <a:pt x="184" y="117"/>
                  </a:cubicBezTo>
                  <a:cubicBezTo>
                    <a:pt x="184" y="106"/>
                    <a:pt x="175" y="97"/>
                    <a:pt x="164" y="97"/>
                  </a:cubicBezTo>
                  <a:cubicBezTo>
                    <a:pt x="160" y="97"/>
                    <a:pt x="156" y="98"/>
                    <a:pt x="153" y="100"/>
                  </a:cubicBezTo>
                  <a:cubicBezTo>
                    <a:pt x="153" y="100"/>
                    <a:pt x="153" y="100"/>
                    <a:pt x="153" y="100"/>
                  </a:cubicBezTo>
                  <a:cubicBezTo>
                    <a:pt x="153" y="100"/>
                    <a:pt x="133" y="113"/>
                    <a:pt x="133" y="100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0"/>
                    <a:pt x="83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27"/>
                    <a:pt x="86" y="23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ubicBezTo>
                    <a:pt x="46" y="23"/>
                    <a:pt x="47" y="27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62" y="51"/>
                    <a:pt x="4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3"/>
                    <a:pt x="20" y="100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3" y="98"/>
                    <a:pt x="27" y="97"/>
                    <a:pt x="31" y="97"/>
                  </a:cubicBezTo>
                  <a:cubicBezTo>
                    <a:pt x="42" y="97"/>
                    <a:pt x="51" y="106"/>
                    <a:pt x="51" y="117"/>
                  </a:cubicBezTo>
                  <a:cubicBezTo>
                    <a:pt x="51" y="128"/>
                    <a:pt x="42" y="137"/>
                    <a:pt x="31" y="1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410E4F-F15D-014B-9CD4-F0E224FBF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243" y="2389953"/>
              <a:ext cx="499780" cy="633201"/>
            </a:xfrm>
            <a:custGeom>
              <a:avLst/>
              <a:gdLst>
                <a:gd name="T0" fmla="*/ 47 w 191"/>
                <a:gd name="T1" fmla="*/ 219 h 242"/>
                <a:gd name="T2" fmla="*/ 48 w 191"/>
                <a:gd name="T3" fmla="*/ 209 h 242"/>
                <a:gd name="T4" fmla="*/ 55 w 191"/>
                <a:gd name="T5" fmla="*/ 191 h 242"/>
                <a:gd name="T6" fmla="*/ 0 w 191"/>
                <a:gd name="T7" fmla="*/ 191 h 242"/>
                <a:gd name="T8" fmla="*/ 4 w 191"/>
                <a:gd name="T9" fmla="*/ 130 h 242"/>
                <a:gd name="T10" fmla="*/ 22 w 191"/>
                <a:gd name="T11" fmla="*/ 132 h 242"/>
                <a:gd name="T12" fmla="*/ 35 w 191"/>
                <a:gd name="T13" fmla="*/ 137 h 242"/>
                <a:gd name="T14" fmla="*/ 35 w 191"/>
                <a:gd name="T15" fmla="*/ 105 h 242"/>
                <a:gd name="T16" fmla="*/ 22 w 191"/>
                <a:gd name="T17" fmla="*/ 110 h 242"/>
                <a:gd name="T18" fmla="*/ 4 w 191"/>
                <a:gd name="T19" fmla="*/ 112 h 242"/>
                <a:gd name="T20" fmla="*/ 0 w 191"/>
                <a:gd name="T21" fmla="*/ 51 h 242"/>
                <a:gd name="T22" fmla="*/ 55 w 191"/>
                <a:gd name="T23" fmla="*/ 51 h 242"/>
                <a:gd name="T24" fmla="*/ 48 w 191"/>
                <a:gd name="T25" fmla="*/ 33 h 242"/>
                <a:gd name="T26" fmla="*/ 47 w 191"/>
                <a:gd name="T27" fmla="*/ 24 h 242"/>
                <a:gd name="T28" fmla="*/ 94 w 191"/>
                <a:gd name="T29" fmla="*/ 24 h 242"/>
                <a:gd name="T30" fmla="*/ 92 w 191"/>
                <a:gd name="T31" fmla="*/ 33 h 242"/>
                <a:gd name="T32" fmla="*/ 85 w 191"/>
                <a:gd name="T33" fmla="*/ 51 h 242"/>
                <a:gd name="T34" fmla="*/ 140 w 191"/>
                <a:gd name="T35" fmla="*/ 51 h 242"/>
                <a:gd name="T36" fmla="*/ 141 w 191"/>
                <a:gd name="T37" fmla="*/ 106 h 242"/>
                <a:gd name="T38" fmla="*/ 158 w 191"/>
                <a:gd name="T39" fmla="*/ 99 h 242"/>
                <a:gd name="T40" fmla="*/ 168 w 191"/>
                <a:gd name="T41" fmla="*/ 98 h 242"/>
                <a:gd name="T42" fmla="*/ 168 w 191"/>
                <a:gd name="T43" fmla="*/ 144 h 242"/>
                <a:gd name="T44" fmla="*/ 159 w 191"/>
                <a:gd name="T45" fmla="*/ 143 h 242"/>
                <a:gd name="T46" fmla="*/ 141 w 191"/>
                <a:gd name="T47" fmla="*/ 136 h 242"/>
                <a:gd name="T48" fmla="*/ 140 w 191"/>
                <a:gd name="T49" fmla="*/ 191 h 242"/>
                <a:gd name="T50" fmla="*/ 85 w 191"/>
                <a:gd name="T51" fmla="*/ 191 h 242"/>
                <a:gd name="T52" fmla="*/ 92 w 191"/>
                <a:gd name="T53" fmla="*/ 209 h 242"/>
                <a:gd name="T54" fmla="*/ 94 w 191"/>
                <a:gd name="T55" fmla="*/ 219 h 242"/>
                <a:gd name="T56" fmla="*/ 58 w 191"/>
                <a:gd name="T57" fmla="*/ 206 h 242"/>
                <a:gd name="T58" fmla="*/ 56 w 191"/>
                <a:gd name="T59" fmla="*/ 210 h 242"/>
                <a:gd name="T60" fmla="*/ 70 w 191"/>
                <a:gd name="T61" fmla="*/ 235 h 242"/>
                <a:gd name="T62" fmla="*/ 84 w 191"/>
                <a:gd name="T63" fmla="*/ 210 h 242"/>
                <a:gd name="T64" fmla="*/ 82 w 191"/>
                <a:gd name="T65" fmla="*/ 206 h 242"/>
                <a:gd name="T66" fmla="*/ 87 w 191"/>
                <a:gd name="T67" fmla="*/ 184 h 242"/>
                <a:gd name="T68" fmla="*/ 133 w 191"/>
                <a:gd name="T69" fmla="*/ 138 h 242"/>
                <a:gd name="T70" fmla="*/ 155 w 191"/>
                <a:gd name="T71" fmla="*/ 133 h 242"/>
                <a:gd name="T72" fmla="*/ 159 w 191"/>
                <a:gd name="T73" fmla="*/ 135 h 242"/>
                <a:gd name="T74" fmla="*/ 184 w 191"/>
                <a:gd name="T75" fmla="*/ 121 h 242"/>
                <a:gd name="T76" fmla="*/ 159 w 191"/>
                <a:gd name="T77" fmla="*/ 107 h 242"/>
                <a:gd name="T78" fmla="*/ 155 w 191"/>
                <a:gd name="T79" fmla="*/ 109 h 242"/>
                <a:gd name="T80" fmla="*/ 133 w 191"/>
                <a:gd name="T81" fmla="*/ 104 h 242"/>
                <a:gd name="T82" fmla="*/ 87 w 191"/>
                <a:gd name="T83" fmla="*/ 58 h 242"/>
                <a:gd name="T84" fmla="*/ 82 w 191"/>
                <a:gd name="T85" fmla="*/ 36 h 242"/>
                <a:gd name="T86" fmla="*/ 84 w 191"/>
                <a:gd name="T87" fmla="*/ 32 h 242"/>
                <a:gd name="T88" fmla="*/ 70 w 191"/>
                <a:gd name="T89" fmla="*/ 7 h 242"/>
                <a:gd name="T90" fmla="*/ 56 w 191"/>
                <a:gd name="T91" fmla="*/ 32 h 242"/>
                <a:gd name="T92" fmla="*/ 58 w 191"/>
                <a:gd name="T93" fmla="*/ 36 h 242"/>
                <a:gd name="T94" fmla="*/ 53 w 191"/>
                <a:gd name="T95" fmla="*/ 58 h 242"/>
                <a:gd name="T96" fmla="*/ 7 w 191"/>
                <a:gd name="T97" fmla="*/ 104 h 242"/>
                <a:gd name="T98" fmla="*/ 22 w 191"/>
                <a:gd name="T99" fmla="*/ 101 h 242"/>
                <a:gd name="T100" fmla="*/ 26 w 191"/>
                <a:gd name="T101" fmla="*/ 99 h 242"/>
                <a:gd name="T102" fmla="*/ 58 w 191"/>
                <a:gd name="T103" fmla="*/ 121 h 242"/>
                <a:gd name="T104" fmla="*/ 26 w 191"/>
                <a:gd name="T105" fmla="*/ 143 h 242"/>
                <a:gd name="T106" fmla="*/ 22 w 191"/>
                <a:gd name="T107" fmla="*/ 141 h 242"/>
                <a:gd name="T108" fmla="*/ 7 w 191"/>
                <a:gd name="T109" fmla="*/ 138 h 242"/>
                <a:gd name="T110" fmla="*/ 53 w 191"/>
                <a:gd name="T111" fmla="*/ 184 h 242"/>
                <a:gd name="T112" fmla="*/ 58 w 191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242">
                  <a:moveTo>
                    <a:pt x="70" y="242"/>
                  </a:moveTo>
                  <a:cubicBezTo>
                    <a:pt x="57" y="242"/>
                    <a:pt x="47" y="231"/>
                    <a:pt x="47" y="219"/>
                  </a:cubicBezTo>
                  <a:cubicBezTo>
                    <a:pt x="47" y="215"/>
                    <a:pt x="47" y="212"/>
                    <a:pt x="49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4" y="201"/>
                    <a:pt x="56" y="193"/>
                    <a:pt x="55" y="191"/>
                  </a:cubicBezTo>
                  <a:cubicBezTo>
                    <a:pt x="55" y="191"/>
                    <a:pt x="54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3" y="131"/>
                    <a:pt x="4" y="130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9" y="137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5"/>
                    <a:pt x="35" y="105"/>
                  </a:cubicBezTo>
                  <a:cubicBezTo>
                    <a:pt x="32" y="105"/>
                    <a:pt x="29" y="106"/>
                    <a:pt x="26" y="107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3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5" y="51"/>
                    <a:pt x="55" y="51"/>
                  </a:cubicBezTo>
                  <a:cubicBezTo>
                    <a:pt x="56" y="49"/>
                    <a:pt x="54" y="41"/>
                    <a:pt x="50" y="3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0"/>
                    <a:pt x="47" y="27"/>
                    <a:pt x="47" y="24"/>
                  </a:cubicBezTo>
                  <a:cubicBezTo>
                    <a:pt x="47" y="11"/>
                    <a:pt x="57" y="0"/>
                    <a:pt x="70" y="0"/>
                  </a:cubicBezTo>
                  <a:cubicBezTo>
                    <a:pt x="83" y="0"/>
                    <a:pt x="94" y="11"/>
                    <a:pt x="94" y="24"/>
                  </a:cubicBezTo>
                  <a:cubicBezTo>
                    <a:pt x="94" y="27"/>
                    <a:pt x="93" y="30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7" y="41"/>
                    <a:pt x="84" y="49"/>
                    <a:pt x="85" y="51"/>
                  </a:cubicBezTo>
                  <a:cubicBezTo>
                    <a:pt x="85" y="51"/>
                    <a:pt x="87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5"/>
                    <a:pt x="140" y="106"/>
                    <a:pt x="141" y="106"/>
                  </a:cubicBezTo>
                  <a:cubicBezTo>
                    <a:pt x="143" y="107"/>
                    <a:pt x="150" y="105"/>
                    <a:pt x="155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1" y="98"/>
                    <a:pt x="165" y="98"/>
                    <a:pt x="168" y="98"/>
                  </a:cubicBezTo>
                  <a:cubicBezTo>
                    <a:pt x="181" y="98"/>
                    <a:pt x="191" y="108"/>
                    <a:pt x="191" y="121"/>
                  </a:cubicBezTo>
                  <a:cubicBezTo>
                    <a:pt x="191" y="134"/>
                    <a:pt x="181" y="144"/>
                    <a:pt x="168" y="144"/>
                  </a:cubicBezTo>
                  <a:cubicBezTo>
                    <a:pt x="165" y="144"/>
                    <a:pt x="161" y="144"/>
                    <a:pt x="159" y="143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55" y="141"/>
                    <a:pt x="155" y="141"/>
                    <a:pt x="155" y="141"/>
                  </a:cubicBezTo>
                  <a:cubicBezTo>
                    <a:pt x="150" y="138"/>
                    <a:pt x="143" y="135"/>
                    <a:pt x="141" y="136"/>
                  </a:cubicBezTo>
                  <a:cubicBezTo>
                    <a:pt x="140" y="136"/>
                    <a:pt x="140" y="137"/>
                    <a:pt x="140" y="138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5" y="191"/>
                    <a:pt x="85" y="191"/>
                  </a:cubicBezTo>
                  <a:cubicBezTo>
                    <a:pt x="84" y="193"/>
                    <a:pt x="87" y="201"/>
                    <a:pt x="90" y="206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10"/>
                    <a:pt x="92" y="210"/>
                    <a:pt x="92" y="210"/>
                  </a:cubicBezTo>
                  <a:cubicBezTo>
                    <a:pt x="93" y="212"/>
                    <a:pt x="94" y="215"/>
                    <a:pt x="94" y="219"/>
                  </a:cubicBezTo>
                  <a:cubicBezTo>
                    <a:pt x="94" y="231"/>
                    <a:pt x="83" y="242"/>
                    <a:pt x="70" y="242"/>
                  </a:cubicBezTo>
                  <a:close/>
                  <a:moveTo>
                    <a:pt x="58" y="206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2"/>
                    <a:pt x="54" y="215"/>
                    <a:pt x="54" y="219"/>
                  </a:cubicBezTo>
                  <a:cubicBezTo>
                    <a:pt x="54" y="228"/>
                    <a:pt x="61" y="235"/>
                    <a:pt x="70" y="235"/>
                  </a:cubicBezTo>
                  <a:cubicBezTo>
                    <a:pt x="79" y="235"/>
                    <a:pt x="87" y="228"/>
                    <a:pt x="87" y="219"/>
                  </a:cubicBezTo>
                  <a:cubicBezTo>
                    <a:pt x="87" y="215"/>
                    <a:pt x="86" y="212"/>
                    <a:pt x="84" y="210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8"/>
                  </a:cubicBezTo>
                  <a:cubicBezTo>
                    <a:pt x="80" y="186"/>
                    <a:pt x="82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3"/>
                    <a:pt x="135" y="131"/>
                    <a:pt x="137" y="130"/>
                  </a:cubicBezTo>
                  <a:cubicBezTo>
                    <a:pt x="142" y="127"/>
                    <a:pt x="150" y="130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62" y="137"/>
                    <a:pt x="165" y="137"/>
                    <a:pt x="168" y="137"/>
                  </a:cubicBezTo>
                  <a:cubicBezTo>
                    <a:pt x="177" y="137"/>
                    <a:pt x="184" y="130"/>
                    <a:pt x="184" y="121"/>
                  </a:cubicBezTo>
                  <a:cubicBezTo>
                    <a:pt x="184" y="112"/>
                    <a:pt x="177" y="105"/>
                    <a:pt x="168" y="105"/>
                  </a:cubicBezTo>
                  <a:cubicBezTo>
                    <a:pt x="165" y="105"/>
                    <a:pt x="162" y="106"/>
                    <a:pt x="159" y="107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2"/>
                    <a:pt x="142" y="115"/>
                    <a:pt x="137" y="112"/>
                  </a:cubicBezTo>
                  <a:cubicBezTo>
                    <a:pt x="135" y="111"/>
                    <a:pt x="133" y="109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6"/>
                    <a:pt x="79" y="54"/>
                  </a:cubicBezTo>
                  <a:cubicBezTo>
                    <a:pt x="76" y="49"/>
                    <a:pt x="79" y="41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6" y="30"/>
                    <a:pt x="87" y="27"/>
                    <a:pt x="87" y="24"/>
                  </a:cubicBezTo>
                  <a:cubicBezTo>
                    <a:pt x="87" y="14"/>
                    <a:pt x="79" y="7"/>
                    <a:pt x="70" y="7"/>
                  </a:cubicBezTo>
                  <a:cubicBezTo>
                    <a:pt x="61" y="7"/>
                    <a:pt x="54" y="14"/>
                    <a:pt x="54" y="24"/>
                  </a:cubicBezTo>
                  <a:cubicBezTo>
                    <a:pt x="54" y="27"/>
                    <a:pt x="55" y="30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5"/>
                    <a:pt x="7" y="106"/>
                    <a:pt x="8" y="106"/>
                  </a:cubicBezTo>
                  <a:cubicBezTo>
                    <a:pt x="10" y="107"/>
                    <a:pt x="17" y="105"/>
                    <a:pt x="22" y="101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9" y="98"/>
                    <a:pt x="32" y="98"/>
                    <a:pt x="35" y="98"/>
                  </a:cubicBezTo>
                  <a:cubicBezTo>
                    <a:pt x="48" y="98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2" y="144"/>
                    <a:pt x="29" y="144"/>
                    <a:pt x="26" y="143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8"/>
                    <a:pt x="10" y="135"/>
                    <a:pt x="8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F792267-C075-D14F-995A-6D4FBC7F3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108" y="3227659"/>
              <a:ext cx="614609" cy="481189"/>
            </a:xfrm>
            <a:custGeom>
              <a:avLst/>
              <a:gdLst>
                <a:gd name="T0" fmla="*/ 97 w 235"/>
                <a:gd name="T1" fmla="*/ 31 h 184"/>
                <a:gd name="T2" fmla="*/ 100 w 235"/>
                <a:gd name="T3" fmla="*/ 21 h 184"/>
                <a:gd name="T4" fmla="*/ 100 w 235"/>
                <a:gd name="T5" fmla="*/ 21 h 184"/>
                <a:gd name="T6" fmla="*/ 100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0 w 235"/>
                <a:gd name="T13" fmla="*/ 50 h 184"/>
                <a:gd name="T14" fmla="*/ 30 w 235"/>
                <a:gd name="T15" fmla="*/ 50 h 184"/>
                <a:gd name="T16" fmla="*/ 20 w 235"/>
                <a:gd name="T17" fmla="*/ 47 h 184"/>
                <a:gd name="T18" fmla="*/ 0 w 235"/>
                <a:gd name="T19" fmla="*/ 66 h 184"/>
                <a:gd name="T20" fmla="*/ 20 w 235"/>
                <a:gd name="T21" fmla="*/ 86 h 184"/>
                <a:gd name="T22" fmla="*/ 30 w 235"/>
                <a:gd name="T23" fmla="*/ 83 h 184"/>
                <a:gd name="T24" fmla="*/ 30 w 235"/>
                <a:gd name="T25" fmla="*/ 83 h 184"/>
                <a:gd name="T26" fmla="*/ 51 w 235"/>
                <a:gd name="T27" fmla="*/ 83 h 184"/>
                <a:gd name="T28" fmla="*/ 51 w 235"/>
                <a:gd name="T29" fmla="*/ 133 h 184"/>
                <a:gd name="T30" fmla="*/ 100 w 235"/>
                <a:gd name="T31" fmla="*/ 133 h 184"/>
                <a:gd name="T32" fmla="*/ 100 w 235"/>
                <a:gd name="T33" fmla="*/ 153 h 184"/>
                <a:gd name="T34" fmla="*/ 100 w 235"/>
                <a:gd name="T35" fmla="*/ 153 h 184"/>
                <a:gd name="T36" fmla="*/ 97 w 235"/>
                <a:gd name="T37" fmla="*/ 164 h 184"/>
                <a:gd name="T38" fmla="*/ 117 w 235"/>
                <a:gd name="T39" fmla="*/ 184 h 184"/>
                <a:gd name="T40" fmla="*/ 137 w 235"/>
                <a:gd name="T41" fmla="*/ 164 h 184"/>
                <a:gd name="T42" fmla="*/ 134 w 235"/>
                <a:gd name="T43" fmla="*/ 153 h 184"/>
                <a:gd name="T44" fmla="*/ 134 w 235"/>
                <a:gd name="T45" fmla="*/ 153 h 184"/>
                <a:gd name="T46" fmla="*/ 134 w 235"/>
                <a:gd name="T47" fmla="*/ 133 h 184"/>
                <a:gd name="T48" fmla="*/ 184 w 235"/>
                <a:gd name="T49" fmla="*/ 133 h 184"/>
                <a:gd name="T50" fmla="*/ 184 w 235"/>
                <a:gd name="T51" fmla="*/ 83 h 184"/>
                <a:gd name="T52" fmla="*/ 204 w 235"/>
                <a:gd name="T53" fmla="*/ 83 h 184"/>
                <a:gd name="T54" fmla="*/ 204 w 235"/>
                <a:gd name="T55" fmla="*/ 83 h 184"/>
                <a:gd name="T56" fmla="*/ 215 w 235"/>
                <a:gd name="T57" fmla="*/ 86 h 184"/>
                <a:gd name="T58" fmla="*/ 235 w 235"/>
                <a:gd name="T59" fmla="*/ 66 h 184"/>
                <a:gd name="T60" fmla="*/ 215 w 235"/>
                <a:gd name="T61" fmla="*/ 47 h 184"/>
                <a:gd name="T62" fmla="*/ 204 w 235"/>
                <a:gd name="T63" fmla="*/ 50 h 184"/>
                <a:gd name="T64" fmla="*/ 204 w 235"/>
                <a:gd name="T65" fmla="*/ 50 h 184"/>
                <a:gd name="T66" fmla="*/ 184 w 235"/>
                <a:gd name="T67" fmla="*/ 50 h 184"/>
                <a:gd name="T68" fmla="*/ 184 w 235"/>
                <a:gd name="T69" fmla="*/ 0 h 184"/>
                <a:gd name="T70" fmla="*/ 134 w 235"/>
                <a:gd name="T71" fmla="*/ 0 h 184"/>
                <a:gd name="T72" fmla="*/ 134 w 235"/>
                <a:gd name="T73" fmla="*/ 21 h 184"/>
                <a:gd name="T74" fmla="*/ 134 w 235"/>
                <a:gd name="T75" fmla="*/ 21 h 184"/>
                <a:gd name="T76" fmla="*/ 137 w 235"/>
                <a:gd name="T77" fmla="*/ 31 h 184"/>
                <a:gd name="T78" fmla="*/ 117 w 235"/>
                <a:gd name="T79" fmla="*/ 51 h 184"/>
                <a:gd name="T80" fmla="*/ 97 w 235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7" y="31"/>
                  </a:moveTo>
                  <a:cubicBezTo>
                    <a:pt x="97" y="27"/>
                    <a:pt x="98" y="24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7" y="48"/>
                    <a:pt x="24" y="47"/>
                    <a:pt x="20" y="47"/>
                  </a:cubicBezTo>
                  <a:cubicBezTo>
                    <a:pt x="9" y="47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4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13" y="13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6"/>
                    <a:pt x="97" y="160"/>
                    <a:pt x="97" y="164"/>
                  </a:cubicBezTo>
                  <a:cubicBezTo>
                    <a:pt x="97" y="175"/>
                    <a:pt x="106" y="184"/>
                    <a:pt x="117" y="184"/>
                  </a:cubicBezTo>
                  <a:cubicBezTo>
                    <a:pt x="128" y="184"/>
                    <a:pt x="137" y="175"/>
                    <a:pt x="137" y="164"/>
                  </a:cubicBezTo>
                  <a:cubicBezTo>
                    <a:pt x="137" y="160"/>
                    <a:pt x="136" y="156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21" y="133"/>
                    <a:pt x="13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4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7"/>
                    <a:pt x="215" y="47"/>
                  </a:cubicBezTo>
                  <a:cubicBezTo>
                    <a:pt x="211" y="47"/>
                    <a:pt x="207" y="48"/>
                    <a:pt x="204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1"/>
                    <a:pt x="134" y="21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36" y="24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021AFDE-CF30-6E4A-A720-5E8A68BE3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7172" y="3220004"/>
              <a:ext cx="634294" cy="497593"/>
            </a:xfrm>
            <a:custGeom>
              <a:avLst/>
              <a:gdLst>
                <a:gd name="T0" fmla="*/ 98 w 242"/>
                <a:gd name="T1" fmla="*/ 167 h 190"/>
                <a:gd name="T2" fmla="*/ 99 w 242"/>
                <a:gd name="T3" fmla="*/ 158 h 190"/>
                <a:gd name="T4" fmla="*/ 106 w 242"/>
                <a:gd name="T5" fmla="*/ 140 h 190"/>
                <a:gd name="T6" fmla="*/ 51 w 242"/>
                <a:gd name="T7" fmla="*/ 139 h 190"/>
                <a:gd name="T8" fmla="*/ 51 w 242"/>
                <a:gd name="T9" fmla="*/ 84 h 190"/>
                <a:gd name="T10" fmla="*/ 33 w 242"/>
                <a:gd name="T11" fmla="*/ 91 h 190"/>
                <a:gd name="T12" fmla="*/ 24 w 242"/>
                <a:gd name="T13" fmla="*/ 93 h 190"/>
                <a:gd name="T14" fmla="*/ 24 w 242"/>
                <a:gd name="T15" fmla="*/ 46 h 190"/>
                <a:gd name="T16" fmla="*/ 33 w 242"/>
                <a:gd name="T17" fmla="*/ 48 h 190"/>
                <a:gd name="T18" fmla="*/ 51 w 242"/>
                <a:gd name="T19" fmla="*/ 55 h 190"/>
                <a:gd name="T20" fmla="*/ 51 w 242"/>
                <a:gd name="T21" fmla="*/ 0 h 190"/>
                <a:gd name="T22" fmla="*/ 112 w 242"/>
                <a:gd name="T23" fmla="*/ 4 h 190"/>
                <a:gd name="T24" fmla="*/ 109 w 242"/>
                <a:gd name="T25" fmla="*/ 22 h 190"/>
                <a:gd name="T26" fmla="*/ 105 w 242"/>
                <a:gd name="T27" fmla="*/ 34 h 190"/>
                <a:gd name="T28" fmla="*/ 138 w 242"/>
                <a:gd name="T29" fmla="*/ 34 h 190"/>
                <a:gd name="T30" fmla="*/ 133 w 242"/>
                <a:gd name="T31" fmla="*/ 22 h 190"/>
                <a:gd name="T32" fmla="*/ 130 w 242"/>
                <a:gd name="T33" fmla="*/ 4 h 190"/>
                <a:gd name="T34" fmla="*/ 191 w 242"/>
                <a:gd name="T35" fmla="*/ 0 h 190"/>
                <a:gd name="T36" fmla="*/ 192 w 242"/>
                <a:gd name="T37" fmla="*/ 55 h 190"/>
                <a:gd name="T38" fmla="*/ 209 w 242"/>
                <a:gd name="T39" fmla="*/ 48 h 190"/>
                <a:gd name="T40" fmla="*/ 219 w 242"/>
                <a:gd name="T41" fmla="*/ 46 h 190"/>
                <a:gd name="T42" fmla="*/ 219 w 242"/>
                <a:gd name="T43" fmla="*/ 93 h 190"/>
                <a:gd name="T44" fmla="*/ 210 w 242"/>
                <a:gd name="T45" fmla="*/ 91 h 190"/>
                <a:gd name="T46" fmla="*/ 192 w 242"/>
                <a:gd name="T47" fmla="*/ 84 h 190"/>
                <a:gd name="T48" fmla="*/ 191 w 242"/>
                <a:gd name="T49" fmla="*/ 139 h 190"/>
                <a:gd name="T50" fmla="*/ 136 w 242"/>
                <a:gd name="T51" fmla="*/ 140 h 190"/>
                <a:gd name="T52" fmla="*/ 143 w 242"/>
                <a:gd name="T53" fmla="*/ 158 h 190"/>
                <a:gd name="T54" fmla="*/ 145 w 242"/>
                <a:gd name="T55" fmla="*/ 167 h 190"/>
                <a:gd name="T56" fmla="*/ 109 w 242"/>
                <a:gd name="T57" fmla="*/ 155 h 190"/>
                <a:gd name="T58" fmla="*/ 107 w 242"/>
                <a:gd name="T59" fmla="*/ 158 h 190"/>
                <a:gd name="T60" fmla="*/ 121 w 242"/>
                <a:gd name="T61" fmla="*/ 183 h 190"/>
                <a:gd name="T62" fmla="*/ 135 w 242"/>
                <a:gd name="T63" fmla="*/ 158 h 190"/>
                <a:gd name="T64" fmla="*/ 133 w 242"/>
                <a:gd name="T65" fmla="*/ 155 h 190"/>
                <a:gd name="T66" fmla="*/ 138 w 242"/>
                <a:gd name="T67" fmla="*/ 132 h 190"/>
                <a:gd name="T68" fmla="*/ 184 w 242"/>
                <a:gd name="T69" fmla="*/ 86 h 190"/>
                <a:gd name="T70" fmla="*/ 206 w 242"/>
                <a:gd name="T71" fmla="*/ 81 h 190"/>
                <a:gd name="T72" fmla="*/ 210 w 242"/>
                <a:gd name="T73" fmla="*/ 83 h 190"/>
                <a:gd name="T74" fmla="*/ 235 w 242"/>
                <a:gd name="T75" fmla="*/ 69 h 190"/>
                <a:gd name="T76" fmla="*/ 210 w 242"/>
                <a:gd name="T77" fmla="*/ 56 h 190"/>
                <a:gd name="T78" fmla="*/ 206 w 242"/>
                <a:gd name="T79" fmla="*/ 58 h 190"/>
                <a:gd name="T80" fmla="*/ 184 w 242"/>
                <a:gd name="T81" fmla="*/ 53 h 190"/>
                <a:gd name="T82" fmla="*/ 138 w 242"/>
                <a:gd name="T83" fmla="*/ 7 h 190"/>
                <a:gd name="T84" fmla="*/ 141 w 242"/>
                <a:gd name="T85" fmla="*/ 22 h 190"/>
                <a:gd name="T86" fmla="*/ 143 w 242"/>
                <a:gd name="T87" fmla="*/ 25 h 190"/>
                <a:gd name="T88" fmla="*/ 121 w 242"/>
                <a:gd name="T89" fmla="*/ 58 h 190"/>
                <a:gd name="T90" fmla="*/ 100 w 242"/>
                <a:gd name="T91" fmla="*/ 25 h 190"/>
                <a:gd name="T92" fmla="*/ 101 w 242"/>
                <a:gd name="T93" fmla="*/ 22 h 190"/>
                <a:gd name="T94" fmla="*/ 104 w 242"/>
                <a:gd name="T95" fmla="*/ 7 h 190"/>
                <a:gd name="T96" fmla="*/ 58 w 242"/>
                <a:gd name="T97" fmla="*/ 53 h 190"/>
                <a:gd name="T98" fmla="*/ 36 w 242"/>
                <a:gd name="T99" fmla="*/ 58 h 190"/>
                <a:gd name="T100" fmla="*/ 32 w 242"/>
                <a:gd name="T101" fmla="*/ 56 h 190"/>
                <a:gd name="T102" fmla="*/ 7 w 242"/>
                <a:gd name="T103" fmla="*/ 69 h 190"/>
                <a:gd name="T104" fmla="*/ 32 w 242"/>
                <a:gd name="T105" fmla="*/ 83 h 190"/>
                <a:gd name="T106" fmla="*/ 36 w 242"/>
                <a:gd name="T107" fmla="*/ 81 h 190"/>
                <a:gd name="T108" fmla="*/ 58 w 242"/>
                <a:gd name="T109" fmla="*/ 86 h 190"/>
                <a:gd name="T110" fmla="*/ 104 w 242"/>
                <a:gd name="T111" fmla="*/ 132 h 190"/>
                <a:gd name="T112" fmla="*/ 109 w 242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0">
                  <a:moveTo>
                    <a:pt x="121" y="190"/>
                  </a:moveTo>
                  <a:cubicBezTo>
                    <a:pt x="108" y="190"/>
                    <a:pt x="98" y="180"/>
                    <a:pt x="98" y="167"/>
                  </a:cubicBezTo>
                  <a:cubicBezTo>
                    <a:pt x="98" y="164"/>
                    <a:pt x="98" y="161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5" y="149"/>
                    <a:pt x="107" y="142"/>
                    <a:pt x="106" y="140"/>
                  </a:cubicBezTo>
                  <a:cubicBezTo>
                    <a:pt x="106" y="139"/>
                    <a:pt x="105" y="139"/>
                    <a:pt x="104" y="139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1" y="85"/>
                    <a:pt x="51" y="84"/>
                  </a:cubicBezTo>
                  <a:cubicBezTo>
                    <a:pt x="49" y="83"/>
                    <a:pt x="41" y="86"/>
                    <a:pt x="36" y="89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0" y="92"/>
                    <a:pt x="27" y="93"/>
                    <a:pt x="24" y="93"/>
                  </a:cubicBezTo>
                  <a:cubicBezTo>
                    <a:pt x="11" y="93"/>
                    <a:pt x="0" y="82"/>
                    <a:pt x="0" y="69"/>
                  </a:cubicBezTo>
                  <a:cubicBezTo>
                    <a:pt x="0" y="57"/>
                    <a:pt x="11" y="46"/>
                    <a:pt x="24" y="46"/>
                  </a:cubicBezTo>
                  <a:cubicBezTo>
                    <a:pt x="27" y="46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9" y="56"/>
                    <a:pt x="51" y="55"/>
                  </a:cubicBezTo>
                  <a:cubicBezTo>
                    <a:pt x="51" y="54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8"/>
                    <a:pt x="105" y="31"/>
                    <a:pt x="105" y="34"/>
                  </a:cubicBezTo>
                  <a:cubicBezTo>
                    <a:pt x="105" y="43"/>
                    <a:pt x="112" y="51"/>
                    <a:pt x="121" y="51"/>
                  </a:cubicBezTo>
                  <a:cubicBezTo>
                    <a:pt x="130" y="51"/>
                    <a:pt x="138" y="43"/>
                    <a:pt x="138" y="34"/>
                  </a:cubicBezTo>
                  <a:cubicBezTo>
                    <a:pt x="138" y="31"/>
                    <a:pt x="137" y="28"/>
                    <a:pt x="135" y="25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4"/>
                    <a:pt x="192" y="55"/>
                  </a:cubicBezTo>
                  <a:cubicBezTo>
                    <a:pt x="194" y="56"/>
                    <a:pt x="201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6" y="46"/>
                    <a:pt x="219" y="46"/>
                  </a:cubicBezTo>
                  <a:cubicBezTo>
                    <a:pt x="232" y="46"/>
                    <a:pt x="242" y="57"/>
                    <a:pt x="242" y="69"/>
                  </a:cubicBezTo>
                  <a:cubicBezTo>
                    <a:pt x="242" y="82"/>
                    <a:pt x="232" y="93"/>
                    <a:pt x="219" y="93"/>
                  </a:cubicBezTo>
                  <a:cubicBezTo>
                    <a:pt x="216" y="93"/>
                    <a:pt x="213" y="92"/>
                    <a:pt x="210" y="91"/>
                  </a:cubicBezTo>
                  <a:cubicBezTo>
                    <a:pt x="210" y="91"/>
                    <a:pt x="210" y="91"/>
                    <a:pt x="210" y="91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1" y="86"/>
                    <a:pt x="194" y="83"/>
                    <a:pt x="192" y="84"/>
                  </a:cubicBezTo>
                  <a:cubicBezTo>
                    <a:pt x="191" y="85"/>
                    <a:pt x="191" y="86"/>
                    <a:pt x="191" y="86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38" y="139"/>
                    <a:pt x="136" y="139"/>
                    <a:pt x="136" y="140"/>
                  </a:cubicBezTo>
                  <a:cubicBezTo>
                    <a:pt x="135" y="142"/>
                    <a:pt x="138" y="149"/>
                    <a:pt x="141" y="15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4" y="161"/>
                    <a:pt x="145" y="164"/>
                    <a:pt x="145" y="167"/>
                  </a:cubicBezTo>
                  <a:cubicBezTo>
                    <a:pt x="145" y="180"/>
                    <a:pt x="134" y="190"/>
                    <a:pt x="121" y="190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6" y="161"/>
                    <a:pt x="105" y="164"/>
                    <a:pt x="105" y="167"/>
                  </a:cubicBezTo>
                  <a:cubicBezTo>
                    <a:pt x="105" y="176"/>
                    <a:pt x="112" y="183"/>
                    <a:pt x="121" y="183"/>
                  </a:cubicBezTo>
                  <a:cubicBezTo>
                    <a:pt x="130" y="183"/>
                    <a:pt x="138" y="176"/>
                    <a:pt x="138" y="167"/>
                  </a:cubicBezTo>
                  <a:cubicBezTo>
                    <a:pt x="138" y="164"/>
                    <a:pt x="137" y="161"/>
                    <a:pt x="135" y="158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30" y="136"/>
                  </a:cubicBezTo>
                  <a:cubicBezTo>
                    <a:pt x="131" y="135"/>
                    <a:pt x="133" y="132"/>
                    <a:pt x="138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1"/>
                    <a:pt x="186" y="79"/>
                    <a:pt x="188" y="78"/>
                  </a:cubicBezTo>
                  <a:cubicBezTo>
                    <a:pt x="193" y="75"/>
                    <a:pt x="201" y="79"/>
                    <a:pt x="206" y="81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10" y="83"/>
                    <a:pt x="210" y="83"/>
                    <a:pt x="210" y="83"/>
                  </a:cubicBezTo>
                  <a:cubicBezTo>
                    <a:pt x="213" y="85"/>
                    <a:pt x="216" y="86"/>
                    <a:pt x="219" y="86"/>
                  </a:cubicBezTo>
                  <a:cubicBezTo>
                    <a:pt x="228" y="86"/>
                    <a:pt x="235" y="79"/>
                    <a:pt x="235" y="69"/>
                  </a:cubicBezTo>
                  <a:cubicBezTo>
                    <a:pt x="235" y="60"/>
                    <a:pt x="228" y="53"/>
                    <a:pt x="219" y="53"/>
                  </a:cubicBezTo>
                  <a:cubicBezTo>
                    <a:pt x="216" y="53"/>
                    <a:pt x="213" y="54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0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6" y="7"/>
                    <a:pt x="136" y="7"/>
                  </a:cubicBezTo>
                  <a:cubicBezTo>
                    <a:pt x="135" y="9"/>
                    <a:pt x="138" y="17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8"/>
                    <a:pt x="145" y="31"/>
                    <a:pt x="145" y="34"/>
                  </a:cubicBezTo>
                  <a:cubicBezTo>
                    <a:pt x="145" y="47"/>
                    <a:pt x="134" y="58"/>
                    <a:pt x="121" y="58"/>
                  </a:cubicBezTo>
                  <a:cubicBezTo>
                    <a:pt x="108" y="58"/>
                    <a:pt x="98" y="47"/>
                    <a:pt x="98" y="34"/>
                  </a:cubicBezTo>
                  <a:cubicBezTo>
                    <a:pt x="98" y="31"/>
                    <a:pt x="98" y="28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9"/>
                    <a:pt x="106" y="7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0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4"/>
                    <a:pt x="27" y="53"/>
                    <a:pt x="24" y="53"/>
                  </a:cubicBezTo>
                  <a:cubicBezTo>
                    <a:pt x="15" y="53"/>
                    <a:pt x="7" y="60"/>
                    <a:pt x="7" y="69"/>
                  </a:cubicBezTo>
                  <a:cubicBezTo>
                    <a:pt x="7" y="79"/>
                    <a:pt x="15" y="86"/>
                    <a:pt x="24" y="86"/>
                  </a:cubicBezTo>
                  <a:cubicBezTo>
                    <a:pt x="27" y="86"/>
                    <a:pt x="30" y="85"/>
                    <a:pt x="32" y="83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1" y="79"/>
                    <a:pt x="49" y="75"/>
                    <a:pt x="54" y="78"/>
                  </a:cubicBezTo>
                  <a:cubicBezTo>
                    <a:pt x="56" y="79"/>
                    <a:pt x="58" y="81"/>
                    <a:pt x="58" y="86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9" y="132"/>
                    <a:pt x="111" y="135"/>
                    <a:pt x="112" y="136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91603EB-9973-4E45-89EF-B3C992B5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317" y="3575427"/>
              <a:ext cx="482283" cy="348862"/>
            </a:xfrm>
            <a:custGeom>
              <a:avLst/>
              <a:gdLst>
                <a:gd name="T0" fmla="*/ 32 w 184"/>
                <a:gd name="T1" fmla="*/ 86 h 133"/>
                <a:gd name="T2" fmla="*/ 21 w 184"/>
                <a:gd name="T3" fmla="*/ 83 h 133"/>
                <a:gd name="T4" fmla="*/ 21 w 184"/>
                <a:gd name="T5" fmla="*/ 83 h 133"/>
                <a:gd name="T6" fmla="*/ 0 w 184"/>
                <a:gd name="T7" fmla="*/ 83 h 133"/>
                <a:gd name="T8" fmla="*/ 0 w 184"/>
                <a:gd name="T9" fmla="*/ 133 h 133"/>
                <a:gd name="T10" fmla="*/ 50 w 184"/>
                <a:gd name="T11" fmla="*/ 133 h 133"/>
                <a:gd name="T12" fmla="*/ 50 w 184"/>
                <a:gd name="T13" fmla="*/ 112 h 133"/>
                <a:gd name="T14" fmla="*/ 50 w 184"/>
                <a:gd name="T15" fmla="*/ 112 h 133"/>
                <a:gd name="T16" fmla="*/ 47 w 184"/>
                <a:gd name="T17" fmla="*/ 101 h 133"/>
                <a:gd name="T18" fmla="*/ 67 w 184"/>
                <a:gd name="T19" fmla="*/ 81 h 133"/>
                <a:gd name="T20" fmla="*/ 87 w 184"/>
                <a:gd name="T21" fmla="*/ 101 h 133"/>
                <a:gd name="T22" fmla="*/ 84 w 184"/>
                <a:gd name="T23" fmla="*/ 112 h 133"/>
                <a:gd name="T24" fmla="*/ 84 w 184"/>
                <a:gd name="T25" fmla="*/ 112 h 133"/>
                <a:gd name="T26" fmla="*/ 84 w 184"/>
                <a:gd name="T27" fmla="*/ 133 h 133"/>
                <a:gd name="T28" fmla="*/ 133 w 184"/>
                <a:gd name="T29" fmla="*/ 133 h 133"/>
                <a:gd name="T30" fmla="*/ 133 w 184"/>
                <a:gd name="T31" fmla="*/ 83 h 133"/>
                <a:gd name="T32" fmla="*/ 154 w 184"/>
                <a:gd name="T33" fmla="*/ 83 h 133"/>
                <a:gd name="T34" fmla="*/ 154 w 184"/>
                <a:gd name="T35" fmla="*/ 83 h 133"/>
                <a:gd name="T36" fmla="*/ 164 w 184"/>
                <a:gd name="T37" fmla="*/ 86 h 133"/>
                <a:gd name="T38" fmla="*/ 184 w 184"/>
                <a:gd name="T39" fmla="*/ 66 h 133"/>
                <a:gd name="T40" fmla="*/ 164 w 184"/>
                <a:gd name="T41" fmla="*/ 46 h 133"/>
                <a:gd name="T42" fmla="*/ 154 w 184"/>
                <a:gd name="T43" fmla="*/ 49 h 133"/>
                <a:gd name="T44" fmla="*/ 154 w 184"/>
                <a:gd name="T45" fmla="*/ 49 h 133"/>
                <a:gd name="T46" fmla="*/ 133 w 184"/>
                <a:gd name="T47" fmla="*/ 49 h 133"/>
                <a:gd name="T48" fmla="*/ 133 w 184"/>
                <a:gd name="T49" fmla="*/ 0 h 133"/>
                <a:gd name="T50" fmla="*/ 84 w 184"/>
                <a:gd name="T51" fmla="*/ 0 h 133"/>
                <a:gd name="T52" fmla="*/ 84 w 184"/>
                <a:gd name="T53" fmla="*/ 20 h 133"/>
                <a:gd name="T54" fmla="*/ 84 w 184"/>
                <a:gd name="T55" fmla="*/ 20 h 133"/>
                <a:gd name="T56" fmla="*/ 87 w 184"/>
                <a:gd name="T57" fmla="*/ 31 h 133"/>
                <a:gd name="T58" fmla="*/ 67 w 184"/>
                <a:gd name="T59" fmla="*/ 51 h 133"/>
                <a:gd name="T60" fmla="*/ 47 w 184"/>
                <a:gd name="T61" fmla="*/ 31 h 133"/>
                <a:gd name="T62" fmla="*/ 50 w 184"/>
                <a:gd name="T63" fmla="*/ 20 h 133"/>
                <a:gd name="T64" fmla="*/ 50 w 184"/>
                <a:gd name="T65" fmla="*/ 20 h 133"/>
                <a:gd name="T66" fmla="*/ 50 w 184"/>
                <a:gd name="T67" fmla="*/ 0 h 133"/>
                <a:gd name="T68" fmla="*/ 0 w 184"/>
                <a:gd name="T69" fmla="*/ 0 h 133"/>
                <a:gd name="T70" fmla="*/ 0 w 184"/>
                <a:gd name="T71" fmla="*/ 49 h 133"/>
                <a:gd name="T72" fmla="*/ 21 w 184"/>
                <a:gd name="T73" fmla="*/ 49 h 133"/>
                <a:gd name="T74" fmla="*/ 21 w 184"/>
                <a:gd name="T75" fmla="*/ 49 h 133"/>
                <a:gd name="T76" fmla="*/ 32 w 184"/>
                <a:gd name="T77" fmla="*/ 46 h 133"/>
                <a:gd name="T78" fmla="*/ 52 w 184"/>
                <a:gd name="T79" fmla="*/ 66 h 133"/>
                <a:gd name="T80" fmla="*/ 32 w 184"/>
                <a:gd name="T81" fmla="*/ 8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33">
                  <a:moveTo>
                    <a:pt x="32" y="86"/>
                  </a:moveTo>
                  <a:cubicBezTo>
                    <a:pt x="28" y="86"/>
                    <a:pt x="24" y="85"/>
                    <a:pt x="21" y="83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1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3" y="133"/>
                    <a:pt x="50" y="112"/>
                    <a:pt x="50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8" y="109"/>
                    <a:pt x="47" y="105"/>
                    <a:pt x="47" y="101"/>
                  </a:cubicBezTo>
                  <a:cubicBezTo>
                    <a:pt x="47" y="90"/>
                    <a:pt x="56" y="81"/>
                    <a:pt x="67" y="81"/>
                  </a:cubicBezTo>
                  <a:cubicBezTo>
                    <a:pt x="78" y="81"/>
                    <a:pt x="87" y="90"/>
                    <a:pt x="87" y="101"/>
                  </a:cubicBezTo>
                  <a:cubicBezTo>
                    <a:pt x="87" y="105"/>
                    <a:pt x="86" y="109"/>
                    <a:pt x="84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4" y="112"/>
                    <a:pt x="71" y="133"/>
                    <a:pt x="84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54" y="83"/>
                    <a:pt x="154" y="83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7" y="85"/>
                    <a:pt x="160" y="86"/>
                    <a:pt x="164" y="86"/>
                  </a:cubicBezTo>
                  <a:cubicBezTo>
                    <a:pt x="175" y="86"/>
                    <a:pt x="184" y="77"/>
                    <a:pt x="184" y="66"/>
                  </a:cubicBezTo>
                  <a:cubicBezTo>
                    <a:pt x="184" y="55"/>
                    <a:pt x="175" y="46"/>
                    <a:pt x="164" y="46"/>
                  </a:cubicBezTo>
                  <a:cubicBezTo>
                    <a:pt x="160" y="46"/>
                    <a:pt x="157" y="47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33" y="62"/>
                    <a:pt x="133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1" y="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23"/>
                    <a:pt x="87" y="27"/>
                    <a:pt x="87" y="31"/>
                  </a:cubicBezTo>
                  <a:cubicBezTo>
                    <a:pt x="87" y="42"/>
                    <a:pt x="78" y="51"/>
                    <a:pt x="67" y="51"/>
                  </a:cubicBezTo>
                  <a:cubicBezTo>
                    <a:pt x="56" y="51"/>
                    <a:pt x="47" y="42"/>
                    <a:pt x="47" y="31"/>
                  </a:cubicBezTo>
                  <a:cubicBezTo>
                    <a:pt x="47" y="27"/>
                    <a:pt x="48" y="23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63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4" y="47"/>
                    <a:pt x="28" y="46"/>
                    <a:pt x="32" y="46"/>
                  </a:cubicBezTo>
                  <a:cubicBezTo>
                    <a:pt x="43" y="46"/>
                    <a:pt x="52" y="55"/>
                    <a:pt x="52" y="66"/>
                  </a:cubicBezTo>
                  <a:cubicBezTo>
                    <a:pt x="52" y="77"/>
                    <a:pt x="43" y="86"/>
                    <a:pt x="32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0BA6CC-9A85-FA4A-9E31-0D2A85BB5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1662" y="3565585"/>
              <a:ext cx="499780" cy="366360"/>
            </a:xfrm>
            <a:custGeom>
              <a:avLst/>
              <a:gdLst>
                <a:gd name="T0" fmla="*/ 87 w 191"/>
                <a:gd name="T1" fmla="*/ 140 h 140"/>
                <a:gd name="T2" fmla="*/ 82 w 191"/>
                <a:gd name="T3" fmla="*/ 118 h 140"/>
                <a:gd name="T4" fmla="*/ 84 w 191"/>
                <a:gd name="T5" fmla="*/ 114 h 140"/>
                <a:gd name="T6" fmla="*/ 70 w 191"/>
                <a:gd name="T7" fmla="*/ 89 h 140"/>
                <a:gd name="T8" fmla="*/ 56 w 191"/>
                <a:gd name="T9" fmla="*/ 114 h 140"/>
                <a:gd name="T10" fmla="*/ 58 w 191"/>
                <a:gd name="T11" fmla="*/ 118 h 140"/>
                <a:gd name="T12" fmla="*/ 53 w 191"/>
                <a:gd name="T13" fmla="*/ 140 h 140"/>
                <a:gd name="T14" fmla="*/ 0 w 191"/>
                <a:gd name="T15" fmla="*/ 87 h 140"/>
                <a:gd name="T16" fmla="*/ 22 w 191"/>
                <a:gd name="T17" fmla="*/ 82 h 140"/>
                <a:gd name="T18" fmla="*/ 26 w 191"/>
                <a:gd name="T19" fmla="*/ 84 h 140"/>
                <a:gd name="T20" fmla="*/ 51 w 191"/>
                <a:gd name="T21" fmla="*/ 70 h 140"/>
                <a:gd name="T22" fmla="*/ 26 w 191"/>
                <a:gd name="T23" fmla="*/ 56 h 140"/>
                <a:gd name="T24" fmla="*/ 22 w 191"/>
                <a:gd name="T25" fmla="*/ 58 h 140"/>
                <a:gd name="T26" fmla="*/ 0 w 191"/>
                <a:gd name="T27" fmla="*/ 53 h 140"/>
                <a:gd name="T28" fmla="*/ 53 w 191"/>
                <a:gd name="T29" fmla="*/ 0 h 140"/>
                <a:gd name="T30" fmla="*/ 58 w 191"/>
                <a:gd name="T31" fmla="*/ 22 h 140"/>
                <a:gd name="T32" fmla="*/ 56 w 191"/>
                <a:gd name="T33" fmla="*/ 26 h 140"/>
                <a:gd name="T34" fmla="*/ 70 w 191"/>
                <a:gd name="T35" fmla="*/ 51 h 140"/>
                <a:gd name="T36" fmla="*/ 84 w 191"/>
                <a:gd name="T37" fmla="*/ 26 h 140"/>
                <a:gd name="T38" fmla="*/ 81 w 191"/>
                <a:gd name="T39" fmla="*/ 22 h 140"/>
                <a:gd name="T40" fmla="*/ 87 w 191"/>
                <a:gd name="T41" fmla="*/ 0 h 140"/>
                <a:gd name="T42" fmla="*/ 140 w 191"/>
                <a:gd name="T43" fmla="*/ 53 h 140"/>
                <a:gd name="T44" fmla="*/ 155 w 191"/>
                <a:gd name="T45" fmla="*/ 50 h 140"/>
                <a:gd name="T46" fmla="*/ 158 w 191"/>
                <a:gd name="T47" fmla="*/ 49 h 140"/>
                <a:gd name="T48" fmla="*/ 191 w 191"/>
                <a:gd name="T49" fmla="*/ 70 h 140"/>
                <a:gd name="T50" fmla="*/ 158 w 191"/>
                <a:gd name="T51" fmla="*/ 92 h 140"/>
                <a:gd name="T52" fmla="*/ 155 w 191"/>
                <a:gd name="T53" fmla="*/ 90 h 140"/>
                <a:gd name="T54" fmla="*/ 140 w 191"/>
                <a:gd name="T55" fmla="*/ 87 h 140"/>
                <a:gd name="T56" fmla="*/ 91 w 191"/>
                <a:gd name="T57" fmla="*/ 114 h 140"/>
                <a:gd name="T58" fmla="*/ 90 w 191"/>
                <a:gd name="T59" fmla="*/ 118 h 140"/>
                <a:gd name="T60" fmla="*/ 87 w 191"/>
                <a:gd name="T61" fmla="*/ 133 h 140"/>
                <a:gd name="T62" fmla="*/ 133 w 191"/>
                <a:gd name="T63" fmla="*/ 87 h 140"/>
                <a:gd name="T64" fmla="*/ 155 w 191"/>
                <a:gd name="T65" fmla="*/ 82 h 140"/>
                <a:gd name="T66" fmla="*/ 158 w 191"/>
                <a:gd name="T67" fmla="*/ 84 h 140"/>
                <a:gd name="T68" fmla="*/ 184 w 191"/>
                <a:gd name="T69" fmla="*/ 70 h 140"/>
                <a:gd name="T70" fmla="*/ 158 w 191"/>
                <a:gd name="T71" fmla="*/ 56 h 140"/>
                <a:gd name="T72" fmla="*/ 155 w 191"/>
                <a:gd name="T73" fmla="*/ 58 h 140"/>
                <a:gd name="T74" fmla="*/ 133 w 191"/>
                <a:gd name="T75" fmla="*/ 53 h 140"/>
                <a:gd name="T76" fmla="*/ 87 w 191"/>
                <a:gd name="T77" fmla="*/ 7 h 140"/>
                <a:gd name="T78" fmla="*/ 89 w 191"/>
                <a:gd name="T79" fmla="*/ 22 h 140"/>
                <a:gd name="T80" fmla="*/ 91 w 191"/>
                <a:gd name="T81" fmla="*/ 26 h 140"/>
                <a:gd name="T82" fmla="*/ 70 w 191"/>
                <a:gd name="T83" fmla="*/ 58 h 140"/>
                <a:gd name="T84" fmla="*/ 48 w 191"/>
                <a:gd name="T85" fmla="*/ 26 h 140"/>
                <a:gd name="T86" fmla="*/ 50 w 191"/>
                <a:gd name="T87" fmla="*/ 22 h 140"/>
                <a:gd name="T88" fmla="*/ 53 w 191"/>
                <a:gd name="T89" fmla="*/ 7 h 140"/>
                <a:gd name="T90" fmla="*/ 7 w 191"/>
                <a:gd name="T91" fmla="*/ 53 h 140"/>
                <a:gd name="T92" fmla="*/ 22 w 191"/>
                <a:gd name="T93" fmla="*/ 50 h 140"/>
                <a:gd name="T94" fmla="*/ 26 w 191"/>
                <a:gd name="T95" fmla="*/ 49 h 140"/>
                <a:gd name="T96" fmla="*/ 58 w 191"/>
                <a:gd name="T97" fmla="*/ 70 h 140"/>
                <a:gd name="T98" fmla="*/ 26 w 191"/>
                <a:gd name="T99" fmla="*/ 92 h 140"/>
                <a:gd name="T100" fmla="*/ 22 w 191"/>
                <a:gd name="T101" fmla="*/ 90 h 140"/>
                <a:gd name="T102" fmla="*/ 7 w 191"/>
                <a:gd name="T103" fmla="*/ 87 h 140"/>
                <a:gd name="T104" fmla="*/ 53 w 191"/>
                <a:gd name="T105" fmla="*/ 133 h 140"/>
                <a:gd name="T106" fmla="*/ 50 w 191"/>
                <a:gd name="T107" fmla="*/ 118 h 140"/>
                <a:gd name="T108" fmla="*/ 48 w 191"/>
                <a:gd name="T109" fmla="*/ 114 h 140"/>
                <a:gd name="T110" fmla="*/ 70 w 191"/>
                <a:gd name="T111" fmla="*/ 82 h 140"/>
                <a:gd name="T112" fmla="*/ 91 w 191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40">
                  <a:moveTo>
                    <a:pt x="140" y="140"/>
                  </a:moveTo>
                  <a:cubicBezTo>
                    <a:pt x="87" y="140"/>
                    <a:pt x="87" y="140"/>
                    <a:pt x="87" y="140"/>
                  </a:cubicBezTo>
                  <a:cubicBezTo>
                    <a:pt x="82" y="140"/>
                    <a:pt x="79" y="138"/>
                    <a:pt x="78" y="136"/>
                  </a:cubicBezTo>
                  <a:cubicBezTo>
                    <a:pt x="76" y="131"/>
                    <a:pt x="79" y="123"/>
                    <a:pt x="82" y="118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5" y="112"/>
                    <a:pt x="86" y="108"/>
                    <a:pt x="86" y="105"/>
                  </a:cubicBezTo>
                  <a:cubicBezTo>
                    <a:pt x="86" y="96"/>
                    <a:pt x="79" y="89"/>
                    <a:pt x="70" y="89"/>
                  </a:cubicBezTo>
                  <a:cubicBezTo>
                    <a:pt x="61" y="89"/>
                    <a:pt x="53" y="96"/>
                    <a:pt x="53" y="105"/>
                  </a:cubicBezTo>
                  <a:cubicBezTo>
                    <a:pt x="53" y="108"/>
                    <a:pt x="54" y="112"/>
                    <a:pt x="56" y="114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23"/>
                    <a:pt x="64" y="131"/>
                    <a:pt x="61" y="136"/>
                  </a:cubicBezTo>
                  <a:cubicBezTo>
                    <a:pt x="60" y="138"/>
                    <a:pt x="58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2" y="80"/>
                    <a:pt x="4" y="79"/>
                  </a:cubicBezTo>
                  <a:cubicBezTo>
                    <a:pt x="9" y="76"/>
                    <a:pt x="17" y="79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8" y="86"/>
                    <a:pt x="31" y="87"/>
                    <a:pt x="35" y="87"/>
                  </a:cubicBezTo>
                  <a:cubicBezTo>
                    <a:pt x="44" y="87"/>
                    <a:pt x="51" y="79"/>
                    <a:pt x="51" y="70"/>
                  </a:cubicBezTo>
                  <a:cubicBezTo>
                    <a:pt x="51" y="61"/>
                    <a:pt x="44" y="54"/>
                    <a:pt x="35" y="54"/>
                  </a:cubicBezTo>
                  <a:cubicBezTo>
                    <a:pt x="31" y="54"/>
                    <a:pt x="28" y="55"/>
                    <a:pt x="26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7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3"/>
                    <a:pt x="61" y="4"/>
                  </a:cubicBezTo>
                  <a:cubicBezTo>
                    <a:pt x="64" y="9"/>
                    <a:pt x="61" y="17"/>
                    <a:pt x="58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9"/>
                    <a:pt x="53" y="32"/>
                    <a:pt x="53" y="35"/>
                  </a:cubicBezTo>
                  <a:cubicBezTo>
                    <a:pt x="53" y="44"/>
                    <a:pt x="61" y="51"/>
                    <a:pt x="70" y="51"/>
                  </a:cubicBezTo>
                  <a:cubicBezTo>
                    <a:pt x="79" y="51"/>
                    <a:pt x="86" y="44"/>
                    <a:pt x="86" y="35"/>
                  </a:cubicBezTo>
                  <a:cubicBezTo>
                    <a:pt x="86" y="32"/>
                    <a:pt x="85" y="29"/>
                    <a:pt x="84" y="2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79" y="17"/>
                    <a:pt x="76" y="9"/>
                    <a:pt x="78" y="4"/>
                  </a:cubicBezTo>
                  <a:cubicBezTo>
                    <a:pt x="79" y="3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4"/>
                    <a:pt x="140" y="55"/>
                    <a:pt x="140" y="55"/>
                  </a:cubicBezTo>
                  <a:cubicBezTo>
                    <a:pt x="142" y="57"/>
                    <a:pt x="150" y="54"/>
                    <a:pt x="155" y="50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1" y="47"/>
                    <a:pt x="164" y="47"/>
                    <a:pt x="167" y="47"/>
                  </a:cubicBezTo>
                  <a:cubicBezTo>
                    <a:pt x="180" y="47"/>
                    <a:pt x="191" y="57"/>
                    <a:pt x="191" y="70"/>
                  </a:cubicBezTo>
                  <a:cubicBezTo>
                    <a:pt x="191" y="83"/>
                    <a:pt x="180" y="94"/>
                    <a:pt x="167" y="94"/>
                  </a:cubicBezTo>
                  <a:cubicBezTo>
                    <a:pt x="164" y="94"/>
                    <a:pt x="161" y="93"/>
                    <a:pt x="158" y="92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0" y="87"/>
                    <a:pt x="142" y="84"/>
                    <a:pt x="140" y="85"/>
                  </a:cubicBezTo>
                  <a:cubicBezTo>
                    <a:pt x="140" y="85"/>
                    <a:pt x="140" y="87"/>
                    <a:pt x="140" y="87"/>
                  </a:cubicBezTo>
                  <a:lnTo>
                    <a:pt x="140" y="140"/>
                  </a:lnTo>
                  <a:close/>
                  <a:moveTo>
                    <a:pt x="91" y="114"/>
                  </a:moveTo>
                  <a:cubicBezTo>
                    <a:pt x="92" y="115"/>
                    <a:pt x="92" y="115"/>
                    <a:pt x="92" y="115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6" y="123"/>
                    <a:pt x="83" y="131"/>
                    <a:pt x="85" y="133"/>
                  </a:cubicBezTo>
                  <a:cubicBezTo>
                    <a:pt x="85" y="133"/>
                    <a:pt x="86" y="133"/>
                    <a:pt x="87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82"/>
                    <a:pt x="135" y="80"/>
                    <a:pt x="137" y="79"/>
                  </a:cubicBezTo>
                  <a:cubicBezTo>
                    <a:pt x="142" y="76"/>
                    <a:pt x="150" y="79"/>
                    <a:pt x="155" y="8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61" y="86"/>
                    <a:pt x="164" y="87"/>
                    <a:pt x="167" y="87"/>
                  </a:cubicBezTo>
                  <a:cubicBezTo>
                    <a:pt x="176" y="87"/>
                    <a:pt x="184" y="79"/>
                    <a:pt x="184" y="70"/>
                  </a:cubicBezTo>
                  <a:cubicBezTo>
                    <a:pt x="184" y="61"/>
                    <a:pt x="176" y="54"/>
                    <a:pt x="167" y="54"/>
                  </a:cubicBezTo>
                  <a:cubicBezTo>
                    <a:pt x="164" y="54"/>
                    <a:pt x="161" y="55"/>
                    <a:pt x="158" y="5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0" y="61"/>
                    <a:pt x="142" y="64"/>
                    <a:pt x="137" y="61"/>
                  </a:cubicBezTo>
                  <a:cubicBezTo>
                    <a:pt x="135" y="60"/>
                    <a:pt x="133" y="58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5" y="7"/>
                    <a:pt x="85" y="8"/>
                  </a:cubicBezTo>
                  <a:cubicBezTo>
                    <a:pt x="83" y="10"/>
                    <a:pt x="86" y="17"/>
                    <a:pt x="89" y="22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3" y="29"/>
                    <a:pt x="93" y="32"/>
                    <a:pt x="93" y="35"/>
                  </a:cubicBezTo>
                  <a:cubicBezTo>
                    <a:pt x="93" y="48"/>
                    <a:pt x="83" y="58"/>
                    <a:pt x="70" y="58"/>
                  </a:cubicBezTo>
                  <a:cubicBezTo>
                    <a:pt x="57" y="58"/>
                    <a:pt x="46" y="48"/>
                    <a:pt x="46" y="35"/>
                  </a:cubicBezTo>
                  <a:cubicBezTo>
                    <a:pt x="46" y="32"/>
                    <a:pt x="47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10"/>
                    <a:pt x="55" y="8"/>
                  </a:cubicBezTo>
                  <a:cubicBezTo>
                    <a:pt x="55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5"/>
                    <a:pt x="7" y="55"/>
                  </a:cubicBezTo>
                  <a:cubicBezTo>
                    <a:pt x="9" y="57"/>
                    <a:pt x="17" y="54"/>
                    <a:pt x="22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47"/>
                    <a:pt x="31" y="47"/>
                    <a:pt x="35" y="47"/>
                  </a:cubicBezTo>
                  <a:cubicBezTo>
                    <a:pt x="48" y="47"/>
                    <a:pt x="58" y="57"/>
                    <a:pt x="58" y="70"/>
                  </a:cubicBezTo>
                  <a:cubicBezTo>
                    <a:pt x="58" y="83"/>
                    <a:pt x="48" y="94"/>
                    <a:pt x="35" y="94"/>
                  </a:cubicBezTo>
                  <a:cubicBezTo>
                    <a:pt x="31" y="94"/>
                    <a:pt x="28" y="93"/>
                    <a:pt x="26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87"/>
                    <a:pt x="9" y="84"/>
                    <a:pt x="7" y="85"/>
                  </a:cubicBezTo>
                  <a:cubicBezTo>
                    <a:pt x="7" y="85"/>
                    <a:pt x="7" y="87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3"/>
                    <a:pt x="55" y="133"/>
                    <a:pt x="55" y="133"/>
                  </a:cubicBezTo>
                  <a:cubicBezTo>
                    <a:pt x="56" y="131"/>
                    <a:pt x="53" y="123"/>
                    <a:pt x="50" y="118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7" y="112"/>
                    <a:pt x="46" y="108"/>
                    <a:pt x="46" y="105"/>
                  </a:cubicBezTo>
                  <a:cubicBezTo>
                    <a:pt x="46" y="92"/>
                    <a:pt x="57" y="82"/>
                    <a:pt x="70" y="82"/>
                  </a:cubicBezTo>
                  <a:cubicBezTo>
                    <a:pt x="83" y="82"/>
                    <a:pt x="93" y="92"/>
                    <a:pt x="93" y="105"/>
                  </a:cubicBezTo>
                  <a:cubicBezTo>
                    <a:pt x="93" y="108"/>
                    <a:pt x="93" y="112"/>
                    <a:pt x="91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54E2499-D68F-9C43-AEAA-C69E3F0AF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316" y="3575427"/>
              <a:ext cx="615703" cy="348862"/>
            </a:xfrm>
            <a:custGeom>
              <a:avLst/>
              <a:gdLst>
                <a:gd name="T0" fmla="*/ 20 w 235"/>
                <a:gd name="T1" fmla="*/ 86 h 133"/>
                <a:gd name="T2" fmla="*/ 30 w 235"/>
                <a:gd name="T3" fmla="*/ 83 h 133"/>
                <a:gd name="T4" fmla="*/ 30 w 235"/>
                <a:gd name="T5" fmla="*/ 83 h 133"/>
                <a:gd name="T6" fmla="*/ 51 w 235"/>
                <a:gd name="T7" fmla="*/ 83 h 133"/>
                <a:gd name="T8" fmla="*/ 51 w 235"/>
                <a:gd name="T9" fmla="*/ 133 h 133"/>
                <a:gd name="T10" fmla="*/ 100 w 235"/>
                <a:gd name="T11" fmla="*/ 133 h 133"/>
                <a:gd name="T12" fmla="*/ 100 w 235"/>
                <a:gd name="T13" fmla="*/ 112 h 133"/>
                <a:gd name="T14" fmla="*/ 100 w 235"/>
                <a:gd name="T15" fmla="*/ 112 h 133"/>
                <a:gd name="T16" fmla="*/ 97 w 235"/>
                <a:gd name="T17" fmla="*/ 101 h 133"/>
                <a:gd name="T18" fmla="*/ 117 w 235"/>
                <a:gd name="T19" fmla="*/ 81 h 133"/>
                <a:gd name="T20" fmla="*/ 137 w 235"/>
                <a:gd name="T21" fmla="*/ 101 h 133"/>
                <a:gd name="T22" fmla="*/ 134 w 235"/>
                <a:gd name="T23" fmla="*/ 112 h 133"/>
                <a:gd name="T24" fmla="*/ 134 w 235"/>
                <a:gd name="T25" fmla="*/ 112 h 133"/>
                <a:gd name="T26" fmla="*/ 134 w 235"/>
                <a:gd name="T27" fmla="*/ 133 h 133"/>
                <a:gd name="T28" fmla="*/ 183 w 235"/>
                <a:gd name="T29" fmla="*/ 133 h 133"/>
                <a:gd name="T30" fmla="*/ 183 w 235"/>
                <a:gd name="T31" fmla="*/ 83 h 133"/>
                <a:gd name="T32" fmla="*/ 204 w 235"/>
                <a:gd name="T33" fmla="*/ 83 h 133"/>
                <a:gd name="T34" fmla="*/ 204 w 235"/>
                <a:gd name="T35" fmla="*/ 83 h 133"/>
                <a:gd name="T36" fmla="*/ 215 w 235"/>
                <a:gd name="T37" fmla="*/ 86 h 133"/>
                <a:gd name="T38" fmla="*/ 235 w 235"/>
                <a:gd name="T39" fmla="*/ 66 h 133"/>
                <a:gd name="T40" fmla="*/ 215 w 235"/>
                <a:gd name="T41" fmla="*/ 46 h 133"/>
                <a:gd name="T42" fmla="*/ 204 w 235"/>
                <a:gd name="T43" fmla="*/ 49 h 133"/>
                <a:gd name="T44" fmla="*/ 204 w 235"/>
                <a:gd name="T45" fmla="*/ 49 h 133"/>
                <a:gd name="T46" fmla="*/ 183 w 235"/>
                <a:gd name="T47" fmla="*/ 49 h 133"/>
                <a:gd name="T48" fmla="*/ 183 w 235"/>
                <a:gd name="T49" fmla="*/ 0 h 133"/>
                <a:gd name="T50" fmla="*/ 134 w 235"/>
                <a:gd name="T51" fmla="*/ 0 h 133"/>
                <a:gd name="T52" fmla="*/ 134 w 235"/>
                <a:gd name="T53" fmla="*/ 20 h 133"/>
                <a:gd name="T54" fmla="*/ 134 w 235"/>
                <a:gd name="T55" fmla="*/ 20 h 133"/>
                <a:gd name="T56" fmla="*/ 137 w 235"/>
                <a:gd name="T57" fmla="*/ 31 h 133"/>
                <a:gd name="T58" fmla="*/ 117 w 235"/>
                <a:gd name="T59" fmla="*/ 51 h 133"/>
                <a:gd name="T60" fmla="*/ 97 w 235"/>
                <a:gd name="T61" fmla="*/ 31 h 133"/>
                <a:gd name="T62" fmla="*/ 100 w 235"/>
                <a:gd name="T63" fmla="*/ 20 h 133"/>
                <a:gd name="T64" fmla="*/ 100 w 235"/>
                <a:gd name="T65" fmla="*/ 20 h 133"/>
                <a:gd name="T66" fmla="*/ 100 w 235"/>
                <a:gd name="T67" fmla="*/ 0 h 133"/>
                <a:gd name="T68" fmla="*/ 51 w 235"/>
                <a:gd name="T69" fmla="*/ 0 h 133"/>
                <a:gd name="T70" fmla="*/ 51 w 235"/>
                <a:gd name="T71" fmla="*/ 49 h 133"/>
                <a:gd name="T72" fmla="*/ 30 w 235"/>
                <a:gd name="T73" fmla="*/ 49 h 133"/>
                <a:gd name="T74" fmla="*/ 30 w 235"/>
                <a:gd name="T75" fmla="*/ 49 h 133"/>
                <a:gd name="T76" fmla="*/ 20 w 235"/>
                <a:gd name="T77" fmla="*/ 46 h 133"/>
                <a:gd name="T78" fmla="*/ 0 w 235"/>
                <a:gd name="T79" fmla="*/ 66 h 133"/>
                <a:gd name="T80" fmla="*/ 20 w 235"/>
                <a:gd name="T81" fmla="*/ 8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33">
                  <a:moveTo>
                    <a:pt x="20" y="86"/>
                  </a:moveTo>
                  <a:cubicBezTo>
                    <a:pt x="24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13" y="133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98" y="109"/>
                    <a:pt x="97" y="105"/>
                    <a:pt x="97" y="101"/>
                  </a:cubicBezTo>
                  <a:cubicBezTo>
                    <a:pt x="97" y="90"/>
                    <a:pt x="106" y="81"/>
                    <a:pt x="117" y="81"/>
                  </a:cubicBezTo>
                  <a:cubicBezTo>
                    <a:pt x="128" y="81"/>
                    <a:pt x="137" y="90"/>
                    <a:pt x="137" y="101"/>
                  </a:cubicBezTo>
                  <a:cubicBezTo>
                    <a:pt x="137" y="105"/>
                    <a:pt x="136" y="109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21" y="133"/>
                    <a:pt x="13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6"/>
                    <a:pt x="215" y="46"/>
                  </a:cubicBezTo>
                  <a:cubicBezTo>
                    <a:pt x="211" y="46"/>
                    <a:pt x="207" y="47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4" y="49"/>
                    <a:pt x="183" y="62"/>
                    <a:pt x="183" y="49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0"/>
                    <a:pt x="134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23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ubicBezTo>
                    <a:pt x="97" y="27"/>
                    <a:pt x="98" y="23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62"/>
                    <a:pt x="30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7" y="47"/>
                    <a:pt x="24" y="46"/>
                    <a:pt x="20" y="46"/>
                  </a:cubicBezTo>
                  <a:cubicBezTo>
                    <a:pt x="9" y="46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EA227D5-029F-3941-B440-2A1B5957C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0473" y="3565585"/>
              <a:ext cx="633201" cy="366360"/>
            </a:xfrm>
            <a:custGeom>
              <a:avLst/>
              <a:gdLst>
                <a:gd name="T0" fmla="*/ 138 w 242"/>
                <a:gd name="T1" fmla="*/ 140 h 140"/>
                <a:gd name="T2" fmla="*/ 133 w 242"/>
                <a:gd name="T3" fmla="*/ 118 h 140"/>
                <a:gd name="T4" fmla="*/ 135 w 242"/>
                <a:gd name="T5" fmla="*/ 114 h 140"/>
                <a:gd name="T6" fmla="*/ 121 w 242"/>
                <a:gd name="T7" fmla="*/ 89 h 140"/>
                <a:gd name="T8" fmla="*/ 107 w 242"/>
                <a:gd name="T9" fmla="*/ 114 h 140"/>
                <a:gd name="T10" fmla="*/ 109 w 242"/>
                <a:gd name="T11" fmla="*/ 118 h 140"/>
                <a:gd name="T12" fmla="*/ 104 w 242"/>
                <a:gd name="T13" fmla="*/ 140 h 140"/>
                <a:gd name="T14" fmla="*/ 51 w 242"/>
                <a:gd name="T15" fmla="*/ 87 h 140"/>
                <a:gd name="T16" fmla="*/ 36 w 242"/>
                <a:gd name="T17" fmla="*/ 90 h 140"/>
                <a:gd name="T18" fmla="*/ 33 w 242"/>
                <a:gd name="T19" fmla="*/ 92 h 140"/>
                <a:gd name="T20" fmla="*/ 0 w 242"/>
                <a:gd name="T21" fmla="*/ 70 h 140"/>
                <a:gd name="T22" fmla="*/ 33 w 242"/>
                <a:gd name="T23" fmla="*/ 49 h 140"/>
                <a:gd name="T24" fmla="*/ 36 w 242"/>
                <a:gd name="T25" fmla="*/ 50 h 140"/>
                <a:gd name="T26" fmla="*/ 51 w 242"/>
                <a:gd name="T27" fmla="*/ 53 h 140"/>
                <a:gd name="T28" fmla="*/ 104 w 242"/>
                <a:gd name="T29" fmla="*/ 0 h 140"/>
                <a:gd name="T30" fmla="*/ 109 w 242"/>
                <a:gd name="T31" fmla="*/ 22 h 140"/>
                <a:gd name="T32" fmla="*/ 107 w 242"/>
                <a:gd name="T33" fmla="*/ 26 h 140"/>
                <a:gd name="T34" fmla="*/ 121 w 242"/>
                <a:gd name="T35" fmla="*/ 51 h 140"/>
                <a:gd name="T36" fmla="*/ 135 w 242"/>
                <a:gd name="T37" fmla="*/ 26 h 140"/>
                <a:gd name="T38" fmla="*/ 133 w 242"/>
                <a:gd name="T39" fmla="*/ 23 h 140"/>
                <a:gd name="T40" fmla="*/ 138 w 242"/>
                <a:gd name="T41" fmla="*/ 0 h 140"/>
                <a:gd name="T42" fmla="*/ 191 w 242"/>
                <a:gd name="T43" fmla="*/ 53 h 140"/>
                <a:gd name="T44" fmla="*/ 206 w 242"/>
                <a:gd name="T45" fmla="*/ 50 h 140"/>
                <a:gd name="T46" fmla="*/ 210 w 242"/>
                <a:gd name="T47" fmla="*/ 49 h 140"/>
                <a:gd name="T48" fmla="*/ 242 w 242"/>
                <a:gd name="T49" fmla="*/ 70 h 140"/>
                <a:gd name="T50" fmla="*/ 210 w 242"/>
                <a:gd name="T51" fmla="*/ 92 h 140"/>
                <a:gd name="T52" fmla="*/ 206 w 242"/>
                <a:gd name="T53" fmla="*/ 90 h 140"/>
                <a:gd name="T54" fmla="*/ 191 w 242"/>
                <a:gd name="T55" fmla="*/ 87 h 140"/>
                <a:gd name="T56" fmla="*/ 143 w 242"/>
                <a:gd name="T57" fmla="*/ 114 h 140"/>
                <a:gd name="T58" fmla="*/ 141 w 242"/>
                <a:gd name="T59" fmla="*/ 118 h 140"/>
                <a:gd name="T60" fmla="*/ 138 w 242"/>
                <a:gd name="T61" fmla="*/ 133 h 140"/>
                <a:gd name="T62" fmla="*/ 184 w 242"/>
                <a:gd name="T63" fmla="*/ 87 h 140"/>
                <a:gd name="T64" fmla="*/ 206 w 242"/>
                <a:gd name="T65" fmla="*/ 82 h 140"/>
                <a:gd name="T66" fmla="*/ 210 w 242"/>
                <a:gd name="T67" fmla="*/ 84 h 140"/>
                <a:gd name="T68" fmla="*/ 235 w 242"/>
                <a:gd name="T69" fmla="*/ 70 h 140"/>
                <a:gd name="T70" fmla="*/ 210 w 242"/>
                <a:gd name="T71" fmla="*/ 56 h 140"/>
                <a:gd name="T72" fmla="*/ 206 w 242"/>
                <a:gd name="T73" fmla="*/ 58 h 140"/>
                <a:gd name="T74" fmla="*/ 184 w 242"/>
                <a:gd name="T75" fmla="*/ 53 h 140"/>
                <a:gd name="T76" fmla="*/ 138 w 242"/>
                <a:gd name="T77" fmla="*/ 7 h 140"/>
                <a:gd name="T78" fmla="*/ 141 w 242"/>
                <a:gd name="T79" fmla="*/ 22 h 140"/>
                <a:gd name="T80" fmla="*/ 143 w 242"/>
                <a:gd name="T81" fmla="*/ 26 h 140"/>
                <a:gd name="T82" fmla="*/ 121 w 242"/>
                <a:gd name="T83" fmla="*/ 58 h 140"/>
                <a:gd name="T84" fmla="*/ 99 w 242"/>
                <a:gd name="T85" fmla="*/ 26 h 140"/>
                <a:gd name="T86" fmla="*/ 101 w 242"/>
                <a:gd name="T87" fmla="*/ 22 h 140"/>
                <a:gd name="T88" fmla="*/ 104 w 242"/>
                <a:gd name="T89" fmla="*/ 7 h 140"/>
                <a:gd name="T90" fmla="*/ 58 w 242"/>
                <a:gd name="T91" fmla="*/ 53 h 140"/>
                <a:gd name="T92" fmla="*/ 36 w 242"/>
                <a:gd name="T93" fmla="*/ 58 h 140"/>
                <a:gd name="T94" fmla="*/ 32 w 242"/>
                <a:gd name="T95" fmla="*/ 56 h 140"/>
                <a:gd name="T96" fmla="*/ 7 w 242"/>
                <a:gd name="T97" fmla="*/ 70 h 140"/>
                <a:gd name="T98" fmla="*/ 32 w 242"/>
                <a:gd name="T99" fmla="*/ 84 h 140"/>
                <a:gd name="T100" fmla="*/ 36 w 242"/>
                <a:gd name="T101" fmla="*/ 82 h 140"/>
                <a:gd name="T102" fmla="*/ 58 w 242"/>
                <a:gd name="T103" fmla="*/ 87 h 140"/>
                <a:gd name="T104" fmla="*/ 104 w 242"/>
                <a:gd name="T105" fmla="*/ 133 h 140"/>
                <a:gd name="T106" fmla="*/ 101 w 242"/>
                <a:gd name="T107" fmla="*/ 118 h 140"/>
                <a:gd name="T108" fmla="*/ 100 w 242"/>
                <a:gd name="T109" fmla="*/ 114 h 140"/>
                <a:gd name="T110" fmla="*/ 121 w 242"/>
                <a:gd name="T111" fmla="*/ 82 h 140"/>
                <a:gd name="T112" fmla="*/ 143 w 242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40">
                  <a:moveTo>
                    <a:pt x="191" y="140"/>
                  </a:moveTo>
                  <a:cubicBezTo>
                    <a:pt x="138" y="140"/>
                    <a:pt x="138" y="140"/>
                    <a:pt x="138" y="140"/>
                  </a:cubicBezTo>
                  <a:cubicBezTo>
                    <a:pt x="133" y="140"/>
                    <a:pt x="131" y="138"/>
                    <a:pt x="130" y="136"/>
                  </a:cubicBezTo>
                  <a:cubicBezTo>
                    <a:pt x="127" y="131"/>
                    <a:pt x="130" y="123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7" y="112"/>
                    <a:pt x="138" y="108"/>
                    <a:pt x="138" y="105"/>
                  </a:cubicBezTo>
                  <a:cubicBezTo>
                    <a:pt x="138" y="96"/>
                    <a:pt x="130" y="89"/>
                    <a:pt x="121" y="89"/>
                  </a:cubicBezTo>
                  <a:cubicBezTo>
                    <a:pt x="112" y="89"/>
                    <a:pt x="105" y="96"/>
                    <a:pt x="105" y="105"/>
                  </a:cubicBezTo>
                  <a:cubicBezTo>
                    <a:pt x="105" y="108"/>
                    <a:pt x="106" y="112"/>
                    <a:pt x="107" y="114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12" y="123"/>
                    <a:pt x="115" y="131"/>
                    <a:pt x="112" y="136"/>
                  </a:cubicBezTo>
                  <a:cubicBezTo>
                    <a:pt x="111" y="138"/>
                    <a:pt x="109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5"/>
                    <a:pt x="51" y="85"/>
                  </a:cubicBezTo>
                  <a:cubicBezTo>
                    <a:pt x="49" y="84"/>
                    <a:pt x="41" y="87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3"/>
                    <a:pt x="27" y="94"/>
                    <a:pt x="24" y="94"/>
                  </a:cubicBezTo>
                  <a:cubicBezTo>
                    <a:pt x="11" y="94"/>
                    <a:pt x="0" y="83"/>
                    <a:pt x="0" y="70"/>
                  </a:cubicBezTo>
                  <a:cubicBezTo>
                    <a:pt x="0" y="57"/>
                    <a:pt x="11" y="47"/>
                    <a:pt x="24" y="47"/>
                  </a:cubicBezTo>
                  <a:cubicBezTo>
                    <a:pt x="27" y="47"/>
                    <a:pt x="30" y="47"/>
                    <a:pt x="33" y="49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4"/>
                    <a:pt x="49" y="56"/>
                    <a:pt x="51" y="55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3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9"/>
                    <a:pt x="105" y="32"/>
                    <a:pt x="105" y="35"/>
                  </a:cubicBezTo>
                  <a:cubicBezTo>
                    <a:pt x="105" y="44"/>
                    <a:pt x="112" y="51"/>
                    <a:pt x="121" y="51"/>
                  </a:cubicBezTo>
                  <a:cubicBezTo>
                    <a:pt x="130" y="51"/>
                    <a:pt x="138" y="44"/>
                    <a:pt x="138" y="35"/>
                  </a:cubicBezTo>
                  <a:cubicBezTo>
                    <a:pt x="138" y="32"/>
                    <a:pt x="137" y="29"/>
                    <a:pt x="135" y="2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0" y="18"/>
                    <a:pt x="127" y="10"/>
                    <a:pt x="130" y="4"/>
                  </a:cubicBezTo>
                  <a:cubicBezTo>
                    <a:pt x="131" y="3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4"/>
                    <a:pt x="191" y="55"/>
                    <a:pt x="191" y="55"/>
                  </a:cubicBezTo>
                  <a:cubicBezTo>
                    <a:pt x="193" y="56"/>
                    <a:pt x="201" y="54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9"/>
                    <a:pt x="210" y="49"/>
                    <a:pt x="210" y="49"/>
                  </a:cubicBezTo>
                  <a:cubicBezTo>
                    <a:pt x="212" y="47"/>
                    <a:pt x="215" y="47"/>
                    <a:pt x="219" y="47"/>
                  </a:cubicBezTo>
                  <a:cubicBezTo>
                    <a:pt x="232" y="47"/>
                    <a:pt x="242" y="57"/>
                    <a:pt x="242" y="70"/>
                  </a:cubicBezTo>
                  <a:cubicBezTo>
                    <a:pt x="242" y="83"/>
                    <a:pt x="232" y="94"/>
                    <a:pt x="219" y="94"/>
                  </a:cubicBezTo>
                  <a:cubicBezTo>
                    <a:pt x="215" y="94"/>
                    <a:pt x="212" y="93"/>
                    <a:pt x="210" y="92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1" y="87"/>
                    <a:pt x="193" y="84"/>
                    <a:pt x="191" y="85"/>
                  </a:cubicBezTo>
                  <a:cubicBezTo>
                    <a:pt x="191" y="85"/>
                    <a:pt x="191" y="87"/>
                    <a:pt x="191" y="87"/>
                  </a:cubicBezTo>
                  <a:lnTo>
                    <a:pt x="191" y="140"/>
                  </a:lnTo>
                  <a:close/>
                  <a:moveTo>
                    <a:pt x="143" y="114"/>
                  </a:moveTo>
                  <a:cubicBezTo>
                    <a:pt x="143" y="115"/>
                    <a:pt x="143" y="115"/>
                    <a:pt x="143" y="115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38" y="123"/>
                    <a:pt x="135" y="131"/>
                    <a:pt x="136" y="133"/>
                  </a:cubicBezTo>
                  <a:cubicBezTo>
                    <a:pt x="136" y="133"/>
                    <a:pt x="137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2"/>
                    <a:pt x="186" y="80"/>
                    <a:pt x="188" y="79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0" y="84"/>
                    <a:pt x="210" y="84"/>
                    <a:pt x="210" y="84"/>
                  </a:cubicBezTo>
                  <a:cubicBezTo>
                    <a:pt x="212" y="86"/>
                    <a:pt x="215" y="87"/>
                    <a:pt x="219" y="87"/>
                  </a:cubicBezTo>
                  <a:cubicBezTo>
                    <a:pt x="228" y="87"/>
                    <a:pt x="235" y="79"/>
                    <a:pt x="235" y="70"/>
                  </a:cubicBezTo>
                  <a:cubicBezTo>
                    <a:pt x="235" y="61"/>
                    <a:pt x="228" y="54"/>
                    <a:pt x="219" y="54"/>
                  </a:cubicBezTo>
                  <a:cubicBezTo>
                    <a:pt x="215" y="54"/>
                    <a:pt x="212" y="55"/>
                    <a:pt x="210" y="56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8"/>
                  </a:cubicBezTo>
                  <a:cubicBezTo>
                    <a:pt x="135" y="10"/>
                    <a:pt x="138" y="17"/>
                    <a:pt x="141" y="22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9"/>
                    <a:pt x="145" y="32"/>
                    <a:pt x="145" y="35"/>
                  </a:cubicBezTo>
                  <a:cubicBezTo>
                    <a:pt x="145" y="48"/>
                    <a:pt x="134" y="58"/>
                    <a:pt x="121" y="58"/>
                  </a:cubicBezTo>
                  <a:cubicBezTo>
                    <a:pt x="108" y="58"/>
                    <a:pt x="98" y="48"/>
                    <a:pt x="98" y="35"/>
                  </a:cubicBezTo>
                  <a:cubicBezTo>
                    <a:pt x="98" y="32"/>
                    <a:pt x="98" y="29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10"/>
                    <a:pt x="106" y="8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5"/>
                    <a:pt x="27" y="54"/>
                    <a:pt x="24" y="54"/>
                  </a:cubicBezTo>
                  <a:cubicBezTo>
                    <a:pt x="15" y="54"/>
                    <a:pt x="7" y="61"/>
                    <a:pt x="7" y="70"/>
                  </a:cubicBezTo>
                  <a:cubicBezTo>
                    <a:pt x="7" y="79"/>
                    <a:pt x="15" y="87"/>
                    <a:pt x="24" y="87"/>
                  </a:cubicBezTo>
                  <a:cubicBezTo>
                    <a:pt x="27" y="87"/>
                    <a:pt x="30" y="86"/>
                    <a:pt x="32" y="84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9"/>
                  </a:cubicBezTo>
                  <a:cubicBezTo>
                    <a:pt x="56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6" y="133"/>
                    <a:pt x="106" y="133"/>
                  </a:cubicBezTo>
                  <a:cubicBezTo>
                    <a:pt x="107" y="130"/>
                    <a:pt x="105" y="123"/>
                    <a:pt x="101" y="118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98" y="112"/>
                    <a:pt x="98" y="108"/>
                    <a:pt x="98" y="105"/>
                  </a:cubicBezTo>
                  <a:cubicBezTo>
                    <a:pt x="98" y="92"/>
                    <a:pt x="108" y="82"/>
                    <a:pt x="121" y="82"/>
                  </a:cubicBezTo>
                  <a:cubicBezTo>
                    <a:pt x="134" y="82"/>
                    <a:pt x="145" y="92"/>
                    <a:pt x="145" y="105"/>
                  </a:cubicBezTo>
                  <a:cubicBezTo>
                    <a:pt x="145" y="108"/>
                    <a:pt x="144" y="112"/>
                    <a:pt x="143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451B6A0-0359-C347-B7F0-68BD4BA06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830" y="2746470"/>
              <a:ext cx="344488" cy="614609"/>
            </a:xfrm>
            <a:custGeom>
              <a:avLst/>
              <a:gdLst>
                <a:gd name="T0" fmla="*/ 46 w 132"/>
                <a:gd name="T1" fmla="*/ 20 h 235"/>
                <a:gd name="T2" fmla="*/ 49 w 132"/>
                <a:gd name="T3" fmla="*/ 31 h 235"/>
                <a:gd name="T4" fmla="*/ 49 w 132"/>
                <a:gd name="T5" fmla="*/ 31 h 235"/>
                <a:gd name="T6" fmla="*/ 49 w 132"/>
                <a:gd name="T7" fmla="*/ 51 h 235"/>
                <a:gd name="T8" fmla="*/ 0 w 132"/>
                <a:gd name="T9" fmla="*/ 51 h 235"/>
                <a:gd name="T10" fmla="*/ 0 w 132"/>
                <a:gd name="T11" fmla="*/ 101 h 235"/>
                <a:gd name="T12" fmla="*/ 20 w 132"/>
                <a:gd name="T13" fmla="*/ 101 h 235"/>
                <a:gd name="T14" fmla="*/ 20 w 132"/>
                <a:gd name="T15" fmla="*/ 101 h 235"/>
                <a:gd name="T16" fmla="*/ 31 w 132"/>
                <a:gd name="T17" fmla="*/ 98 h 235"/>
                <a:gd name="T18" fmla="*/ 51 w 132"/>
                <a:gd name="T19" fmla="*/ 118 h 235"/>
                <a:gd name="T20" fmla="*/ 31 w 132"/>
                <a:gd name="T21" fmla="*/ 138 h 235"/>
                <a:gd name="T22" fmla="*/ 20 w 132"/>
                <a:gd name="T23" fmla="*/ 135 h 235"/>
                <a:gd name="T24" fmla="*/ 20 w 132"/>
                <a:gd name="T25" fmla="*/ 135 h 235"/>
                <a:gd name="T26" fmla="*/ 0 w 132"/>
                <a:gd name="T27" fmla="*/ 135 h 235"/>
                <a:gd name="T28" fmla="*/ 0 w 132"/>
                <a:gd name="T29" fmla="*/ 184 h 235"/>
                <a:gd name="T30" fmla="*/ 49 w 132"/>
                <a:gd name="T31" fmla="*/ 184 h 235"/>
                <a:gd name="T32" fmla="*/ 49 w 132"/>
                <a:gd name="T33" fmla="*/ 205 h 235"/>
                <a:gd name="T34" fmla="*/ 49 w 132"/>
                <a:gd name="T35" fmla="*/ 205 h 235"/>
                <a:gd name="T36" fmla="*/ 46 w 132"/>
                <a:gd name="T37" fmla="*/ 215 h 235"/>
                <a:gd name="T38" fmla="*/ 66 w 132"/>
                <a:gd name="T39" fmla="*/ 235 h 235"/>
                <a:gd name="T40" fmla="*/ 86 w 132"/>
                <a:gd name="T41" fmla="*/ 215 h 235"/>
                <a:gd name="T42" fmla="*/ 83 w 132"/>
                <a:gd name="T43" fmla="*/ 205 h 235"/>
                <a:gd name="T44" fmla="*/ 83 w 132"/>
                <a:gd name="T45" fmla="*/ 205 h 235"/>
                <a:gd name="T46" fmla="*/ 83 w 132"/>
                <a:gd name="T47" fmla="*/ 184 h 235"/>
                <a:gd name="T48" fmla="*/ 132 w 132"/>
                <a:gd name="T49" fmla="*/ 184 h 235"/>
                <a:gd name="T50" fmla="*/ 132 w 132"/>
                <a:gd name="T51" fmla="*/ 135 h 235"/>
                <a:gd name="T52" fmla="*/ 112 w 132"/>
                <a:gd name="T53" fmla="*/ 135 h 235"/>
                <a:gd name="T54" fmla="*/ 112 w 132"/>
                <a:gd name="T55" fmla="*/ 135 h 235"/>
                <a:gd name="T56" fmla="*/ 101 w 132"/>
                <a:gd name="T57" fmla="*/ 138 h 235"/>
                <a:gd name="T58" fmla="*/ 81 w 132"/>
                <a:gd name="T59" fmla="*/ 118 h 235"/>
                <a:gd name="T60" fmla="*/ 101 w 132"/>
                <a:gd name="T61" fmla="*/ 98 h 235"/>
                <a:gd name="T62" fmla="*/ 112 w 132"/>
                <a:gd name="T63" fmla="*/ 101 h 235"/>
                <a:gd name="T64" fmla="*/ 112 w 132"/>
                <a:gd name="T65" fmla="*/ 101 h 235"/>
                <a:gd name="T66" fmla="*/ 132 w 132"/>
                <a:gd name="T67" fmla="*/ 101 h 235"/>
                <a:gd name="T68" fmla="*/ 132 w 132"/>
                <a:gd name="T69" fmla="*/ 51 h 235"/>
                <a:gd name="T70" fmla="*/ 83 w 132"/>
                <a:gd name="T71" fmla="*/ 51 h 235"/>
                <a:gd name="T72" fmla="*/ 83 w 132"/>
                <a:gd name="T73" fmla="*/ 31 h 235"/>
                <a:gd name="T74" fmla="*/ 83 w 132"/>
                <a:gd name="T75" fmla="*/ 31 h 235"/>
                <a:gd name="T76" fmla="*/ 86 w 132"/>
                <a:gd name="T77" fmla="*/ 20 h 235"/>
                <a:gd name="T78" fmla="*/ 66 w 132"/>
                <a:gd name="T79" fmla="*/ 0 h 235"/>
                <a:gd name="T80" fmla="*/ 46 w 132"/>
                <a:gd name="T81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235">
                  <a:moveTo>
                    <a:pt x="46" y="20"/>
                  </a:moveTo>
                  <a:cubicBezTo>
                    <a:pt x="46" y="24"/>
                    <a:pt x="47" y="28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62" y="51"/>
                    <a:pt x="4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0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7" y="98"/>
                    <a:pt x="31" y="98"/>
                  </a:cubicBezTo>
                  <a:cubicBezTo>
                    <a:pt x="42" y="98"/>
                    <a:pt x="51" y="107"/>
                    <a:pt x="51" y="118"/>
                  </a:cubicBezTo>
                  <a:cubicBezTo>
                    <a:pt x="51" y="129"/>
                    <a:pt x="42" y="138"/>
                    <a:pt x="31" y="138"/>
                  </a:cubicBezTo>
                  <a:cubicBezTo>
                    <a:pt x="27" y="138"/>
                    <a:pt x="23" y="137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0" y="135"/>
                    <a:pt x="0" y="122"/>
                    <a:pt x="0" y="135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62" y="184"/>
                    <a:pt x="49" y="205"/>
                    <a:pt x="49" y="205"/>
                  </a:cubicBezTo>
                  <a:cubicBezTo>
                    <a:pt x="49" y="205"/>
                    <a:pt x="49" y="205"/>
                    <a:pt x="49" y="205"/>
                  </a:cubicBezTo>
                  <a:cubicBezTo>
                    <a:pt x="47" y="208"/>
                    <a:pt x="46" y="211"/>
                    <a:pt x="46" y="215"/>
                  </a:cubicBezTo>
                  <a:cubicBezTo>
                    <a:pt x="46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8"/>
                    <a:pt x="83" y="20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3" y="205"/>
                    <a:pt x="70" y="184"/>
                    <a:pt x="83" y="184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22"/>
                    <a:pt x="112" y="135"/>
                    <a:pt x="112" y="135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09" y="137"/>
                    <a:pt x="105" y="138"/>
                    <a:pt x="101" y="138"/>
                  </a:cubicBezTo>
                  <a:cubicBezTo>
                    <a:pt x="90" y="138"/>
                    <a:pt x="81" y="129"/>
                    <a:pt x="81" y="118"/>
                  </a:cubicBezTo>
                  <a:cubicBezTo>
                    <a:pt x="81" y="107"/>
                    <a:pt x="90" y="98"/>
                    <a:pt x="101" y="98"/>
                  </a:cubicBezTo>
                  <a:cubicBezTo>
                    <a:pt x="105" y="98"/>
                    <a:pt x="109" y="99"/>
                    <a:pt x="112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2" y="101"/>
                    <a:pt x="132" y="114"/>
                    <a:pt x="132" y="101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5" y="28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2B0D476-FF07-684D-AB7B-B69F99817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894" y="2738815"/>
              <a:ext cx="366360" cy="633201"/>
            </a:xfrm>
            <a:custGeom>
              <a:avLst/>
              <a:gdLst>
                <a:gd name="T0" fmla="*/ 47 w 140"/>
                <a:gd name="T1" fmla="*/ 218 h 242"/>
                <a:gd name="T2" fmla="*/ 48 w 140"/>
                <a:gd name="T3" fmla="*/ 209 h 242"/>
                <a:gd name="T4" fmla="*/ 55 w 140"/>
                <a:gd name="T5" fmla="*/ 191 h 242"/>
                <a:gd name="T6" fmla="*/ 0 w 140"/>
                <a:gd name="T7" fmla="*/ 191 h 242"/>
                <a:gd name="T8" fmla="*/ 4 w 140"/>
                <a:gd name="T9" fmla="*/ 129 h 242"/>
                <a:gd name="T10" fmla="*/ 23 w 140"/>
                <a:gd name="T11" fmla="*/ 132 h 242"/>
                <a:gd name="T12" fmla="*/ 35 w 140"/>
                <a:gd name="T13" fmla="*/ 137 h 242"/>
                <a:gd name="T14" fmla="*/ 35 w 140"/>
                <a:gd name="T15" fmla="*/ 104 h 242"/>
                <a:gd name="T16" fmla="*/ 23 w 140"/>
                <a:gd name="T17" fmla="*/ 109 h 242"/>
                <a:gd name="T18" fmla="*/ 4 w 140"/>
                <a:gd name="T19" fmla="*/ 112 h 242"/>
                <a:gd name="T20" fmla="*/ 0 w 140"/>
                <a:gd name="T21" fmla="*/ 51 h 242"/>
                <a:gd name="T22" fmla="*/ 55 w 140"/>
                <a:gd name="T23" fmla="*/ 50 h 242"/>
                <a:gd name="T24" fmla="*/ 48 w 140"/>
                <a:gd name="T25" fmla="*/ 32 h 242"/>
                <a:gd name="T26" fmla="*/ 47 w 140"/>
                <a:gd name="T27" fmla="*/ 23 h 242"/>
                <a:gd name="T28" fmla="*/ 94 w 140"/>
                <a:gd name="T29" fmla="*/ 23 h 242"/>
                <a:gd name="T30" fmla="*/ 92 w 140"/>
                <a:gd name="T31" fmla="*/ 33 h 242"/>
                <a:gd name="T32" fmla="*/ 85 w 140"/>
                <a:gd name="T33" fmla="*/ 50 h 242"/>
                <a:gd name="T34" fmla="*/ 140 w 140"/>
                <a:gd name="T35" fmla="*/ 51 h 242"/>
                <a:gd name="T36" fmla="*/ 136 w 140"/>
                <a:gd name="T37" fmla="*/ 112 h 242"/>
                <a:gd name="T38" fmla="*/ 118 w 140"/>
                <a:gd name="T39" fmla="*/ 109 h 242"/>
                <a:gd name="T40" fmla="*/ 105 w 140"/>
                <a:gd name="T41" fmla="*/ 104 h 242"/>
                <a:gd name="T42" fmla="*/ 105 w 140"/>
                <a:gd name="T43" fmla="*/ 137 h 242"/>
                <a:gd name="T44" fmla="*/ 118 w 140"/>
                <a:gd name="T45" fmla="*/ 132 h 242"/>
                <a:gd name="T46" fmla="*/ 136 w 140"/>
                <a:gd name="T47" fmla="*/ 129 h 242"/>
                <a:gd name="T48" fmla="*/ 140 w 140"/>
                <a:gd name="T49" fmla="*/ 191 h 242"/>
                <a:gd name="T50" fmla="*/ 85 w 140"/>
                <a:gd name="T51" fmla="*/ 191 h 242"/>
                <a:gd name="T52" fmla="*/ 92 w 140"/>
                <a:gd name="T53" fmla="*/ 209 h 242"/>
                <a:gd name="T54" fmla="*/ 94 w 140"/>
                <a:gd name="T55" fmla="*/ 218 h 242"/>
                <a:gd name="T56" fmla="*/ 58 w 140"/>
                <a:gd name="T57" fmla="*/ 206 h 242"/>
                <a:gd name="T58" fmla="*/ 56 w 140"/>
                <a:gd name="T59" fmla="*/ 209 h 242"/>
                <a:gd name="T60" fmla="*/ 70 w 140"/>
                <a:gd name="T61" fmla="*/ 235 h 242"/>
                <a:gd name="T62" fmla="*/ 84 w 140"/>
                <a:gd name="T63" fmla="*/ 209 h 242"/>
                <a:gd name="T64" fmla="*/ 82 w 140"/>
                <a:gd name="T65" fmla="*/ 206 h 242"/>
                <a:gd name="T66" fmla="*/ 87 w 140"/>
                <a:gd name="T67" fmla="*/ 184 h 242"/>
                <a:gd name="T68" fmla="*/ 133 w 140"/>
                <a:gd name="T69" fmla="*/ 138 h 242"/>
                <a:gd name="T70" fmla="*/ 118 w 140"/>
                <a:gd name="T71" fmla="*/ 141 h 242"/>
                <a:gd name="T72" fmla="*/ 114 w 140"/>
                <a:gd name="T73" fmla="*/ 142 h 242"/>
                <a:gd name="T74" fmla="*/ 82 w 140"/>
                <a:gd name="T75" fmla="*/ 121 h 242"/>
                <a:gd name="T76" fmla="*/ 114 w 140"/>
                <a:gd name="T77" fmla="*/ 99 h 242"/>
                <a:gd name="T78" fmla="*/ 118 w 140"/>
                <a:gd name="T79" fmla="*/ 101 h 242"/>
                <a:gd name="T80" fmla="*/ 133 w 140"/>
                <a:gd name="T81" fmla="*/ 104 h 242"/>
                <a:gd name="T82" fmla="*/ 87 w 140"/>
                <a:gd name="T83" fmla="*/ 58 h 242"/>
                <a:gd name="T84" fmla="*/ 82 w 140"/>
                <a:gd name="T85" fmla="*/ 35 h 242"/>
                <a:gd name="T86" fmla="*/ 84 w 140"/>
                <a:gd name="T87" fmla="*/ 32 h 242"/>
                <a:gd name="T88" fmla="*/ 70 w 140"/>
                <a:gd name="T89" fmla="*/ 7 h 242"/>
                <a:gd name="T90" fmla="*/ 56 w 140"/>
                <a:gd name="T91" fmla="*/ 32 h 242"/>
                <a:gd name="T92" fmla="*/ 58 w 140"/>
                <a:gd name="T93" fmla="*/ 36 h 242"/>
                <a:gd name="T94" fmla="*/ 53 w 140"/>
                <a:gd name="T95" fmla="*/ 58 h 242"/>
                <a:gd name="T96" fmla="*/ 7 w 140"/>
                <a:gd name="T97" fmla="*/ 104 h 242"/>
                <a:gd name="T98" fmla="*/ 22 w 140"/>
                <a:gd name="T99" fmla="*/ 101 h 242"/>
                <a:gd name="T100" fmla="*/ 26 w 140"/>
                <a:gd name="T101" fmla="*/ 99 h 242"/>
                <a:gd name="T102" fmla="*/ 58 w 140"/>
                <a:gd name="T103" fmla="*/ 121 h 242"/>
                <a:gd name="T104" fmla="*/ 26 w 140"/>
                <a:gd name="T105" fmla="*/ 142 h 242"/>
                <a:gd name="T106" fmla="*/ 22 w 140"/>
                <a:gd name="T107" fmla="*/ 141 h 242"/>
                <a:gd name="T108" fmla="*/ 7 w 140"/>
                <a:gd name="T109" fmla="*/ 138 h 242"/>
                <a:gd name="T110" fmla="*/ 53 w 140"/>
                <a:gd name="T111" fmla="*/ 184 h 242"/>
                <a:gd name="T112" fmla="*/ 58 w 140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242">
                  <a:moveTo>
                    <a:pt x="70" y="242"/>
                  </a:moveTo>
                  <a:cubicBezTo>
                    <a:pt x="57" y="242"/>
                    <a:pt x="47" y="231"/>
                    <a:pt x="47" y="218"/>
                  </a:cubicBezTo>
                  <a:cubicBezTo>
                    <a:pt x="47" y="215"/>
                    <a:pt x="47" y="212"/>
                    <a:pt x="48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4" y="201"/>
                    <a:pt x="56" y="193"/>
                    <a:pt x="55" y="191"/>
                  </a:cubicBezTo>
                  <a:cubicBezTo>
                    <a:pt x="55" y="191"/>
                    <a:pt x="54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0"/>
                    <a:pt x="4" y="129"/>
                  </a:cubicBezTo>
                  <a:cubicBezTo>
                    <a:pt x="9" y="127"/>
                    <a:pt x="18" y="130"/>
                    <a:pt x="23" y="133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9" y="136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4"/>
                    <a:pt x="35" y="104"/>
                  </a:cubicBezTo>
                  <a:cubicBezTo>
                    <a:pt x="32" y="104"/>
                    <a:pt x="29" y="105"/>
                    <a:pt x="26" y="107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18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5" y="51"/>
                    <a:pt x="55" y="50"/>
                  </a:cubicBezTo>
                  <a:cubicBezTo>
                    <a:pt x="56" y="48"/>
                    <a:pt x="54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29"/>
                    <a:pt x="47" y="26"/>
                    <a:pt x="47" y="23"/>
                  </a:cubicBezTo>
                  <a:cubicBezTo>
                    <a:pt x="47" y="10"/>
                    <a:pt x="57" y="0"/>
                    <a:pt x="70" y="0"/>
                  </a:cubicBezTo>
                  <a:cubicBezTo>
                    <a:pt x="83" y="0"/>
                    <a:pt x="94" y="10"/>
                    <a:pt x="94" y="23"/>
                  </a:cubicBezTo>
                  <a:cubicBezTo>
                    <a:pt x="94" y="26"/>
                    <a:pt x="93" y="30"/>
                    <a:pt x="92" y="32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7" y="41"/>
                    <a:pt x="84" y="48"/>
                    <a:pt x="85" y="50"/>
                  </a:cubicBezTo>
                  <a:cubicBezTo>
                    <a:pt x="85" y="51"/>
                    <a:pt x="86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9"/>
                    <a:pt x="138" y="111"/>
                    <a:pt x="136" y="112"/>
                  </a:cubicBezTo>
                  <a:cubicBezTo>
                    <a:pt x="131" y="115"/>
                    <a:pt x="123" y="112"/>
                    <a:pt x="118" y="109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1" y="105"/>
                    <a:pt x="108" y="104"/>
                    <a:pt x="105" y="104"/>
                  </a:cubicBezTo>
                  <a:cubicBezTo>
                    <a:pt x="96" y="104"/>
                    <a:pt x="89" y="112"/>
                    <a:pt x="89" y="121"/>
                  </a:cubicBezTo>
                  <a:cubicBezTo>
                    <a:pt x="89" y="130"/>
                    <a:pt x="96" y="137"/>
                    <a:pt x="105" y="137"/>
                  </a:cubicBezTo>
                  <a:cubicBezTo>
                    <a:pt x="108" y="137"/>
                    <a:pt x="111" y="136"/>
                    <a:pt x="114" y="135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23" y="130"/>
                    <a:pt x="131" y="127"/>
                    <a:pt x="136" y="129"/>
                  </a:cubicBezTo>
                  <a:cubicBezTo>
                    <a:pt x="138" y="130"/>
                    <a:pt x="140" y="133"/>
                    <a:pt x="140" y="138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4" y="193"/>
                    <a:pt x="87" y="201"/>
                    <a:pt x="90" y="206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3" y="212"/>
                    <a:pt x="94" y="215"/>
                    <a:pt x="94" y="218"/>
                  </a:cubicBezTo>
                  <a:cubicBezTo>
                    <a:pt x="94" y="231"/>
                    <a:pt x="83" y="242"/>
                    <a:pt x="70" y="242"/>
                  </a:cubicBezTo>
                  <a:close/>
                  <a:moveTo>
                    <a:pt x="58" y="206"/>
                  </a:moveTo>
                  <a:cubicBezTo>
                    <a:pt x="59" y="206"/>
                    <a:pt x="59" y="206"/>
                    <a:pt x="59" y="206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5" y="212"/>
                    <a:pt x="54" y="215"/>
                    <a:pt x="54" y="218"/>
                  </a:cubicBezTo>
                  <a:cubicBezTo>
                    <a:pt x="54" y="227"/>
                    <a:pt x="61" y="235"/>
                    <a:pt x="70" y="235"/>
                  </a:cubicBezTo>
                  <a:cubicBezTo>
                    <a:pt x="79" y="235"/>
                    <a:pt x="87" y="227"/>
                    <a:pt x="87" y="218"/>
                  </a:cubicBezTo>
                  <a:cubicBezTo>
                    <a:pt x="87" y="215"/>
                    <a:pt x="86" y="212"/>
                    <a:pt x="84" y="209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8"/>
                  </a:cubicBezTo>
                  <a:cubicBezTo>
                    <a:pt x="80" y="186"/>
                    <a:pt x="82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7"/>
                    <a:pt x="133" y="136"/>
                    <a:pt x="132" y="136"/>
                  </a:cubicBezTo>
                  <a:cubicBezTo>
                    <a:pt x="130" y="134"/>
                    <a:pt x="123" y="137"/>
                    <a:pt x="118" y="141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1" y="144"/>
                    <a:pt x="108" y="144"/>
                    <a:pt x="105" y="144"/>
                  </a:cubicBezTo>
                  <a:cubicBezTo>
                    <a:pt x="92" y="144"/>
                    <a:pt x="82" y="134"/>
                    <a:pt x="82" y="121"/>
                  </a:cubicBezTo>
                  <a:cubicBezTo>
                    <a:pt x="82" y="108"/>
                    <a:pt x="92" y="97"/>
                    <a:pt x="105" y="97"/>
                  </a:cubicBezTo>
                  <a:cubicBezTo>
                    <a:pt x="108" y="97"/>
                    <a:pt x="111" y="98"/>
                    <a:pt x="114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3" y="104"/>
                    <a:pt x="130" y="107"/>
                    <a:pt x="132" y="106"/>
                  </a:cubicBezTo>
                  <a:cubicBezTo>
                    <a:pt x="133" y="106"/>
                    <a:pt x="133" y="104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6"/>
                    <a:pt x="79" y="54"/>
                  </a:cubicBezTo>
                  <a:cubicBezTo>
                    <a:pt x="76" y="49"/>
                    <a:pt x="79" y="40"/>
                    <a:pt x="82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6" y="29"/>
                    <a:pt x="87" y="26"/>
                    <a:pt x="87" y="23"/>
                  </a:cubicBezTo>
                  <a:cubicBezTo>
                    <a:pt x="87" y="14"/>
                    <a:pt x="79" y="7"/>
                    <a:pt x="70" y="7"/>
                  </a:cubicBezTo>
                  <a:cubicBezTo>
                    <a:pt x="61" y="7"/>
                    <a:pt x="54" y="14"/>
                    <a:pt x="54" y="23"/>
                  </a:cubicBezTo>
                  <a:cubicBezTo>
                    <a:pt x="54" y="26"/>
                    <a:pt x="55" y="29"/>
                    <a:pt x="56" y="32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6"/>
                    <a:pt x="8" y="106"/>
                  </a:cubicBezTo>
                  <a:cubicBezTo>
                    <a:pt x="10" y="107"/>
                    <a:pt x="17" y="104"/>
                    <a:pt x="22" y="101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9" y="98"/>
                    <a:pt x="32" y="97"/>
                    <a:pt x="35" y="97"/>
                  </a:cubicBezTo>
                  <a:cubicBezTo>
                    <a:pt x="48" y="97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2" y="144"/>
                    <a:pt x="29" y="144"/>
                    <a:pt x="26" y="142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7"/>
                    <a:pt x="10" y="134"/>
                    <a:pt x="8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9C690A0-2230-EE41-B1D3-7CD6AC1D9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340" y="2879891"/>
              <a:ext cx="614609" cy="347768"/>
            </a:xfrm>
            <a:custGeom>
              <a:avLst/>
              <a:gdLst>
                <a:gd name="T0" fmla="*/ 20 w 235"/>
                <a:gd name="T1" fmla="*/ 87 h 133"/>
                <a:gd name="T2" fmla="*/ 31 w 235"/>
                <a:gd name="T3" fmla="*/ 84 h 133"/>
                <a:gd name="T4" fmla="*/ 31 w 235"/>
                <a:gd name="T5" fmla="*/ 84 h 133"/>
                <a:gd name="T6" fmla="*/ 51 w 235"/>
                <a:gd name="T7" fmla="*/ 84 h 133"/>
                <a:gd name="T8" fmla="*/ 51 w 235"/>
                <a:gd name="T9" fmla="*/ 133 h 133"/>
                <a:gd name="T10" fmla="*/ 101 w 235"/>
                <a:gd name="T11" fmla="*/ 133 h 133"/>
                <a:gd name="T12" fmla="*/ 101 w 235"/>
                <a:gd name="T13" fmla="*/ 113 h 133"/>
                <a:gd name="T14" fmla="*/ 101 w 235"/>
                <a:gd name="T15" fmla="*/ 113 h 133"/>
                <a:gd name="T16" fmla="*/ 98 w 235"/>
                <a:gd name="T17" fmla="*/ 102 h 133"/>
                <a:gd name="T18" fmla="*/ 118 w 235"/>
                <a:gd name="T19" fmla="*/ 82 h 133"/>
                <a:gd name="T20" fmla="*/ 138 w 235"/>
                <a:gd name="T21" fmla="*/ 102 h 133"/>
                <a:gd name="T22" fmla="*/ 135 w 235"/>
                <a:gd name="T23" fmla="*/ 113 h 133"/>
                <a:gd name="T24" fmla="*/ 135 w 235"/>
                <a:gd name="T25" fmla="*/ 113 h 133"/>
                <a:gd name="T26" fmla="*/ 135 w 235"/>
                <a:gd name="T27" fmla="*/ 133 h 133"/>
                <a:gd name="T28" fmla="*/ 184 w 235"/>
                <a:gd name="T29" fmla="*/ 133 h 133"/>
                <a:gd name="T30" fmla="*/ 184 w 235"/>
                <a:gd name="T31" fmla="*/ 84 h 133"/>
                <a:gd name="T32" fmla="*/ 205 w 235"/>
                <a:gd name="T33" fmla="*/ 84 h 133"/>
                <a:gd name="T34" fmla="*/ 205 w 235"/>
                <a:gd name="T35" fmla="*/ 84 h 133"/>
                <a:gd name="T36" fmla="*/ 215 w 235"/>
                <a:gd name="T37" fmla="*/ 87 h 133"/>
                <a:gd name="T38" fmla="*/ 235 w 235"/>
                <a:gd name="T39" fmla="*/ 67 h 133"/>
                <a:gd name="T40" fmla="*/ 215 w 235"/>
                <a:gd name="T41" fmla="*/ 47 h 133"/>
                <a:gd name="T42" fmla="*/ 205 w 235"/>
                <a:gd name="T43" fmla="*/ 50 h 133"/>
                <a:gd name="T44" fmla="*/ 205 w 235"/>
                <a:gd name="T45" fmla="*/ 50 h 133"/>
                <a:gd name="T46" fmla="*/ 184 w 235"/>
                <a:gd name="T47" fmla="*/ 50 h 133"/>
                <a:gd name="T48" fmla="*/ 184 w 235"/>
                <a:gd name="T49" fmla="*/ 0 h 133"/>
                <a:gd name="T50" fmla="*/ 135 w 235"/>
                <a:gd name="T51" fmla="*/ 0 h 133"/>
                <a:gd name="T52" fmla="*/ 135 w 235"/>
                <a:gd name="T53" fmla="*/ 21 h 133"/>
                <a:gd name="T54" fmla="*/ 135 w 235"/>
                <a:gd name="T55" fmla="*/ 21 h 133"/>
                <a:gd name="T56" fmla="*/ 138 w 235"/>
                <a:gd name="T57" fmla="*/ 32 h 133"/>
                <a:gd name="T58" fmla="*/ 118 w 235"/>
                <a:gd name="T59" fmla="*/ 52 h 133"/>
                <a:gd name="T60" fmla="*/ 98 w 235"/>
                <a:gd name="T61" fmla="*/ 32 h 133"/>
                <a:gd name="T62" fmla="*/ 101 w 235"/>
                <a:gd name="T63" fmla="*/ 21 h 133"/>
                <a:gd name="T64" fmla="*/ 101 w 235"/>
                <a:gd name="T65" fmla="*/ 21 h 133"/>
                <a:gd name="T66" fmla="*/ 101 w 235"/>
                <a:gd name="T67" fmla="*/ 0 h 133"/>
                <a:gd name="T68" fmla="*/ 51 w 235"/>
                <a:gd name="T69" fmla="*/ 0 h 133"/>
                <a:gd name="T70" fmla="*/ 51 w 235"/>
                <a:gd name="T71" fmla="*/ 50 h 133"/>
                <a:gd name="T72" fmla="*/ 31 w 235"/>
                <a:gd name="T73" fmla="*/ 50 h 133"/>
                <a:gd name="T74" fmla="*/ 31 w 235"/>
                <a:gd name="T75" fmla="*/ 50 h 133"/>
                <a:gd name="T76" fmla="*/ 20 w 235"/>
                <a:gd name="T77" fmla="*/ 47 h 133"/>
                <a:gd name="T78" fmla="*/ 0 w 235"/>
                <a:gd name="T79" fmla="*/ 67 h 133"/>
                <a:gd name="T80" fmla="*/ 20 w 235"/>
                <a:gd name="T81" fmla="*/ 8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33">
                  <a:moveTo>
                    <a:pt x="20" y="87"/>
                  </a:moveTo>
                  <a:cubicBezTo>
                    <a:pt x="24" y="87"/>
                    <a:pt x="28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51" y="71"/>
                    <a:pt x="51" y="8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4" y="133"/>
                    <a:pt x="101" y="113"/>
                    <a:pt x="101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99" y="110"/>
                    <a:pt x="98" y="106"/>
                    <a:pt x="98" y="102"/>
                  </a:cubicBezTo>
                  <a:cubicBezTo>
                    <a:pt x="98" y="91"/>
                    <a:pt x="107" y="82"/>
                    <a:pt x="118" y="82"/>
                  </a:cubicBezTo>
                  <a:cubicBezTo>
                    <a:pt x="129" y="82"/>
                    <a:pt x="138" y="91"/>
                    <a:pt x="138" y="102"/>
                  </a:cubicBezTo>
                  <a:cubicBezTo>
                    <a:pt x="138" y="106"/>
                    <a:pt x="137" y="110"/>
                    <a:pt x="135" y="113"/>
                  </a:cubicBezTo>
                  <a:cubicBezTo>
                    <a:pt x="135" y="113"/>
                    <a:pt x="135" y="113"/>
                    <a:pt x="135" y="113"/>
                  </a:cubicBezTo>
                  <a:cubicBezTo>
                    <a:pt x="135" y="113"/>
                    <a:pt x="122" y="133"/>
                    <a:pt x="135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71"/>
                    <a:pt x="205" y="84"/>
                    <a:pt x="205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8" y="86"/>
                    <a:pt x="211" y="87"/>
                    <a:pt x="215" y="87"/>
                  </a:cubicBezTo>
                  <a:cubicBezTo>
                    <a:pt x="226" y="87"/>
                    <a:pt x="235" y="78"/>
                    <a:pt x="235" y="67"/>
                  </a:cubicBezTo>
                  <a:cubicBezTo>
                    <a:pt x="235" y="56"/>
                    <a:pt x="226" y="47"/>
                    <a:pt x="215" y="47"/>
                  </a:cubicBezTo>
                  <a:cubicBezTo>
                    <a:pt x="211" y="47"/>
                    <a:pt x="208" y="48"/>
                    <a:pt x="205" y="50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5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2" y="0"/>
                    <a:pt x="135" y="21"/>
                    <a:pt x="135" y="21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7" y="24"/>
                    <a:pt x="138" y="28"/>
                    <a:pt x="138" y="32"/>
                  </a:cubicBezTo>
                  <a:cubicBezTo>
                    <a:pt x="138" y="43"/>
                    <a:pt x="129" y="52"/>
                    <a:pt x="118" y="52"/>
                  </a:cubicBezTo>
                  <a:cubicBezTo>
                    <a:pt x="107" y="52"/>
                    <a:pt x="98" y="43"/>
                    <a:pt x="98" y="32"/>
                  </a:cubicBezTo>
                  <a:cubicBezTo>
                    <a:pt x="98" y="28"/>
                    <a:pt x="99" y="24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4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48"/>
                    <a:pt x="24" y="47"/>
                    <a:pt x="20" y="47"/>
                  </a:cubicBezTo>
                  <a:cubicBezTo>
                    <a:pt x="9" y="47"/>
                    <a:pt x="0" y="56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39E5869-FD1D-4140-9679-E3C292AAB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591" y="2872236"/>
              <a:ext cx="634294" cy="366360"/>
            </a:xfrm>
            <a:custGeom>
              <a:avLst/>
              <a:gdLst>
                <a:gd name="T0" fmla="*/ 138 w 242"/>
                <a:gd name="T1" fmla="*/ 140 h 140"/>
                <a:gd name="T2" fmla="*/ 133 w 242"/>
                <a:gd name="T3" fmla="*/ 117 h 140"/>
                <a:gd name="T4" fmla="*/ 135 w 242"/>
                <a:gd name="T5" fmla="*/ 114 h 140"/>
                <a:gd name="T6" fmla="*/ 121 w 242"/>
                <a:gd name="T7" fmla="*/ 89 h 140"/>
                <a:gd name="T8" fmla="*/ 107 w 242"/>
                <a:gd name="T9" fmla="*/ 114 h 140"/>
                <a:gd name="T10" fmla="*/ 109 w 242"/>
                <a:gd name="T11" fmla="*/ 117 h 140"/>
                <a:gd name="T12" fmla="*/ 104 w 242"/>
                <a:gd name="T13" fmla="*/ 140 h 140"/>
                <a:gd name="T14" fmla="*/ 51 w 242"/>
                <a:gd name="T15" fmla="*/ 87 h 140"/>
                <a:gd name="T16" fmla="*/ 36 w 242"/>
                <a:gd name="T17" fmla="*/ 90 h 140"/>
                <a:gd name="T18" fmla="*/ 32 w 242"/>
                <a:gd name="T19" fmla="*/ 91 h 140"/>
                <a:gd name="T20" fmla="*/ 0 w 242"/>
                <a:gd name="T21" fmla="*/ 70 h 140"/>
                <a:gd name="T22" fmla="*/ 32 w 242"/>
                <a:gd name="T23" fmla="*/ 48 h 140"/>
                <a:gd name="T24" fmla="*/ 36 w 242"/>
                <a:gd name="T25" fmla="*/ 50 h 140"/>
                <a:gd name="T26" fmla="*/ 51 w 242"/>
                <a:gd name="T27" fmla="*/ 53 h 140"/>
                <a:gd name="T28" fmla="*/ 104 w 242"/>
                <a:gd name="T29" fmla="*/ 0 h 140"/>
                <a:gd name="T30" fmla="*/ 109 w 242"/>
                <a:gd name="T31" fmla="*/ 22 h 140"/>
                <a:gd name="T32" fmla="*/ 107 w 242"/>
                <a:gd name="T33" fmla="*/ 26 h 140"/>
                <a:gd name="T34" fmla="*/ 121 w 242"/>
                <a:gd name="T35" fmla="*/ 51 h 140"/>
                <a:gd name="T36" fmla="*/ 135 w 242"/>
                <a:gd name="T37" fmla="*/ 26 h 140"/>
                <a:gd name="T38" fmla="*/ 133 w 242"/>
                <a:gd name="T39" fmla="*/ 22 h 140"/>
                <a:gd name="T40" fmla="*/ 138 w 242"/>
                <a:gd name="T41" fmla="*/ 0 h 140"/>
                <a:gd name="T42" fmla="*/ 191 w 242"/>
                <a:gd name="T43" fmla="*/ 53 h 140"/>
                <a:gd name="T44" fmla="*/ 206 w 242"/>
                <a:gd name="T45" fmla="*/ 50 h 140"/>
                <a:gd name="T46" fmla="*/ 209 w 242"/>
                <a:gd name="T47" fmla="*/ 48 h 140"/>
                <a:gd name="T48" fmla="*/ 242 w 242"/>
                <a:gd name="T49" fmla="*/ 70 h 140"/>
                <a:gd name="T50" fmla="*/ 209 w 242"/>
                <a:gd name="T51" fmla="*/ 91 h 140"/>
                <a:gd name="T52" fmla="*/ 206 w 242"/>
                <a:gd name="T53" fmla="*/ 90 h 140"/>
                <a:gd name="T54" fmla="*/ 191 w 242"/>
                <a:gd name="T55" fmla="*/ 87 h 140"/>
                <a:gd name="T56" fmla="*/ 142 w 242"/>
                <a:gd name="T57" fmla="*/ 114 h 140"/>
                <a:gd name="T58" fmla="*/ 141 w 242"/>
                <a:gd name="T59" fmla="*/ 118 h 140"/>
                <a:gd name="T60" fmla="*/ 138 w 242"/>
                <a:gd name="T61" fmla="*/ 133 h 140"/>
                <a:gd name="T62" fmla="*/ 184 w 242"/>
                <a:gd name="T63" fmla="*/ 87 h 140"/>
                <a:gd name="T64" fmla="*/ 206 w 242"/>
                <a:gd name="T65" fmla="*/ 82 h 140"/>
                <a:gd name="T66" fmla="*/ 210 w 242"/>
                <a:gd name="T67" fmla="*/ 84 h 140"/>
                <a:gd name="T68" fmla="*/ 235 w 242"/>
                <a:gd name="T69" fmla="*/ 70 h 140"/>
                <a:gd name="T70" fmla="*/ 210 w 242"/>
                <a:gd name="T71" fmla="*/ 56 h 140"/>
                <a:gd name="T72" fmla="*/ 206 w 242"/>
                <a:gd name="T73" fmla="*/ 58 h 140"/>
                <a:gd name="T74" fmla="*/ 184 w 242"/>
                <a:gd name="T75" fmla="*/ 53 h 140"/>
                <a:gd name="T76" fmla="*/ 138 w 242"/>
                <a:gd name="T77" fmla="*/ 7 h 140"/>
                <a:gd name="T78" fmla="*/ 141 w 242"/>
                <a:gd name="T79" fmla="*/ 22 h 140"/>
                <a:gd name="T80" fmla="*/ 142 w 242"/>
                <a:gd name="T81" fmla="*/ 26 h 140"/>
                <a:gd name="T82" fmla="*/ 121 w 242"/>
                <a:gd name="T83" fmla="*/ 58 h 140"/>
                <a:gd name="T84" fmla="*/ 99 w 242"/>
                <a:gd name="T85" fmla="*/ 26 h 140"/>
                <a:gd name="T86" fmla="*/ 101 w 242"/>
                <a:gd name="T87" fmla="*/ 22 h 140"/>
                <a:gd name="T88" fmla="*/ 104 w 242"/>
                <a:gd name="T89" fmla="*/ 7 h 140"/>
                <a:gd name="T90" fmla="*/ 58 w 242"/>
                <a:gd name="T91" fmla="*/ 53 h 140"/>
                <a:gd name="T92" fmla="*/ 36 w 242"/>
                <a:gd name="T93" fmla="*/ 58 h 140"/>
                <a:gd name="T94" fmla="*/ 32 w 242"/>
                <a:gd name="T95" fmla="*/ 56 h 140"/>
                <a:gd name="T96" fmla="*/ 7 w 242"/>
                <a:gd name="T97" fmla="*/ 70 h 140"/>
                <a:gd name="T98" fmla="*/ 32 w 242"/>
                <a:gd name="T99" fmla="*/ 84 h 140"/>
                <a:gd name="T100" fmla="*/ 36 w 242"/>
                <a:gd name="T101" fmla="*/ 82 h 140"/>
                <a:gd name="T102" fmla="*/ 58 w 242"/>
                <a:gd name="T103" fmla="*/ 87 h 140"/>
                <a:gd name="T104" fmla="*/ 104 w 242"/>
                <a:gd name="T105" fmla="*/ 133 h 140"/>
                <a:gd name="T106" fmla="*/ 101 w 242"/>
                <a:gd name="T107" fmla="*/ 118 h 140"/>
                <a:gd name="T108" fmla="*/ 99 w 242"/>
                <a:gd name="T109" fmla="*/ 114 h 140"/>
                <a:gd name="T110" fmla="*/ 121 w 242"/>
                <a:gd name="T111" fmla="*/ 82 h 140"/>
                <a:gd name="T112" fmla="*/ 142 w 242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40">
                  <a:moveTo>
                    <a:pt x="191" y="140"/>
                  </a:moveTo>
                  <a:cubicBezTo>
                    <a:pt x="138" y="140"/>
                    <a:pt x="138" y="140"/>
                    <a:pt x="138" y="140"/>
                  </a:cubicBezTo>
                  <a:cubicBezTo>
                    <a:pt x="133" y="140"/>
                    <a:pt x="131" y="137"/>
                    <a:pt x="130" y="136"/>
                  </a:cubicBezTo>
                  <a:cubicBezTo>
                    <a:pt x="127" y="130"/>
                    <a:pt x="130" y="122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6" y="111"/>
                    <a:pt x="137" y="108"/>
                    <a:pt x="137" y="105"/>
                  </a:cubicBezTo>
                  <a:cubicBezTo>
                    <a:pt x="137" y="96"/>
                    <a:pt x="130" y="89"/>
                    <a:pt x="121" y="89"/>
                  </a:cubicBezTo>
                  <a:cubicBezTo>
                    <a:pt x="112" y="89"/>
                    <a:pt x="104" y="96"/>
                    <a:pt x="104" y="105"/>
                  </a:cubicBezTo>
                  <a:cubicBezTo>
                    <a:pt x="104" y="108"/>
                    <a:pt x="105" y="111"/>
                    <a:pt x="107" y="114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2" y="122"/>
                    <a:pt x="115" y="130"/>
                    <a:pt x="112" y="136"/>
                  </a:cubicBezTo>
                  <a:cubicBezTo>
                    <a:pt x="111" y="137"/>
                    <a:pt x="109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0" y="85"/>
                  </a:cubicBezTo>
                  <a:cubicBezTo>
                    <a:pt x="48" y="83"/>
                    <a:pt x="41" y="86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0" y="93"/>
                    <a:pt x="26" y="93"/>
                    <a:pt x="23" y="93"/>
                  </a:cubicBezTo>
                  <a:cubicBezTo>
                    <a:pt x="10" y="93"/>
                    <a:pt x="0" y="83"/>
                    <a:pt x="0" y="70"/>
                  </a:cubicBezTo>
                  <a:cubicBezTo>
                    <a:pt x="0" y="57"/>
                    <a:pt x="10" y="46"/>
                    <a:pt x="23" y="46"/>
                  </a:cubicBezTo>
                  <a:cubicBezTo>
                    <a:pt x="26" y="46"/>
                    <a:pt x="30" y="47"/>
                    <a:pt x="32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8" y="56"/>
                    <a:pt x="50" y="55"/>
                  </a:cubicBezTo>
                  <a:cubicBezTo>
                    <a:pt x="51" y="55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5" y="28"/>
                    <a:pt x="104" y="31"/>
                    <a:pt x="104" y="35"/>
                  </a:cubicBezTo>
                  <a:cubicBezTo>
                    <a:pt x="104" y="44"/>
                    <a:pt x="112" y="51"/>
                    <a:pt x="121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1"/>
                    <a:pt x="136" y="28"/>
                    <a:pt x="135" y="26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5"/>
                    <a:pt x="191" y="55"/>
                  </a:cubicBezTo>
                  <a:cubicBezTo>
                    <a:pt x="193" y="56"/>
                    <a:pt x="201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2" y="47"/>
                    <a:pt x="215" y="46"/>
                    <a:pt x="218" y="46"/>
                  </a:cubicBezTo>
                  <a:cubicBezTo>
                    <a:pt x="231" y="46"/>
                    <a:pt x="242" y="57"/>
                    <a:pt x="242" y="70"/>
                  </a:cubicBezTo>
                  <a:cubicBezTo>
                    <a:pt x="242" y="83"/>
                    <a:pt x="231" y="93"/>
                    <a:pt x="218" y="93"/>
                  </a:cubicBezTo>
                  <a:cubicBezTo>
                    <a:pt x="215" y="93"/>
                    <a:pt x="212" y="93"/>
                    <a:pt x="209" y="91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1" y="86"/>
                    <a:pt x="193" y="83"/>
                    <a:pt x="191" y="85"/>
                  </a:cubicBezTo>
                  <a:cubicBezTo>
                    <a:pt x="191" y="85"/>
                    <a:pt x="191" y="86"/>
                    <a:pt x="191" y="87"/>
                  </a:cubicBezTo>
                  <a:lnTo>
                    <a:pt x="191" y="140"/>
                  </a:lnTo>
                  <a:close/>
                  <a:moveTo>
                    <a:pt x="142" y="114"/>
                  </a:moveTo>
                  <a:cubicBezTo>
                    <a:pt x="143" y="114"/>
                    <a:pt x="143" y="114"/>
                    <a:pt x="143" y="114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37" y="123"/>
                    <a:pt x="135" y="130"/>
                    <a:pt x="136" y="132"/>
                  </a:cubicBezTo>
                  <a:cubicBezTo>
                    <a:pt x="136" y="133"/>
                    <a:pt x="137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2"/>
                    <a:pt x="186" y="79"/>
                    <a:pt x="188" y="78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10" y="84"/>
                    <a:pt x="210" y="84"/>
                    <a:pt x="210" y="84"/>
                  </a:cubicBezTo>
                  <a:cubicBezTo>
                    <a:pt x="212" y="85"/>
                    <a:pt x="215" y="86"/>
                    <a:pt x="218" y="86"/>
                  </a:cubicBezTo>
                  <a:cubicBezTo>
                    <a:pt x="227" y="86"/>
                    <a:pt x="235" y="79"/>
                    <a:pt x="235" y="70"/>
                  </a:cubicBezTo>
                  <a:cubicBezTo>
                    <a:pt x="235" y="61"/>
                    <a:pt x="227" y="53"/>
                    <a:pt x="218" y="53"/>
                  </a:cubicBezTo>
                  <a:cubicBezTo>
                    <a:pt x="215" y="53"/>
                    <a:pt x="212" y="54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5" y="9"/>
                    <a:pt x="137" y="17"/>
                    <a:pt x="141" y="22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4" y="29"/>
                    <a:pt x="144" y="32"/>
                    <a:pt x="144" y="35"/>
                  </a:cubicBezTo>
                  <a:cubicBezTo>
                    <a:pt x="144" y="48"/>
                    <a:pt x="134" y="58"/>
                    <a:pt x="121" y="58"/>
                  </a:cubicBezTo>
                  <a:cubicBezTo>
                    <a:pt x="108" y="58"/>
                    <a:pt x="97" y="48"/>
                    <a:pt x="97" y="35"/>
                  </a:cubicBezTo>
                  <a:cubicBezTo>
                    <a:pt x="97" y="31"/>
                    <a:pt x="98" y="28"/>
                    <a:pt x="99" y="26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17"/>
                    <a:pt x="107" y="9"/>
                    <a:pt x="106" y="7"/>
                  </a:cubicBezTo>
                  <a:cubicBezTo>
                    <a:pt x="106" y="7"/>
                    <a:pt x="104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9" y="54"/>
                    <a:pt x="26" y="53"/>
                    <a:pt x="23" y="53"/>
                  </a:cubicBezTo>
                  <a:cubicBezTo>
                    <a:pt x="14" y="53"/>
                    <a:pt x="7" y="61"/>
                    <a:pt x="7" y="70"/>
                  </a:cubicBezTo>
                  <a:cubicBezTo>
                    <a:pt x="7" y="79"/>
                    <a:pt x="14" y="86"/>
                    <a:pt x="23" y="86"/>
                  </a:cubicBezTo>
                  <a:cubicBezTo>
                    <a:pt x="26" y="86"/>
                    <a:pt x="29" y="85"/>
                    <a:pt x="32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8"/>
                  </a:cubicBezTo>
                  <a:cubicBezTo>
                    <a:pt x="56" y="79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6" y="133"/>
                    <a:pt x="106" y="132"/>
                  </a:cubicBezTo>
                  <a:cubicBezTo>
                    <a:pt x="107" y="130"/>
                    <a:pt x="104" y="123"/>
                    <a:pt x="101" y="118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8" y="111"/>
                    <a:pt x="97" y="108"/>
                    <a:pt x="97" y="105"/>
                  </a:cubicBezTo>
                  <a:cubicBezTo>
                    <a:pt x="97" y="92"/>
                    <a:pt x="108" y="82"/>
                    <a:pt x="121" y="82"/>
                  </a:cubicBezTo>
                  <a:cubicBezTo>
                    <a:pt x="134" y="82"/>
                    <a:pt x="144" y="92"/>
                    <a:pt x="144" y="105"/>
                  </a:cubicBezTo>
                  <a:cubicBezTo>
                    <a:pt x="144" y="108"/>
                    <a:pt x="144" y="111"/>
                    <a:pt x="142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86CC694-617A-A640-8D8D-86E9944A4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761" y="3094239"/>
              <a:ext cx="347768" cy="614609"/>
            </a:xfrm>
            <a:custGeom>
              <a:avLst/>
              <a:gdLst>
                <a:gd name="T0" fmla="*/ 47 w 133"/>
                <a:gd name="T1" fmla="*/ 20 h 235"/>
                <a:gd name="T2" fmla="*/ 50 w 133"/>
                <a:gd name="T3" fmla="*/ 31 h 235"/>
                <a:gd name="T4" fmla="*/ 50 w 133"/>
                <a:gd name="T5" fmla="*/ 31 h 235"/>
                <a:gd name="T6" fmla="*/ 50 w 133"/>
                <a:gd name="T7" fmla="*/ 51 h 235"/>
                <a:gd name="T8" fmla="*/ 0 w 133"/>
                <a:gd name="T9" fmla="*/ 51 h 235"/>
                <a:gd name="T10" fmla="*/ 0 w 133"/>
                <a:gd name="T11" fmla="*/ 101 h 235"/>
                <a:gd name="T12" fmla="*/ 21 w 133"/>
                <a:gd name="T13" fmla="*/ 101 h 235"/>
                <a:gd name="T14" fmla="*/ 21 w 133"/>
                <a:gd name="T15" fmla="*/ 101 h 235"/>
                <a:gd name="T16" fmla="*/ 32 w 133"/>
                <a:gd name="T17" fmla="*/ 98 h 235"/>
                <a:gd name="T18" fmla="*/ 52 w 133"/>
                <a:gd name="T19" fmla="*/ 117 h 235"/>
                <a:gd name="T20" fmla="*/ 32 w 133"/>
                <a:gd name="T21" fmla="*/ 137 h 235"/>
                <a:gd name="T22" fmla="*/ 21 w 133"/>
                <a:gd name="T23" fmla="*/ 134 h 235"/>
                <a:gd name="T24" fmla="*/ 21 w 133"/>
                <a:gd name="T25" fmla="*/ 134 h 235"/>
                <a:gd name="T26" fmla="*/ 0 w 133"/>
                <a:gd name="T27" fmla="*/ 134 h 235"/>
                <a:gd name="T28" fmla="*/ 0 w 133"/>
                <a:gd name="T29" fmla="*/ 184 h 235"/>
                <a:gd name="T30" fmla="*/ 50 w 133"/>
                <a:gd name="T31" fmla="*/ 184 h 235"/>
                <a:gd name="T32" fmla="*/ 50 w 133"/>
                <a:gd name="T33" fmla="*/ 204 h 235"/>
                <a:gd name="T34" fmla="*/ 50 w 133"/>
                <a:gd name="T35" fmla="*/ 204 h 235"/>
                <a:gd name="T36" fmla="*/ 47 w 133"/>
                <a:gd name="T37" fmla="*/ 215 h 235"/>
                <a:gd name="T38" fmla="*/ 67 w 133"/>
                <a:gd name="T39" fmla="*/ 235 h 235"/>
                <a:gd name="T40" fmla="*/ 87 w 133"/>
                <a:gd name="T41" fmla="*/ 215 h 235"/>
                <a:gd name="T42" fmla="*/ 84 w 133"/>
                <a:gd name="T43" fmla="*/ 204 h 235"/>
                <a:gd name="T44" fmla="*/ 84 w 133"/>
                <a:gd name="T45" fmla="*/ 204 h 235"/>
                <a:gd name="T46" fmla="*/ 84 w 133"/>
                <a:gd name="T47" fmla="*/ 184 h 235"/>
                <a:gd name="T48" fmla="*/ 133 w 133"/>
                <a:gd name="T49" fmla="*/ 184 h 235"/>
                <a:gd name="T50" fmla="*/ 133 w 133"/>
                <a:gd name="T51" fmla="*/ 134 h 235"/>
                <a:gd name="T52" fmla="*/ 113 w 133"/>
                <a:gd name="T53" fmla="*/ 134 h 235"/>
                <a:gd name="T54" fmla="*/ 113 w 133"/>
                <a:gd name="T55" fmla="*/ 134 h 235"/>
                <a:gd name="T56" fmla="*/ 102 w 133"/>
                <a:gd name="T57" fmla="*/ 137 h 235"/>
                <a:gd name="T58" fmla="*/ 82 w 133"/>
                <a:gd name="T59" fmla="*/ 117 h 235"/>
                <a:gd name="T60" fmla="*/ 102 w 133"/>
                <a:gd name="T61" fmla="*/ 98 h 235"/>
                <a:gd name="T62" fmla="*/ 113 w 133"/>
                <a:gd name="T63" fmla="*/ 101 h 235"/>
                <a:gd name="T64" fmla="*/ 113 w 133"/>
                <a:gd name="T65" fmla="*/ 101 h 235"/>
                <a:gd name="T66" fmla="*/ 133 w 133"/>
                <a:gd name="T67" fmla="*/ 101 h 235"/>
                <a:gd name="T68" fmla="*/ 133 w 133"/>
                <a:gd name="T69" fmla="*/ 51 h 235"/>
                <a:gd name="T70" fmla="*/ 84 w 133"/>
                <a:gd name="T71" fmla="*/ 51 h 235"/>
                <a:gd name="T72" fmla="*/ 84 w 133"/>
                <a:gd name="T73" fmla="*/ 31 h 235"/>
                <a:gd name="T74" fmla="*/ 84 w 133"/>
                <a:gd name="T75" fmla="*/ 31 h 235"/>
                <a:gd name="T76" fmla="*/ 87 w 133"/>
                <a:gd name="T77" fmla="*/ 20 h 235"/>
                <a:gd name="T78" fmla="*/ 67 w 133"/>
                <a:gd name="T79" fmla="*/ 0 h 235"/>
                <a:gd name="T80" fmla="*/ 47 w 133"/>
                <a:gd name="T81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235">
                  <a:moveTo>
                    <a:pt x="47" y="20"/>
                  </a:moveTo>
                  <a:cubicBezTo>
                    <a:pt x="47" y="24"/>
                    <a:pt x="48" y="28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63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1" y="101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4" y="99"/>
                    <a:pt x="28" y="98"/>
                    <a:pt x="32" y="98"/>
                  </a:cubicBezTo>
                  <a:cubicBezTo>
                    <a:pt x="43" y="98"/>
                    <a:pt x="52" y="106"/>
                    <a:pt x="52" y="117"/>
                  </a:cubicBezTo>
                  <a:cubicBezTo>
                    <a:pt x="52" y="128"/>
                    <a:pt x="43" y="137"/>
                    <a:pt x="32" y="137"/>
                  </a:cubicBezTo>
                  <a:cubicBezTo>
                    <a:pt x="28" y="137"/>
                    <a:pt x="24" y="136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0" y="121"/>
                    <a:pt x="0" y="13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63" y="184"/>
                    <a:pt x="50" y="204"/>
                    <a:pt x="50" y="204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48" y="207"/>
                    <a:pt x="47" y="211"/>
                    <a:pt x="47" y="215"/>
                  </a:cubicBezTo>
                  <a:cubicBezTo>
                    <a:pt x="47" y="226"/>
                    <a:pt x="56" y="235"/>
                    <a:pt x="67" y="235"/>
                  </a:cubicBezTo>
                  <a:cubicBezTo>
                    <a:pt x="78" y="235"/>
                    <a:pt x="87" y="226"/>
                    <a:pt x="87" y="215"/>
                  </a:cubicBezTo>
                  <a:cubicBezTo>
                    <a:pt x="87" y="211"/>
                    <a:pt x="86" y="207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71" y="184"/>
                    <a:pt x="84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0" y="136"/>
                    <a:pt x="106" y="137"/>
                    <a:pt x="102" y="137"/>
                  </a:cubicBezTo>
                  <a:cubicBezTo>
                    <a:pt x="91" y="137"/>
                    <a:pt x="82" y="128"/>
                    <a:pt x="82" y="117"/>
                  </a:cubicBezTo>
                  <a:cubicBezTo>
                    <a:pt x="82" y="106"/>
                    <a:pt x="91" y="98"/>
                    <a:pt x="102" y="98"/>
                  </a:cubicBezTo>
                  <a:cubicBezTo>
                    <a:pt x="106" y="98"/>
                    <a:pt x="110" y="99"/>
                    <a:pt x="113" y="101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3" y="101"/>
                    <a:pt x="133" y="114"/>
                    <a:pt x="133" y="10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1" y="5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28"/>
                    <a:pt x="87" y="24"/>
                    <a:pt x="87" y="20"/>
                  </a:cubicBezTo>
                  <a:cubicBezTo>
                    <a:pt x="87" y="9"/>
                    <a:pt x="78" y="0"/>
                    <a:pt x="67" y="0"/>
                  </a:cubicBezTo>
                  <a:cubicBezTo>
                    <a:pt x="56" y="0"/>
                    <a:pt x="47" y="9"/>
                    <a:pt x="47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FE48E90-8F87-4842-8DF2-1DDEC5E4B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105" y="3086583"/>
              <a:ext cx="366360" cy="631014"/>
            </a:xfrm>
            <a:custGeom>
              <a:avLst/>
              <a:gdLst>
                <a:gd name="T0" fmla="*/ 46 w 140"/>
                <a:gd name="T1" fmla="*/ 218 h 241"/>
                <a:gd name="T2" fmla="*/ 48 w 140"/>
                <a:gd name="T3" fmla="*/ 209 h 241"/>
                <a:gd name="T4" fmla="*/ 55 w 140"/>
                <a:gd name="T5" fmla="*/ 191 h 241"/>
                <a:gd name="T6" fmla="*/ 0 w 140"/>
                <a:gd name="T7" fmla="*/ 190 h 241"/>
                <a:gd name="T8" fmla="*/ 4 w 140"/>
                <a:gd name="T9" fmla="*/ 129 h 241"/>
                <a:gd name="T10" fmla="*/ 22 w 140"/>
                <a:gd name="T11" fmla="*/ 132 h 241"/>
                <a:gd name="T12" fmla="*/ 35 w 140"/>
                <a:gd name="T13" fmla="*/ 137 h 241"/>
                <a:gd name="T14" fmla="*/ 35 w 140"/>
                <a:gd name="T15" fmla="*/ 104 h 241"/>
                <a:gd name="T16" fmla="*/ 22 w 140"/>
                <a:gd name="T17" fmla="*/ 109 h 241"/>
                <a:gd name="T18" fmla="*/ 4 w 140"/>
                <a:gd name="T19" fmla="*/ 112 h 241"/>
                <a:gd name="T20" fmla="*/ 0 w 140"/>
                <a:gd name="T21" fmla="*/ 51 h 241"/>
                <a:gd name="T22" fmla="*/ 55 w 140"/>
                <a:gd name="T23" fmla="*/ 50 h 241"/>
                <a:gd name="T24" fmla="*/ 48 w 140"/>
                <a:gd name="T25" fmla="*/ 32 h 241"/>
                <a:gd name="T26" fmla="*/ 46 w 140"/>
                <a:gd name="T27" fmla="*/ 23 h 241"/>
                <a:gd name="T28" fmla="*/ 93 w 140"/>
                <a:gd name="T29" fmla="*/ 23 h 241"/>
                <a:gd name="T30" fmla="*/ 92 w 140"/>
                <a:gd name="T31" fmla="*/ 32 h 241"/>
                <a:gd name="T32" fmla="*/ 85 w 140"/>
                <a:gd name="T33" fmla="*/ 50 h 241"/>
                <a:gd name="T34" fmla="*/ 140 w 140"/>
                <a:gd name="T35" fmla="*/ 51 h 241"/>
                <a:gd name="T36" fmla="*/ 136 w 140"/>
                <a:gd name="T37" fmla="*/ 112 h 241"/>
                <a:gd name="T38" fmla="*/ 117 w 140"/>
                <a:gd name="T39" fmla="*/ 109 h 241"/>
                <a:gd name="T40" fmla="*/ 105 w 140"/>
                <a:gd name="T41" fmla="*/ 104 h 241"/>
                <a:gd name="T42" fmla="*/ 105 w 140"/>
                <a:gd name="T43" fmla="*/ 137 h 241"/>
                <a:gd name="T44" fmla="*/ 117 w 140"/>
                <a:gd name="T45" fmla="*/ 132 h 241"/>
                <a:gd name="T46" fmla="*/ 136 w 140"/>
                <a:gd name="T47" fmla="*/ 129 h 241"/>
                <a:gd name="T48" fmla="*/ 140 w 140"/>
                <a:gd name="T49" fmla="*/ 190 h 241"/>
                <a:gd name="T50" fmla="*/ 85 w 140"/>
                <a:gd name="T51" fmla="*/ 191 h 241"/>
                <a:gd name="T52" fmla="*/ 92 w 140"/>
                <a:gd name="T53" fmla="*/ 209 h 241"/>
                <a:gd name="T54" fmla="*/ 93 w 140"/>
                <a:gd name="T55" fmla="*/ 218 h 241"/>
                <a:gd name="T56" fmla="*/ 58 w 140"/>
                <a:gd name="T57" fmla="*/ 206 h 241"/>
                <a:gd name="T58" fmla="*/ 56 w 140"/>
                <a:gd name="T59" fmla="*/ 209 h 241"/>
                <a:gd name="T60" fmla="*/ 70 w 140"/>
                <a:gd name="T61" fmla="*/ 234 h 241"/>
                <a:gd name="T62" fmla="*/ 84 w 140"/>
                <a:gd name="T63" fmla="*/ 209 h 241"/>
                <a:gd name="T64" fmla="*/ 82 w 140"/>
                <a:gd name="T65" fmla="*/ 206 h 241"/>
                <a:gd name="T66" fmla="*/ 87 w 140"/>
                <a:gd name="T67" fmla="*/ 183 h 241"/>
                <a:gd name="T68" fmla="*/ 133 w 140"/>
                <a:gd name="T69" fmla="*/ 137 h 241"/>
                <a:gd name="T70" fmla="*/ 118 w 140"/>
                <a:gd name="T71" fmla="*/ 140 h 241"/>
                <a:gd name="T72" fmla="*/ 114 w 140"/>
                <a:gd name="T73" fmla="*/ 142 h 241"/>
                <a:gd name="T74" fmla="*/ 82 w 140"/>
                <a:gd name="T75" fmla="*/ 120 h 241"/>
                <a:gd name="T76" fmla="*/ 114 w 140"/>
                <a:gd name="T77" fmla="*/ 99 h 241"/>
                <a:gd name="T78" fmla="*/ 118 w 140"/>
                <a:gd name="T79" fmla="*/ 101 h 241"/>
                <a:gd name="T80" fmla="*/ 133 w 140"/>
                <a:gd name="T81" fmla="*/ 104 h 241"/>
                <a:gd name="T82" fmla="*/ 87 w 140"/>
                <a:gd name="T83" fmla="*/ 58 h 241"/>
                <a:gd name="T84" fmla="*/ 82 w 140"/>
                <a:gd name="T85" fmla="*/ 35 h 241"/>
                <a:gd name="T86" fmla="*/ 84 w 140"/>
                <a:gd name="T87" fmla="*/ 32 h 241"/>
                <a:gd name="T88" fmla="*/ 70 w 140"/>
                <a:gd name="T89" fmla="*/ 7 h 241"/>
                <a:gd name="T90" fmla="*/ 56 w 140"/>
                <a:gd name="T91" fmla="*/ 32 h 241"/>
                <a:gd name="T92" fmla="*/ 58 w 140"/>
                <a:gd name="T93" fmla="*/ 35 h 241"/>
                <a:gd name="T94" fmla="*/ 53 w 140"/>
                <a:gd name="T95" fmla="*/ 58 h 241"/>
                <a:gd name="T96" fmla="*/ 7 w 140"/>
                <a:gd name="T97" fmla="*/ 104 h 241"/>
                <a:gd name="T98" fmla="*/ 22 w 140"/>
                <a:gd name="T99" fmla="*/ 101 h 241"/>
                <a:gd name="T100" fmla="*/ 26 w 140"/>
                <a:gd name="T101" fmla="*/ 99 h 241"/>
                <a:gd name="T102" fmla="*/ 58 w 140"/>
                <a:gd name="T103" fmla="*/ 120 h 241"/>
                <a:gd name="T104" fmla="*/ 26 w 140"/>
                <a:gd name="T105" fmla="*/ 142 h 241"/>
                <a:gd name="T106" fmla="*/ 22 w 140"/>
                <a:gd name="T107" fmla="*/ 140 h 241"/>
                <a:gd name="T108" fmla="*/ 7 w 140"/>
                <a:gd name="T109" fmla="*/ 137 h 241"/>
                <a:gd name="T110" fmla="*/ 53 w 140"/>
                <a:gd name="T111" fmla="*/ 183 h 241"/>
                <a:gd name="T112" fmla="*/ 58 w 140"/>
                <a:gd name="T113" fmla="*/ 20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241">
                  <a:moveTo>
                    <a:pt x="70" y="241"/>
                  </a:moveTo>
                  <a:cubicBezTo>
                    <a:pt x="57" y="241"/>
                    <a:pt x="46" y="231"/>
                    <a:pt x="46" y="218"/>
                  </a:cubicBezTo>
                  <a:cubicBezTo>
                    <a:pt x="46" y="215"/>
                    <a:pt x="47" y="212"/>
                    <a:pt x="48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53" y="200"/>
                    <a:pt x="56" y="193"/>
                    <a:pt x="55" y="191"/>
                  </a:cubicBezTo>
                  <a:cubicBezTo>
                    <a:pt x="55" y="190"/>
                    <a:pt x="53" y="190"/>
                    <a:pt x="53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2"/>
                    <a:pt x="2" y="130"/>
                    <a:pt x="4" y="129"/>
                  </a:cubicBezTo>
                  <a:cubicBezTo>
                    <a:pt x="9" y="126"/>
                    <a:pt x="17" y="130"/>
                    <a:pt x="2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28" y="136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0"/>
                  </a:cubicBezTo>
                  <a:cubicBezTo>
                    <a:pt x="51" y="111"/>
                    <a:pt x="44" y="104"/>
                    <a:pt x="35" y="104"/>
                  </a:cubicBezTo>
                  <a:cubicBezTo>
                    <a:pt x="32" y="104"/>
                    <a:pt x="28" y="105"/>
                    <a:pt x="26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1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5" y="51"/>
                    <a:pt x="55" y="50"/>
                  </a:cubicBezTo>
                  <a:cubicBezTo>
                    <a:pt x="56" y="48"/>
                    <a:pt x="53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29"/>
                    <a:pt x="46" y="26"/>
                    <a:pt x="46" y="23"/>
                  </a:cubicBezTo>
                  <a:cubicBezTo>
                    <a:pt x="46" y="10"/>
                    <a:pt x="57" y="0"/>
                    <a:pt x="70" y="0"/>
                  </a:cubicBezTo>
                  <a:cubicBezTo>
                    <a:pt x="83" y="0"/>
                    <a:pt x="93" y="10"/>
                    <a:pt x="93" y="23"/>
                  </a:cubicBezTo>
                  <a:cubicBezTo>
                    <a:pt x="93" y="26"/>
                    <a:pt x="93" y="29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6" y="41"/>
                    <a:pt x="84" y="48"/>
                    <a:pt x="85" y="50"/>
                  </a:cubicBezTo>
                  <a:cubicBezTo>
                    <a:pt x="85" y="51"/>
                    <a:pt x="86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9"/>
                    <a:pt x="137" y="111"/>
                    <a:pt x="136" y="112"/>
                  </a:cubicBezTo>
                  <a:cubicBezTo>
                    <a:pt x="130" y="115"/>
                    <a:pt x="122" y="111"/>
                    <a:pt x="117" y="109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1" y="105"/>
                    <a:pt x="108" y="104"/>
                    <a:pt x="105" y="104"/>
                  </a:cubicBezTo>
                  <a:cubicBezTo>
                    <a:pt x="96" y="104"/>
                    <a:pt x="89" y="111"/>
                    <a:pt x="89" y="120"/>
                  </a:cubicBezTo>
                  <a:cubicBezTo>
                    <a:pt x="89" y="130"/>
                    <a:pt x="96" y="137"/>
                    <a:pt x="105" y="137"/>
                  </a:cubicBezTo>
                  <a:cubicBezTo>
                    <a:pt x="108" y="137"/>
                    <a:pt x="111" y="136"/>
                    <a:pt x="114" y="134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22" y="130"/>
                    <a:pt x="130" y="126"/>
                    <a:pt x="136" y="129"/>
                  </a:cubicBezTo>
                  <a:cubicBezTo>
                    <a:pt x="137" y="130"/>
                    <a:pt x="140" y="132"/>
                    <a:pt x="140" y="137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87" y="190"/>
                    <a:pt x="87" y="190"/>
                    <a:pt x="87" y="190"/>
                  </a:cubicBezTo>
                  <a:cubicBezTo>
                    <a:pt x="86" y="190"/>
                    <a:pt x="85" y="190"/>
                    <a:pt x="85" y="191"/>
                  </a:cubicBezTo>
                  <a:cubicBezTo>
                    <a:pt x="84" y="193"/>
                    <a:pt x="86" y="200"/>
                    <a:pt x="90" y="205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3" y="212"/>
                    <a:pt x="93" y="215"/>
                    <a:pt x="93" y="218"/>
                  </a:cubicBezTo>
                  <a:cubicBezTo>
                    <a:pt x="93" y="231"/>
                    <a:pt x="83" y="241"/>
                    <a:pt x="70" y="241"/>
                  </a:cubicBezTo>
                  <a:close/>
                  <a:moveTo>
                    <a:pt x="58" y="206"/>
                  </a:moveTo>
                  <a:cubicBezTo>
                    <a:pt x="58" y="206"/>
                    <a:pt x="58" y="206"/>
                    <a:pt x="58" y="206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4" y="212"/>
                    <a:pt x="53" y="215"/>
                    <a:pt x="53" y="218"/>
                  </a:cubicBezTo>
                  <a:cubicBezTo>
                    <a:pt x="53" y="227"/>
                    <a:pt x="61" y="234"/>
                    <a:pt x="70" y="234"/>
                  </a:cubicBezTo>
                  <a:cubicBezTo>
                    <a:pt x="79" y="234"/>
                    <a:pt x="86" y="227"/>
                    <a:pt x="86" y="218"/>
                  </a:cubicBezTo>
                  <a:cubicBezTo>
                    <a:pt x="86" y="215"/>
                    <a:pt x="85" y="212"/>
                    <a:pt x="84" y="209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7"/>
                  </a:cubicBezTo>
                  <a:cubicBezTo>
                    <a:pt x="80" y="186"/>
                    <a:pt x="82" y="183"/>
                    <a:pt x="87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37"/>
                    <a:pt x="133" y="136"/>
                    <a:pt x="132" y="135"/>
                  </a:cubicBezTo>
                  <a:cubicBezTo>
                    <a:pt x="130" y="134"/>
                    <a:pt x="123" y="137"/>
                    <a:pt x="118" y="140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1" y="143"/>
                    <a:pt x="108" y="144"/>
                    <a:pt x="105" y="144"/>
                  </a:cubicBezTo>
                  <a:cubicBezTo>
                    <a:pt x="92" y="144"/>
                    <a:pt x="82" y="133"/>
                    <a:pt x="82" y="120"/>
                  </a:cubicBezTo>
                  <a:cubicBezTo>
                    <a:pt x="82" y="108"/>
                    <a:pt x="92" y="97"/>
                    <a:pt x="105" y="97"/>
                  </a:cubicBezTo>
                  <a:cubicBezTo>
                    <a:pt x="108" y="97"/>
                    <a:pt x="111" y="98"/>
                    <a:pt x="114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3" y="104"/>
                    <a:pt x="130" y="107"/>
                    <a:pt x="132" y="106"/>
                  </a:cubicBezTo>
                  <a:cubicBezTo>
                    <a:pt x="133" y="105"/>
                    <a:pt x="133" y="104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5"/>
                    <a:pt x="79" y="54"/>
                  </a:cubicBezTo>
                  <a:cubicBezTo>
                    <a:pt x="76" y="48"/>
                    <a:pt x="79" y="40"/>
                    <a:pt x="82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29"/>
                    <a:pt x="86" y="26"/>
                    <a:pt x="86" y="23"/>
                  </a:cubicBezTo>
                  <a:cubicBezTo>
                    <a:pt x="86" y="14"/>
                    <a:pt x="79" y="7"/>
                    <a:pt x="70" y="7"/>
                  </a:cubicBezTo>
                  <a:cubicBezTo>
                    <a:pt x="61" y="7"/>
                    <a:pt x="53" y="14"/>
                    <a:pt x="53" y="23"/>
                  </a:cubicBezTo>
                  <a:cubicBezTo>
                    <a:pt x="53" y="26"/>
                    <a:pt x="54" y="29"/>
                    <a:pt x="56" y="3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1" y="40"/>
                    <a:pt x="64" y="48"/>
                    <a:pt x="61" y="54"/>
                  </a:cubicBezTo>
                  <a:cubicBezTo>
                    <a:pt x="60" y="55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6"/>
                  </a:cubicBezTo>
                  <a:cubicBezTo>
                    <a:pt x="10" y="107"/>
                    <a:pt x="17" y="104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8" y="98"/>
                    <a:pt x="32" y="97"/>
                    <a:pt x="35" y="97"/>
                  </a:cubicBezTo>
                  <a:cubicBezTo>
                    <a:pt x="48" y="97"/>
                    <a:pt x="58" y="108"/>
                    <a:pt x="58" y="120"/>
                  </a:cubicBezTo>
                  <a:cubicBezTo>
                    <a:pt x="58" y="133"/>
                    <a:pt x="48" y="144"/>
                    <a:pt x="35" y="144"/>
                  </a:cubicBezTo>
                  <a:cubicBezTo>
                    <a:pt x="32" y="144"/>
                    <a:pt x="28" y="143"/>
                    <a:pt x="26" y="142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7" y="137"/>
                    <a:pt x="10" y="134"/>
                    <a:pt x="7" y="135"/>
                  </a:cubicBezTo>
                  <a:cubicBezTo>
                    <a:pt x="7" y="136"/>
                    <a:pt x="7" y="137"/>
                    <a:pt x="7" y="137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8" y="183"/>
                    <a:pt x="60" y="186"/>
                    <a:pt x="61" y="187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ECC76AE-8A3F-994D-A9F4-C3E39FAA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179" y="3094239"/>
              <a:ext cx="481189" cy="481189"/>
            </a:xfrm>
            <a:custGeom>
              <a:avLst/>
              <a:gdLst>
                <a:gd name="T0" fmla="*/ 86 w 184"/>
                <a:gd name="T1" fmla="*/ 153 h 184"/>
                <a:gd name="T2" fmla="*/ 83 w 184"/>
                <a:gd name="T3" fmla="*/ 163 h 184"/>
                <a:gd name="T4" fmla="*/ 83 w 184"/>
                <a:gd name="T5" fmla="*/ 163 h 184"/>
                <a:gd name="T6" fmla="*/ 83 w 184"/>
                <a:gd name="T7" fmla="*/ 184 h 184"/>
                <a:gd name="T8" fmla="*/ 133 w 184"/>
                <a:gd name="T9" fmla="*/ 184 h 184"/>
                <a:gd name="T10" fmla="*/ 133 w 184"/>
                <a:gd name="T11" fmla="*/ 134 h 184"/>
                <a:gd name="T12" fmla="*/ 153 w 184"/>
                <a:gd name="T13" fmla="*/ 134 h 184"/>
                <a:gd name="T14" fmla="*/ 153 w 184"/>
                <a:gd name="T15" fmla="*/ 134 h 184"/>
                <a:gd name="T16" fmla="*/ 164 w 184"/>
                <a:gd name="T17" fmla="*/ 137 h 184"/>
                <a:gd name="T18" fmla="*/ 184 w 184"/>
                <a:gd name="T19" fmla="*/ 117 h 184"/>
                <a:gd name="T20" fmla="*/ 164 w 184"/>
                <a:gd name="T21" fmla="*/ 98 h 184"/>
                <a:gd name="T22" fmla="*/ 153 w 184"/>
                <a:gd name="T23" fmla="*/ 101 h 184"/>
                <a:gd name="T24" fmla="*/ 153 w 184"/>
                <a:gd name="T25" fmla="*/ 101 h 184"/>
                <a:gd name="T26" fmla="*/ 133 w 184"/>
                <a:gd name="T27" fmla="*/ 101 h 184"/>
                <a:gd name="T28" fmla="*/ 133 w 184"/>
                <a:gd name="T29" fmla="*/ 51 h 184"/>
                <a:gd name="T30" fmla="*/ 83 w 184"/>
                <a:gd name="T31" fmla="*/ 51 h 184"/>
                <a:gd name="T32" fmla="*/ 83 w 184"/>
                <a:gd name="T33" fmla="*/ 31 h 184"/>
                <a:gd name="T34" fmla="*/ 83 w 184"/>
                <a:gd name="T35" fmla="*/ 31 h 184"/>
                <a:gd name="T36" fmla="*/ 86 w 184"/>
                <a:gd name="T37" fmla="*/ 20 h 184"/>
                <a:gd name="T38" fmla="*/ 66 w 184"/>
                <a:gd name="T39" fmla="*/ 0 h 184"/>
                <a:gd name="T40" fmla="*/ 47 w 184"/>
                <a:gd name="T41" fmla="*/ 20 h 184"/>
                <a:gd name="T42" fmla="*/ 50 w 184"/>
                <a:gd name="T43" fmla="*/ 31 h 184"/>
                <a:gd name="T44" fmla="*/ 50 w 184"/>
                <a:gd name="T45" fmla="*/ 31 h 184"/>
                <a:gd name="T46" fmla="*/ 50 w 184"/>
                <a:gd name="T47" fmla="*/ 51 h 184"/>
                <a:gd name="T48" fmla="*/ 0 w 184"/>
                <a:gd name="T49" fmla="*/ 51 h 184"/>
                <a:gd name="T50" fmla="*/ 0 w 184"/>
                <a:gd name="T51" fmla="*/ 101 h 184"/>
                <a:gd name="T52" fmla="*/ 21 w 184"/>
                <a:gd name="T53" fmla="*/ 101 h 184"/>
                <a:gd name="T54" fmla="*/ 21 w 184"/>
                <a:gd name="T55" fmla="*/ 101 h 184"/>
                <a:gd name="T56" fmla="*/ 31 w 184"/>
                <a:gd name="T57" fmla="*/ 98 h 184"/>
                <a:gd name="T58" fmla="*/ 51 w 184"/>
                <a:gd name="T59" fmla="*/ 117 h 184"/>
                <a:gd name="T60" fmla="*/ 31 w 184"/>
                <a:gd name="T61" fmla="*/ 137 h 184"/>
                <a:gd name="T62" fmla="*/ 21 w 184"/>
                <a:gd name="T63" fmla="*/ 134 h 184"/>
                <a:gd name="T64" fmla="*/ 21 w 184"/>
                <a:gd name="T65" fmla="*/ 134 h 184"/>
                <a:gd name="T66" fmla="*/ 0 w 184"/>
                <a:gd name="T67" fmla="*/ 134 h 184"/>
                <a:gd name="T68" fmla="*/ 0 w 184"/>
                <a:gd name="T69" fmla="*/ 184 h 184"/>
                <a:gd name="T70" fmla="*/ 50 w 184"/>
                <a:gd name="T71" fmla="*/ 184 h 184"/>
                <a:gd name="T72" fmla="*/ 50 w 184"/>
                <a:gd name="T73" fmla="*/ 163 h 184"/>
                <a:gd name="T74" fmla="*/ 50 w 184"/>
                <a:gd name="T75" fmla="*/ 163 h 184"/>
                <a:gd name="T76" fmla="*/ 47 w 184"/>
                <a:gd name="T77" fmla="*/ 153 h 184"/>
                <a:gd name="T78" fmla="*/ 66 w 184"/>
                <a:gd name="T79" fmla="*/ 133 h 184"/>
                <a:gd name="T80" fmla="*/ 86 w 184"/>
                <a:gd name="T81" fmla="*/ 15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86" y="153"/>
                  </a:moveTo>
                  <a:cubicBezTo>
                    <a:pt x="86" y="157"/>
                    <a:pt x="85" y="160"/>
                    <a:pt x="83" y="163"/>
                  </a:cubicBezTo>
                  <a:cubicBezTo>
                    <a:pt x="83" y="163"/>
                    <a:pt x="83" y="163"/>
                    <a:pt x="83" y="163"/>
                  </a:cubicBezTo>
                  <a:cubicBezTo>
                    <a:pt x="83" y="163"/>
                    <a:pt x="70" y="184"/>
                    <a:pt x="83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6" y="136"/>
                    <a:pt x="160" y="137"/>
                    <a:pt x="164" y="137"/>
                  </a:cubicBezTo>
                  <a:cubicBezTo>
                    <a:pt x="175" y="137"/>
                    <a:pt x="184" y="128"/>
                    <a:pt x="184" y="117"/>
                  </a:cubicBezTo>
                  <a:cubicBezTo>
                    <a:pt x="184" y="106"/>
                    <a:pt x="175" y="98"/>
                    <a:pt x="164" y="98"/>
                  </a:cubicBezTo>
                  <a:cubicBezTo>
                    <a:pt x="160" y="98"/>
                    <a:pt x="156" y="99"/>
                    <a:pt x="153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3" y="101"/>
                    <a:pt x="133" y="113"/>
                    <a:pt x="133" y="10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5" y="28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7" y="9"/>
                    <a:pt x="47" y="20"/>
                  </a:cubicBezTo>
                  <a:cubicBezTo>
                    <a:pt x="47" y="24"/>
                    <a:pt x="48" y="28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62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3"/>
                    <a:pt x="21" y="101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4" y="99"/>
                    <a:pt x="27" y="98"/>
                    <a:pt x="31" y="98"/>
                  </a:cubicBezTo>
                  <a:cubicBezTo>
                    <a:pt x="42" y="98"/>
                    <a:pt x="51" y="106"/>
                    <a:pt x="51" y="117"/>
                  </a:cubicBezTo>
                  <a:cubicBezTo>
                    <a:pt x="51" y="128"/>
                    <a:pt x="42" y="137"/>
                    <a:pt x="31" y="137"/>
                  </a:cubicBezTo>
                  <a:cubicBezTo>
                    <a:pt x="27" y="137"/>
                    <a:pt x="24" y="136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0" y="121"/>
                    <a:pt x="0" y="13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62" y="184"/>
                    <a:pt x="50" y="163"/>
                    <a:pt x="50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48" y="160"/>
                    <a:pt x="47" y="157"/>
                    <a:pt x="47" y="153"/>
                  </a:cubicBezTo>
                  <a:cubicBezTo>
                    <a:pt x="47" y="142"/>
                    <a:pt x="55" y="133"/>
                    <a:pt x="66" y="133"/>
                  </a:cubicBezTo>
                  <a:cubicBezTo>
                    <a:pt x="77" y="133"/>
                    <a:pt x="86" y="142"/>
                    <a:pt x="86" y="15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FA7D080-CA12-F347-AB38-28076069C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0524" y="3086583"/>
              <a:ext cx="496499" cy="497593"/>
            </a:xfrm>
            <a:custGeom>
              <a:avLst/>
              <a:gdLst>
                <a:gd name="T0" fmla="*/ 86 w 190"/>
                <a:gd name="T1" fmla="*/ 190 h 190"/>
                <a:gd name="T2" fmla="*/ 81 w 190"/>
                <a:gd name="T3" fmla="*/ 168 h 190"/>
                <a:gd name="T4" fmla="*/ 83 w 190"/>
                <a:gd name="T5" fmla="*/ 164 h 190"/>
                <a:gd name="T6" fmla="*/ 69 w 190"/>
                <a:gd name="T7" fmla="*/ 139 h 190"/>
                <a:gd name="T8" fmla="*/ 56 w 190"/>
                <a:gd name="T9" fmla="*/ 164 h 190"/>
                <a:gd name="T10" fmla="*/ 58 w 190"/>
                <a:gd name="T11" fmla="*/ 168 h 190"/>
                <a:gd name="T12" fmla="*/ 53 w 190"/>
                <a:gd name="T13" fmla="*/ 190 h 190"/>
                <a:gd name="T14" fmla="*/ 0 w 190"/>
                <a:gd name="T15" fmla="*/ 137 h 190"/>
                <a:gd name="T16" fmla="*/ 22 w 190"/>
                <a:gd name="T17" fmla="*/ 132 h 190"/>
                <a:gd name="T18" fmla="*/ 25 w 190"/>
                <a:gd name="T19" fmla="*/ 134 h 190"/>
                <a:gd name="T20" fmla="*/ 51 w 190"/>
                <a:gd name="T21" fmla="*/ 120 h 190"/>
                <a:gd name="T22" fmla="*/ 25 w 190"/>
                <a:gd name="T23" fmla="*/ 107 h 190"/>
                <a:gd name="T24" fmla="*/ 22 w 190"/>
                <a:gd name="T25" fmla="*/ 109 h 190"/>
                <a:gd name="T26" fmla="*/ 0 w 190"/>
                <a:gd name="T27" fmla="*/ 104 h 190"/>
                <a:gd name="T28" fmla="*/ 53 w 190"/>
                <a:gd name="T29" fmla="*/ 51 h 190"/>
                <a:gd name="T30" fmla="*/ 50 w 190"/>
                <a:gd name="T31" fmla="*/ 36 h 190"/>
                <a:gd name="T32" fmla="*/ 48 w 190"/>
                <a:gd name="T33" fmla="*/ 32 h 190"/>
                <a:gd name="T34" fmla="*/ 69 w 190"/>
                <a:gd name="T35" fmla="*/ 0 h 190"/>
                <a:gd name="T36" fmla="*/ 91 w 190"/>
                <a:gd name="T37" fmla="*/ 32 h 190"/>
                <a:gd name="T38" fmla="*/ 89 w 190"/>
                <a:gd name="T39" fmla="*/ 36 h 190"/>
                <a:gd name="T40" fmla="*/ 86 w 190"/>
                <a:gd name="T41" fmla="*/ 51 h 190"/>
                <a:gd name="T42" fmla="*/ 139 w 190"/>
                <a:gd name="T43" fmla="*/ 104 h 190"/>
                <a:gd name="T44" fmla="*/ 154 w 190"/>
                <a:gd name="T45" fmla="*/ 101 h 190"/>
                <a:gd name="T46" fmla="*/ 158 w 190"/>
                <a:gd name="T47" fmla="*/ 99 h 190"/>
                <a:gd name="T48" fmla="*/ 190 w 190"/>
                <a:gd name="T49" fmla="*/ 120 h 190"/>
                <a:gd name="T50" fmla="*/ 158 w 190"/>
                <a:gd name="T51" fmla="*/ 142 h 190"/>
                <a:gd name="T52" fmla="*/ 154 w 190"/>
                <a:gd name="T53" fmla="*/ 140 h 190"/>
                <a:gd name="T54" fmla="*/ 139 w 190"/>
                <a:gd name="T55" fmla="*/ 137 h 190"/>
                <a:gd name="T56" fmla="*/ 91 w 190"/>
                <a:gd name="T57" fmla="*/ 165 h 190"/>
                <a:gd name="T58" fmla="*/ 89 w 190"/>
                <a:gd name="T59" fmla="*/ 168 h 190"/>
                <a:gd name="T60" fmla="*/ 86 w 190"/>
                <a:gd name="T61" fmla="*/ 183 h 190"/>
                <a:gd name="T62" fmla="*/ 132 w 190"/>
                <a:gd name="T63" fmla="*/ 137 h 190"/>
                <a:gd name="T64" fmla="*/ 155 w 190"/>
                <a:gd name="T65" fmla="*/ 132 h 190"/>
                <a:gd name="T66" fmla="*/ 158 w 190"/>
                <a:gd name="T67" fmla="*/ 134 h 190"/>
                <a:gd name="T68" fmla="*/ 183 w 190"/>
                <a:gd name="T69" fmla="*/ 120 h 190"/>
                <a:gd name="T70" fmla="*/ 158 w 190"/>
                <a:gd name="T71" fmla="*/ 107 h 190"/>
                <a:gd name="T72" fmla="*/ 155 w 190"/>
                <a:gd name="T73" fmla="*/ 109 h 190"/>
                <a:gd name="T74" fmla="*/ 132 w 190"/>
                <a:gd name="T75" fmla="*/ 104 h 190"/>
                <a:gd name="T76" fmla="*/ 86 w 190"/>
                <a:gd name="T77" fmla="*/ 58 h 190"/>
                <a:gd name="T78" fmla="*/ 81 w 190"/>
                <a:gd name="T79" fmla="*/ 35 h 190"/>
                <a:gd name="T80" fmla="*/ 83 w 190"/>
                <a:gd name="T81" fmla="*/ 32 h 190"/>
                <a:gd name="T82" fmla="*/ 69 w 190"/>
                <a:gd name="T83" fmla="*/ 7 h 190"/>
                <a:gd name="T84" fmla="*/ 56 w 190"/>
                <a:gd name="T85" fmla="*/ 32 h 190"/>
                <a:gd name="T86" fmla="*/ 58 w 190"/>
                <a:gd name="T87" fmla="*/ 35 h 190"/>
                <a:gd name="T88" fmla="*/ 53 w 190"/>
                <a:gd name="T89" fmla="*/ 58 h 190"/>
                <a:gd name="T90" fmla="*/ 7 w 190"/>
                <a:gd name="T91" fmla="*/ 104 h 190"/>
                <a:gd name="T92" fmla="*/ 22 w 190"/>
                <a:gd name="T93" fmla="*/ 101 h 190"/>
                <a:gd name="T94" fmla="*/ 25 w 190"/>
                <a:gd name="T95" fmla="*/ 99 h 190"/>
                <a:gd name="T96" fmla="*/ 58 w 190"/>
                <a:gd name="T97" fmla="*/ 120 h 190"/>
                <a:gd name="T98" fmla="*/ 25 w 190"/>
                <a:gd name="T99" fmla="*/ 142 h 190"/>
                <a:gd name="T100" fmla="*/ 22 w 190"/>
                <a:gd name="T101" fmla="*/ 140 h 190"/>
                <a:gd name="T102" fmla="*/ 7 w 190"/>
                <a:gd name="T103" fmla="*/ 137 h 190"/>
                <a:gd name="T104" fmla="*/ 53 w 190"/>
                <a:gd name="T105" fmla="*/ 183 h 190"/>
                <a:gd name="T106" fmla="*/ 50 w 190"/>
                <a:gd name="T107" fmla="*/ 168 h 190"/>
                <a:gd name="T108" fmla="*/ 48 w 190"/>
                <a:gd name="T109" fmla="*/ 165 h 190"/>
                <a:gd name="T110" fmla="*/ 69 w 190"/>
                <a:gd name="T111" fmla="*/ 132 h 190"/>
                <a:gd name="T112" fmla="*/ 91 w 190"/>
                <a:gd name="T113" fmla="*/ 16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190">
                  <a:moveTo>
                    <a:pt x="139" y="190"/>
                  </a:moveTo>
                  <a:cubicBezTo>
                    <a:pt x="86" y="190"/>
                    <a:pt x="86" y="190"/>
                    <a:pt x="86" y="190"/>
                  </a:cubicBezTo>
                  <a:cubicBezTo>
                    <a:pt x="81" y="190"/>
                    <a:pt x="79" y="188"/>
                    <a:pt x="78" y="186"/>
                  </a:cubicBezTo>
                  <a:cubicBezTo>
                    <a:pt x="75" y="181"/>
                    <a:pt x="79" y="173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5" y="162"/>
                    <a:pt x="86" y="159"/>
                    <a:pt x="86" y="156"/>
                  </a:cubicBezTo>
                  <a:cubicBezTo>
                    <a:pt x="86" y="147"/>
                    <a:pt x="79" y="139"/>
                    <a:pt x="69" y="139"/>
                  </a:cubicBezTo>
                  <a:cubicBezTo>
                    <a:pt x="60" y="139"/>
                    <a:pt x="53" y="147"/>
                    <a:pt x="53" y="156"/>
                  </a:cubicBezTo>
                  <a:cubicBezTo>
                    <a:pt x="53" y="159"/>
                    <a:pt x="54" y="162"/>
                    <a:pt x="56" y="16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0" y="173"/>
                    <a:pt x="64" y="181"/>
                    <a:pt x="61" y="186"/>
                  </a:cubicBezTo>
                  <a:cubicBezTo>
                    <a:pt x="60" y="188"/>
                    <a:pt x="58" y="190"/>
                    <a:pt x="53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2"/>
                    <a:pt x="2" y="130"/>
                    <a:pt x="4" y="129"/>
                  </a:cubicBezTo>
                  <a:cubicBezTo>
                    <a:pt x="9" y="126"/>
                    <a:pt x="17" y="130"/>
                    <a:pt x="2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8" y="136"/>
                    <a:pt x="31" y="137"/>
                    <a:pt x="34" y="137"/>
                  </a:cubicBezTo>
                  <a:cubicBezTo>
                    <a:pt x="43" y="137"/>
                    <a:pt x="51" y="130"/>
                    <a:pt x="51" y="120"/>
                  </a:cubicBezTo>
                  <a:cubicBezTo>
                    <a:pt x="51" y="111"/>
                    <a:pt x="43" y="104"/>
                    <a:pt x="34" y="104"/>
                  </a:cubicBezTo>
                  <a:cubicBezTo>
                    <a:pt x="31" y="104"/>
                    <a:pt x="28" y="105"/>
                    <a:pt x="25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1"/>
                    <a:pt x="9" y="115"/>
                    <a:pt x="4" y="112"/>
                  </a:cubicBezTo>
                  <a:cubicBezTo>
                    <a:pt x="2" y="111"/>
                    <a:pt x="0" y="108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4" y="51"/>
                    <a:pt x="55" y="50"/>
                  </a:cubicBezTo>
                  <a:cubicBezTo>
                    <a:pt x="56" y="48"/>
                    <a:pt x="53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29"/>
                    <a:pt x="46" y="26"/>
                    <a:pt x="46" y="23"/>
                  </a:cubicBezTo>
                  <a:cubicBezTo>
                    <a:pt x="46" y="10"/>
                    <a:pt x="57" y="0"/>
                    <a:pt x="69" y="0"/>
                  </a:cubicBezTo>
                  <a:cubicBezTo>
                    <a:pt x="82" y="0"/>
                    <a:pt x="93" y="10"/>
                    <a:pt x="93" y="23"/>
                  </a:cubicBezTo>
                  <a:cubicBezTo>
                    <a:pt x="93" y="26"/>
                    <a:pt x="92" y="29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6" y="41"/>
                    <a:pt x="83" y="48"/>
                    <a:pt x="84" y="50"/>
                  </a:cubicBezTo>
                  <a:cubicBezTo>
                    <a:pt x="85" y="51"/>
                    <a:pt x="86" y="51"/>
                    <a:pt x="86" y="51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104"/>
                    <a:pt x="139" y="104"/>
                    <a:pt x="139" y="104"/>
                  </a:cubicBezTo>
                  <a:cubicBezTo>
                    <a:pt x="139" y="104"/>
                    <a:pt x="139" y="105"/>
                    <a:pt x="140" y="106"/>
                  </a:cubicBezTo>
                  <a:cubicBezTo>
                    <a:pt x="142" y="107"/>
                    <a:pt x="149" y="104"/>
                    <a:pt x="154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61" y="98"/>
                    <a:pt x="164" y="97"/>
                    <a:pt x="167" y="97"/>
                  </a:cubicBezTo>
                  <a:cubicBezTo>
                    <a:pt x="180" y="97"/>
                    <a:pt x="190" y="108"/>
                    <a:pt x="190" y="120"/>
                  </a:cubicBezTo>
                  <a:cubicBezTo>
                    <a:pt x="190" y="133"/>
                    <a:pt x="180" y="144"/>
                    <a:pt x="167" y="144"/>
                  </a:cubicBezTo>
                  <a:cubicBezTo>
                    <a:pt x="164" y="144"/>
                    <a:pt x="161" y="143"/>
                    <a:pt x="158" y="142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9" y="137"/>
                    <a:pt x="142" y="134"/>
                    <a:pt x="140" y="135"/>
                  </a:cubicBezTo>
                  <a:cubicBezTo>
                    <a:pt x="139" y="136"/>
                    <a:pt x="139" y="137"/>
                    <a:pt x="139" y="137"/>
                  </a:cubicBezTo>
                  <a:lnTo>
                    <a:pt x="139" y="190"/>
                  </a:lnTo>
                  <a:close/>
                  <a:moveTo>
                    <a:pt x="91" y="165"/>
                  </a:moveTo>
                  <a:cubicBezTo>
                    <a:pt x="91" y="165"/>
                    <a:pt x="91" y="165"/>
                    <a:pt x="91" y="16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6" y="173"/>
                    <a:pt x="83" y="181"/>
                    <a:pt x="84" y="183"/>
                  </a:cubicBezTo>
                  <a:cubicBezTo>
                    <a:pt x="85" y="183"/>
                    <a:pt x="86" y="183"/>
                    <a:pt x="86" y="183"/>
                  </a:cubicBezTo>
                  <a:cubicBezTo>
                    <a:pt x="132" y="183"/>
                    <a:pt x="132" y="183"/>
                    <a:pt x="132" y="183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2"/>
                    <a:pt x="135" y="130"/>
                    <a:pt x="136" y="129"/>
                  </a:cubicBezTo>
                  <a:cubicBezTo>
                    <a:pt x="142" y="126"/>
                    <a:pt x="150" y="130"/>
                    <a:pt x="155" y="132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61" y="136"/>
                    <a:pt x="164" y="137"/>
                    <a:pt x="167" y="137"/>
                  </a:cubicBezTo>
                  <a:cubicBezTo>
                    <a:pt x="176" y="137"/>
                    <a:pt x="183" y="130"/>
                    <a:pt x="183" y="120"/>
                  </a:cubicBezTo>
                  <a:cubicBezTo>
                    <a:pt x="183" y="111"/>
                    <a:pt x="176" y="104"/>
                    <a:pt x="167" y="104"/>
                  </a:cubicBezTo>
                  <a:cubicBezTo>
                    <a:pt x="164" y="104"/>
                    <a:pt x="161" y="105"/>
                    <a:pt x="158" y="107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1"/>
                    <a:pt x="142" y="115"/>
                    <a:pt x="136" y="112"/>
                  </a:cubicBezTo>
                  <a:cubicBezTo>
                    <a:pt x="135" y="111"/>
                    <a:pt x="132" y="108"/>
                    <a:pt x="132" y="104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1" y="58"/>
                    <a:pt x="79" y="55"/>
                    <a:pt x="78" y="53"/>
                  </a:cubicBezTo>
                  <a:cubicBezTo>
                    <a:pt x="75" y="48"/>
                    <a:pt x="79" y="40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5" y="29"/>
                    <a:pt x="86" y="26"/>
                    <a:pt x="86" y="23"/>
                  </a:cubicBezTo>
                  <a:cubicBezTo>
                    <a:pt x="86" y="14"/>
                    <a:pt x="79" y="7"/>
                    <a:pt x="69" y="7"/>
                  </a:cubicBezTo>
                  <a:cubicBezTo>
                    <a:pt x="60" y="7"/>
                    <a:pt x="53" y="14"/>
                    <a:pt x="53" y="23"/>
                  </a:cubicBezTo>
                  <a:cubicBezTo>
                    <a:pt x="53" y="26"/>
                    <a:pt x="54" y="29"/>
                    <a:pt x="56" y="3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40"/>
                    <a:pt x="64" y="48"/>
                    <a:pt x="61" y="53"/>
                  </a:cubicBezTo>
                  <a:cubicBezTo>
                    <a:pt x="60" y="55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6"/>
                  </a:cubicBezTo>
                  <a:cubicBezTo>
                    <a:pt x="9" y="107"/>
                    <a:pt x="17" y="104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8" y="98"/>
                    <a:pt x="31" y="97"/>
                    <a:pt x="34" y="97"/>
                  </a:cubicBezTo>
                  <a:cubicBezTo>
                    <a:pt x="47" y="97"/>
                    <a:pt x="58" y="108"/>
                    <a:pt x="58" y="120"/>
                  </a:cubicBezTo>
                  <a:cubicBezTo>
                    <a:pt x="58" y="133"/>
                    <a:pt x="47" y="144"/>
                    <a:pt x="34" y="144"/>
                  </a:cubicBezTo>
                  <a:cubicBezTo>
                    <a:pt x="31" y="144"/>
                    <a:pt x="28" y="143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6" y="137"/>
                    <a:pt x="9" y="134"/>
                    <a:pt x="7" y="135"/>
                  </a:cubicBezTo>
                  <a:cubicBezTo>
                    <a:pt x="7" y="136"/>
                    <a:pt x="7" y="137"/>
                    <a:pt x="7" y="137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3" y="183"/>
                    <a:pt x="54" y="183"/>
                    <a:pt x="55" y="183"/>
                  </a:cubicBezTo>
                  <a:cubicBezTo>
                    <a:pt x="56" y="181"/>
                    <a:pt x="53" y="173"/>
                    <a:pt x="50" y="168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7" y="162"/>
                    <a:pt x="46" y="159"/>
                    <a:pt x="46" y="156"/>
                  </a:cubicBezTo>
                  <a:cubicBezTo>
                    <a:pt x="46" y="143"/>
                    <a:pt x="57" y="132"/>
                    <a:pt x="69" y="132"/>
                  </a:cubicBezTo>
                  <a:cubicBezTo>
                    <a:pt x="82" y="132"/>
                    <a:pt x="93" y="143"/>
                    <a:pt x="93" y="156"/>
                  </a:cubicBezTo>
                  <a:cubicBezTo>
                    <a:pt x="93" y="159"/>
                    <a:pt x="92" y="162"/>
                    <a:pt x="91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6C53E0-3D81-464C-9A3C-A6598BF98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968" y="3575427"/>
              <a:ext cx="348862" cy="482283"/>
            </a:xfrm>
            <a:custGeom>
              <a:avLst/>
              <a:gdLst>
                <a:gd name="T0" fmla="*/ 46 w 133"/>
                <a:gd name="T1" fmla="*/ 31 h 184"/>
                <a:gd name="T2" fmla="*/ 50 w 133"/>
                <a:gd name="T3" fmla="*/ 20 h 184"/>
                <a:gd name="T4" fmla="*/ 50 w 133"/>
                <a:gd name="T5" fmla="*/ 20 h 184"/>
                <a:gd name="T6" fmla="*/ 50 w 133"/>
                <a:gd name="T7" fmla="*/ 0 h 184"/>
                <a:gd name="T8" fmla="*/ 0 w 133"/>
                <a:gd name="T9" fmla="*/ 0 h 184"/>
                <a:gd name="T10" fmla="*/ 0 w 133"/>
                <a:gd name="T11" fmla="*/ 49 h 184"/>
                <a:gd name="T12" fmla="*/ 20 w 133"/>
                <a:gd name="T13" fmla="*/ 49 h 184"/>
                <a:gd name="T14" fmla="*/ 20 w 133"/>
                <a:gd name="T15" fmla="*/ 49 h 184"/>
                <a:gd name="T16" fmla="*/ 31 w 133"/>
                <a:gd name="T17" fmla="*/ 46 h 184"/>
                <a:gd name="T18" fmla="*/ 51 w 133"/>
                <a:gd name="T19" fmla="*/ 66 h 184"/>
                <a:gd name="T20" fmla="*/ 31 w 133"/>
                <a:gd name="T21" fmla="*/ 86 h 184"/>
                <a:gd name="T22" fmla="*/ 20 w 133"/>
                <a:gd name="T23" fmla="*/ 83 h 184"/>
                <a:gd name="T24" fmla="*/ 20 w 133"/>
                <a:gd name="T25" fmla="*/ 83 h 184"/>
                <a:gd name="T26" fmla="*/ 0 w 133"/>
                <a:gd name="T27" fmla="*/ 83 h 184"/>
                <a:gd name="T28" fmla="*/ 0 w 133"/>
                <a:gd name="T29" fmla="*/ 133 h 184"/>
                <a:gd name="T30" fmla="*/ 50 w 133"/>
                <a:gd name="T31" fmla="*/ 133 h 184"/>
                <a:gd name="T32" fmla="*/ 50 w 133"/>
                <a:gd name="T33" fmla="*/ 153 h 184"/>
                <a:gd name="T34" fmla="*/ 50 w 133"/>
                <a:gd name="T35" fmla="*/ 153 h 184"/>
                <a:gd name="T36" fmla="*/ 46 w 133"/>
                <a:gd name="T37" fmla="*/ 164 h 184"/>
                <a:gd name="T38" fmla="*/ 66 w 133"/>
                <a:gd name="T39" fmla="*/ 184 h 184"/>
                <a:gd name="T40" fmla="*/ 86 w 133"/>
                <a:gd name="T41" fmla="*/ 164 h 184"/>
                <a:gd name="T42" fmla="*/ 83 w 133"/>
                <a:gd name="T43" fmla="*/ 153 h 184"/>
                <a:gd name="T44" fmla="*/ 83 w 133"/>
                <a:gd name="T45" fmla="*/ 153 h 184"/>
                <a:gd name="T46" fmla="*/ 83 w 133"/>
                <a:gd name="T47" fmla="*/ 133 h 184"/>
                <a:gd name="T48" fmla="*/ 133 w 133"/>
                <a:gd name="T49" fmla="*/ 133 h 184"/>
                <a:gd name="T50" fmla="*/ 133 w 133"/>
                <a:gd name="T51" fmla="*/ 83 h 184"/>
                <a:gd name="T52" fmla="*/ 112 w 133"/>
                <a:gd name="T53" fmla="*/ 83 h 184"/>
                <a:gd name="T54" fmla="*/ 112 w 133"/>
                <a:gd name="T55" fmla="*/ 83 h 184"/>
                <a:gd name="T56" fmla="*/ 102 w 133"/>
                <a:gd name="T57" fmla="*/ 86 h 184"/>
                <a:gd name="T58" fmla="*/ 82 w 133"/>
                <a:gd name="T59" fmla="*/ 66 h 184"/>
                <a:gd name="T60" fmla="*/ 102 w 133"/>
                <a:gd name="T61" fmla="*/ 46 h 184"/>
                <a:gd name="T62" fmla="*/ 112 w 133"/>
                <a:gd name="T63" fmla="*/ 49 h 184"/>
                <a:gd name="T64" fmla="*/ 112 w 133"/>
                <a:gd name="T65" fmla="*/ 49 h 184"/>
                <a:gd name="T66" fmla="*/ 133 w 133"/>
                <a:gd name="T67" fmla="*/ 49 h 184"/>
                <a:gd name="T68" fmla="*/ 133 w 133"/>
                <a:gd name="T69" fmla="*/ 0 h 184"/>
                <a:gd name="T70" fmla="*/ 83 w 133"/>
                <a:gd name="T71" fmla="*/ 0 h 184"/>
                <a:gd name="T72" fmla="*/ 83 w 133"/>
                <a:gd name="T73" fmla="*/ 20 h 184"/>
                <a:gd name="T74" fmla="*/ 83 w 133"/>
                <a:gd name="T75" fmla="*/ 20 h 184"/>
                <a:gd name="T76" fmla="*/ 86 w 133"/>
                <a:gd name="T77" fmla="*/ 31 h 184"/>
                <a:gd name="T78" fmla="*/ 66 w 133"/>
                <a:gd name="T79" fmla="*/ 51 h 184"/>
                <a:gd name="T80" fmla="*/ 46 w 133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84">
                  <a:moveTo>
                    <a:pt x="46" y="31"/>
                  </a:moveTo>
                  <a:cubicBezTo>
                    <a:pt x="46" y="27"/>
                    <a:pt x="48" y="23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62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7"/>
                    <a:pt x="27" y="46"/>
                    <a:pt x="31" y="46"/>
                  </a:cubicBezTo>
                  <a:cubicBezTo>
                    <a:pt x="42" y="46"/>
                    <a:pt x="51" y="55"/>
                    <a:pt x="51" y="66"/>
                  </a:cubicBezTo>
                  <a:cubicBezTo>
                    <a:pt x="51" y="77"/>
                    <a:pt x="42" y="86"/>
                    <a:pt x="31" y="86"/>
                  </a:cubicBezTo>
                  <a:cubicBezTo>
                    <a:pt x="27" y="86"/>
                    <a:pt x="24" y="85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2" y="133"/>
                    <a:pt x="50" y="153"/>
                    <a:pt x="50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8" y="156"/>
                    <a:pt x="46" y="160"/>
                    <a:pt x="46" y="164"/>
                  </a:cubicBezTo>
                  <a:cubicBezTo>
                    <a:pt x="46" y="175"/>
                    <a:pt x="55" y="184"/>
                    <a:pt x="66" y="184"/>
                  </a:cubicBezTo>
                  <a:cubicBezTo>
                    <a:pt x="77" y="184"/>
                    <a:pt x="86" y="175"/>
                    <a:pt x="86" y="164"/>
                  </a:cubicBezTo>
                  <a:cubicBezTo>
                    <a:pt x="86" y="160"/>
                    <a:pt x="85" y="156"/>
                    <a:pt x="83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3" y="153"/>
                    <a:pt x="70" y="133"/>
                    <a:pt x="83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9" y="85"/>
                    <a:pt x="106" y="86"/>
                    <a:pt x="102" y="86"/>
                  </a:cubicBezTo>
                  <a:cubicBezTo>
                    <a:pt x="91" y="86"/>
                    <a:pt x="82" y="77"/>
                    <a:pt x="82" y="66"/>
                  </a:cubicBezTo>
                  <a:cubicBezTo>
                    <a:pt x="82" y="55"/>
                    <a:pt x="91" y="46"/>
                    <a:pt x="102" y="46"/>
                  </a:cubicBezTo>
                  <a:cubicBezTo>
                    <a:pt x="106" y="46"/>
                    <a:pt x="109" y="47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9"/>
                    <a:pt x="133" y="62"/>
                    <a:pt x="133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0" y="0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5" y="23"/>
                    <a:pt x="86" y="27"/>
                    <a:pt x="86" y="31"/>
                  </a:cubicBezTo>
                  <a:cubicBezTo>
                    <a:pt x="86" y="42"/>
                    <a:pt x="77" y="51"/>
                    <a:pt x="66" y="51"/>
                  </a:cubicBezTo>
                  <a:cubicBezTo>
                    <a:pt x="55" y="51"/>
                    <a:pt x="46" y="42"/>
                    <a:pt x="46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6BF96EA-9FFC-244E-A3CA-0407047CB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8313" y="3565585"/>
              <a:ext cx="364173" cy="499780"/>
            </a:xfrm>
            <a:custGeom>
              <a:avLst/>
              <a:gdLst>
                <a:gd name="T0" fmla="*/ 46 w 139"/>
                <a:gd name="T1" fmla="*/ 168 h 191"/>
                <a:gd name="T2" fmla="*/ 47 w 139"/>
                <a:gd name="T3" fmla="*/ 159 h 191"/>
                <a:gd name="T4" fmla="*/ 55 w 139"/>
                <a:gd name="T5" fmla="*/ 141 h 191"/>
                <a:gd name="T6" fmla="*/ 0 w 139"/>
                <a:gd name="T7" fmla="*/ 140 h 191"/>
                <a:gd name="T8" fmla="*/ 4 w 139"/>
                <a:gd name="T9" fmla="*/ 79 h 191"/>
                <a:gd name="T10" fmla="*/ 22 w 139"/>
                <a:gd name="T11" fmla="*/ 82 h 191"/>
                <a:gd name="T12" fmla="*/ 34 w 139"/>
                <a:gd name="T13" fmla="*/ 87 h 191"/>
                <a:gd name="T14" fmla="*/ 34 w 139"/>
                <a:gd name="T15" fmla="*/ 54 h 191"/>
                <a:gd name="T16" fmla="*/ 22 w 139"/>
                <a:gd name="T17" fmla="*/ 59 h 191"/>
                <a:gd name="T18" fmla="*/ 4 w 139"/>
                <a:gd name="T19" fmla="*/ 61 h 191"/>
                <a:gd name="T20" fmla="*/ 0 w 139"/>
                <a:gd name="T21" fmla="*/ 0 h 191"/>
                <a:gd name="T22" fmla="*/ 61 w 139"/>
                <a:gd name="T23" fmla="*/ 4 h 191"/>
                <a:gd name="T24" fmla="*/ 58 w 139"/>
                <a:gd name="T25" fmla="*/ 23 h 191"/>
                <a:gd name="T26" fmla="*/ 53 w 139"/>
                <a:gd name="T27" fmla="*/ 35 h 191"/>
                <a:gd name="T28" fmla="*/ 86 w 139"/>
                <a:gd name="T29" fmla="*/ 35 h 191"/>
                <a:gd name="T30" fmla="*/ 81 w 139"/>
                <a:gd name="T31" fmla="*/ 23 h 191"/>
                <a:gd name="T32" fmla="*/ 78 w 139"/>
                <a:gd name="T33" fmla="*/ 4 h 191"/>
                <a:gd name="T34" fmla="*/ 139 w 139"/>
                <a:gd name="T35" fmla="*/ 0 h 191"/>
                <a:gd name="T36" fmla="*/ 135 w 139"/>
                <a:gd name="T37" fmla="*/ 61 h 191"/>
                <a:gd name="T38" fmla="*/ 117 w 139"/>
                <a:gd name="T39" fmla="*/ 59 h 191"/>
                <a:gd name="T40" fmla="*/ 105 w 139"/>
                <a:gd name="T41" fmla="*/ 54 h 191"/>
                <a:gd name="T42" fmla="*/ 105 w 139"/>
                <a:gd name="T43" fmla="*/ 87 h 191"/>
                <a:gd name="T44" fmla="*/ 117 w 139"/>
                <a:gd name="T45" fmla="*/ 81 h 191"/>
                <a:gd name="T46" fmla="*/ 135 w 139"/>
                <a:gd name="T47" fmla="*/ 79 h 191"/>
                <a:gd name="T48" fmla="*/ 139 w 139"/>
                <a:gd name="T49" fmla="*/ 140 h 191"/>
                <a:gd name="T50" fmla="*/ 84 w 139"/>
                <a:gd name="T51" fmla="*/ 141 h 191"/>
                <a:gd name="T52" fmla="*/ 91 w 139"/>
                <a:gd name="T53" fmla="*/ 159 h 191"/>
                <a:gd name="T54" fmla="*/ 93 w 139"/>
                <a:gd name="T55" fmla="*/ 168 h 191"/>
                <a:gd name="T56" fmla="*/ 58 w 139"/>
                <a:gd name="T57" fmla="*/ 155 h 191"/>
                <a:gd name="T58" fmla="*/ 56 w 139"/>
                <a:gd name="T59" fmla="*/ 159 h 191"/>
                <a:gd name="T60" fmla="*/ 69 w 139"/>
                <a:gd name="T61" fmla="*/ 184 h 191"/>
                <a:gd name="T62" fmla="*/ 83 w 139"/>
                <a:gd name="T63" fmla="*/ 159 h 191"/>
                <a:gd name="T64" fmla="*/ 81 w 139"/>
                <a:gd name="T65" fmla="*/ 155 h 191"/>
                <a:gd name="T66" fmla="*/ 86 w 139"/>
                <a:gd name="T67" fmla="*/ 133 h 191"/>
                <a:gd name="T68" fmla="*/ 132 w 139"/>
                <a:gd name="T69" fmla="*/ 87 h 191"/>
                <a:gd name="T70" fmla="*/ 117 w 139"/>
                <a:gd name="T71" fmla="*/ 90 h 191"/>
                <a:gd name="T72" fmla="*/ 113 w 139"/>
                <a:gd name="T73" fmla="*/ 92 h 191"/>
                <a:gd name="T74" fmla="*/ 81 w 139"/>
                <a:gd name="T75" fmla="*/ 70 h 191"/>
                <a:gd name="T76" fmla="*/ 113 w 139"/>
                <a:gd name="T77" fmla="*/ 48 h 191"/>
                <a:gd name="T78" fmla="*/ 117 w 139"/>
                <a:gd name="T79" fmla="*/ 50 h 191"/>
                <a:gd name="T80" fmla="*/ 132 w 139"/>
                <a:gd name="T81" fmla="*/ 53 h 191"/>
                <a:gd name="T82" fmla="*/ 86 w 139"/>
                <a:gd name="T83" fmla="*/ 7 h 191"/>
                <a:gd name="T84" fmla="*/ 89 w 139"/>
                <a:gd name="T85" fmla="*/ 22 h 191"/>
                <a:gd name="T86" fmla="*/ 91 w 139"/>
                <a:gd name="T87" fmla="*/ 26 h 191"/>
                <a:gd name="T88" fmla="*/ 69 w 139"/>
                <a:gd name="T89" fmla="*/ 58 h 191"/>
                <a:gd name="T90" fmla="*/ 48 w 139"/>
                <a:gd name="T91" fmla="*/ 26 h 191"/>
                <a:gd name="T92" fmla="*/ 50 w 139"/>
                <a:gd name="T93" fmla="*/ 22 h 191"/>
                <a:gd name="T94" fmla="*/ 53 w 139"/>
                <a:gd name="T95" fmla="*/ 7 h 191"/>
                <a:gd name="T96" fmla="*/ 7 w 139"/>
                <a:gd name="T97" fmla="*/ 53 h 191"/>
                <a:gd name="T98" fmla="*/ 22 w 139"/>
                <a:gd name="T99" fmla="*/ 50 h 191"/>
                <a:gd name="T100" fmla="*/ 25 w 139"/>
                <a:gd name="T101" fmla="*/ 49 h 191"/>
                <a:gd name="T102" fmla="*/ 58 w 139"/>
                <a:gd name="T103" fmla="*/ 70 h 191"/>
                <a:gd name="T104" fmla="*/ 25 w 139"/>
                <a:gd name="T105" fmla="*/ 92 h 191"/>
                <a:gd name="T106" fmla="*/ 22 w 139"/>
                <a:gd name="T107" fmla="*/ 90 h 191"/>
                <a:gd name="T108" fmla="*/ 7 w 139"/>
                <a:gd name="T109" fmla="*/ 87 h 191"/>
                <a:gd name="T110" fmla="*/ 53 w 139"/>
                <a:gd name="T111" fmla="*/ 133 h 191"/>
                <a:gd name="T112" fmla="*/ 58 w 139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91">
                  <a:moveTo>
                    <a:pt x="69" y="191"/>
                  </a:moveTo>
                  <a:cubicBezTo>
                    <a:pt x="56" y="191"/>
                    <a:pt x="46" y="181"/>
                    <a:pt x="46" y="168"/>
                  </a:cubicBezTo>
                  <a:cubicBezTo>
                    <a:pt x="46" y="165"/>
                    <a:pt x="47" y="162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53" y="150"/>
                    <a:pt x="56" y="143"/>
                    <a:pt x="55" y="141"/>
                  </a:cubicBezTo>
                  <a:cubicBezTo>
                    <a:pt x="54" y="140"/>
                    <a:pt x="53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2" y="80"/>
                    <a:pt x="4" y="79"/>
                  </a:cubicBezTo>
                  <a:cubicBezTo>
                    <a:pt x="9" y="76"/>
                    <a:pt x="17" y="79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8" y="86"/>
                    <a:pt x="31" y="87"/>
                    <a:pt x="34" y="87"/>
                  </a:cubicBezTo>
                  <a:cubicBezTo>
                    <a:pt x="43" y="87"/>
                    <a:pt x="51" y="79"/>
                    <a:pt x="51" y="70"/>
                  </a:cubicBezTo>
                  <a:cubicBezTo>
                    <a:pt x="51" y="61"/>
                    <a:pt x="43" y="54"/>
                    <a:pt x="34" y="54"/>
                  </a:cubicBezTo>
                  <a:cubicBezTo>
                    <a:pt x="31" y="54"/>
                    <a:pt x="28" y="55"/>
                    <a:pt x="25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7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3"/>
                    <a:pt x="61" y="4"/>
                  </a:cubicBezTo>
                  <a:cubicBezTo>
                    <a:pt x="63" y="10"/>
                    <a:pt x="60" y="18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9"/>
                    <a:pt x="53" y="32"/>
                    <a:pt x="53" y="35"/>
                  </a:cubicBezTo>
                  <a:cubicBezTo>
                    <a:pt x="53" y="44"/>
                    <a:pt x="60" y="51"/>
                    <a:pt x="69" y="51"/>
                  </a:cubicBezTo>
                  <a:cubicBezTo>
                    <a:pt x="78" y="51"/>
                    <a:pt x="86" y="44"/>
                    <a:pt x="86" y="35"/>
                  </a:cubicBezTo>
                  <a:cubicBezTo>
                    <a:pt x="86" y="32"/>
                    <a:pt x="85" y="29"/>
                    <a:pt x="83" y="2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8" y="18"/>
                    <a:pt x="75" y="10"/>
                    <a:pt x="78" y="4"/>
                  </a:cubicBezTo>
                  <a:cubicBezTo>
                    <a:pt x="79" y="3"/>
                    <a:pt x="81" y="0"/>
                    <a:pt x="8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9" y="58"/>
                    <a:pt x="137" y="60"/>
                    <a:pt x="135" y="61"/>
                  </a:cubicBezTo>
                  <a:cubicBezTo>
                    <a:pt x="130" y="64"/>
                    <a:pt x="122" y="61"/>
                    <a:pt x="117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111" y="55"/>
                    <a:pt x="108" y="54"/>
                    <a:pt x="105" y="54"/>
                  </a:cubicBezTo>
                  <a:cubicBezTo>
                    <a:pt x="95" y="54"/>
                    <a:pt x="88" y="61"/>
                    <a:pt x="88" y="70"/>
                  </a:cubicBezTo>
                  <a:cubicBezTo>
                    <a:pt x="88" y="79"/>
                    <a:pt x="95" y="87"/>
                    <a:pt x="105" y="87"/>
                  </a:cubicBezTo>
                  <a:cubicBezTo>
                    <a:pt x="108" y="87"/>
                    <a:pt x="111" y="86"/>
                    <a:pt x="113" y="84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22" y="79"/>
                    <a:pt x="130" y="76"/>
                    <a:pt x="135" y="79"/>
                  </a:cubicBezTo>
                  <a:cubicBezTo>
                    <a:pt x="137" y="80"/>
                    <a:pt x="139" y="82"/>
                    <a:pt x="139" y="87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6" y="140"/>
                    <a:pt x="84" y="140"/>
                    <a:pt x="84" y="141"/>
                  </a:cubicBezTo>
                  <a:cubicBezTo>
                    <a:pt x="83" y="143"/>
                    <a:pt x="86" y="150"/>
                    <a:pt x="89" y="155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2" y="162"/>
                    <a:pt x="93" y="165"/>
                    <a:pt x="93" y="168"/>
                  </a:cubicBezTo>
                  <a:cubicBezTo>
                    <a:pt x="93" y="181"/>
                    <a:pt x="82" y="191"/>
                    <a:pt x="69" y="191"/>
                  </a:cubicBezTo>
                  <a:close/>
                  <a:moveTo>
                    <a:pt x="58" y="155"/>
                  </a:moveTo>
                  <a:cubicBezTo>
                    <a:pt x="58" y="155"/>
                    <a:pt x="58" y="155"/>
                    <a:pt x="58" y="15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62"/>
                    <a:pt x="53" y="165"/>
                    <a:pt x="53" y="168"/>
                  </a:cubicBezTo>
                  <a:cubicBezTo>
                    <a:pt x="53" y="177"/>
                    <a:pt x="60" y="184"/>
                    <a:pt x="69" y="184"/>
                  </a:cubicBezTo>
                  <a:cubicBezTo>
                    <a:pt x="78" y="184"/>
                    <a:pt x="86" y="177"/>
                    <a:pt x="86" y="168"/>
                  </a:cubicBezTo>
                  <a:cubicBezTo>
                    <a:pt x="86" y="165"/>
                    <a:pt x="85" y="162"/>
                    <a:pt x="83" y="159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78" y="150"/>
                    <a:pt x="75" y="142"/>
                    <a:pt x="78" y="137"/>
                  </a:cubicBezTo>
                  <a:cubicBezTo>
                    <a:pt x="79" y="135"/>
                    <a:pt x="81" y="133"/>
                    <a:pt x="86" y="133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132" y="87"/>
                    <a:pt x="132" y="85"/>
                    <a:pt x="132" y="85"/>
                  </a:cubicBezTo>
                  <a:cubicBezTo>
                    <a:pt x="130" y="84"/>
                    <a:pt x="122" y="87"/>
                    <a:pt x="117" y="90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0" y="93"/>
                    <a:pt x="108" y="94"/>
                    <a:pt x="105" y="94"/>
                  </a:cubicBezTo>
                  <a:cubicBezTo>
                    <a:pt x="92" y="94"/>
                    <a:pt x="81" y="83"/>
                    <a:pt x="81" y="70"/>
                  </a:cubicBezTo>
                  <a:cubicBezTo>
                    <a:pt x="81" y="57"/>
                    <a:pt x="92" y="47"/>
                    <a:pt x="105" y="47"/>
                  </a:cubicBezTo>
                  <a:cubicBezTo>
                    <a:pt x="107" y="47"/>
                    <a:pt x="110" y="47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22" y="54"/>
                    <a:pt x="130" y="57"/>
                    <a:pt x="132" y="55"/>
                  </a:cubicBezTo>
                  <a:cubicBezTo>
                    <a:pt x="132" y="55"/>
                    <a:pt x="132" y="54"/>
                    <a:pt x="132" y="53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4" y="7"/>
                    <a:pt x="84" y="8"/>
                  </a:cubicBezTo>
                  <a:cubicBezTo>
                    <a:pt x="83" y="10"/>
                    <a:pt x="86" y="17"/>
                    <a:pt x="89" y="22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2" y="29"/>
                    <a:pt x="93" y="32"/>
                    <a:pt x="93" y="35"/>
                  </a:cubicBezTo>
                  <a:cubicBezTo>
                    <a:pt x="93" y="48"/>
                    <a:pt x="82" y="58"/>
                    <a:pt x="69" y="58"/>
                  </a:cubicBezTo>
                  <a:cubicBezTo>
                    <a:pt x="56" y="58"/>
                    <a:pt x="46" y="48"/>
                    <a:pt x="46" y="35"/>
                  </a:cubicBezTo>
                  <a:cubicBezTo>
                    <a:pt x="46" y="32"/>
                    <a:pt x="47" y="29"/>
                    <a:pt x="4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10"/>
                    <a:pt x="55" y="8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5"/>
                    <a:pt x="7" y="55"/>
                  </a:cubicBezTo>
                  <a:cubicBezTo>
                    <a:pt x="9" y="57"/>
                    <a:pt x="16" y="54"/>
                    <a:pt x="22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8" y="47"/>
                    <a:pt x="31" y="47"/>
                    <a:pt x="34" y="47"/>
                  </a:cubicBezTo>
                  <a:cubicBezTo>
                    <a:pt x="47" y="47"/>
                    <a:pt x="58" y="57"/>
                    <a:pt x="58" y="70"/>
                  </a:cubicBezTo>
                  <a:cubicBezTo>
                    <a:pt x="58" y="83"/>
                    <a:pt x="47" y="94"/>
                    <a:pt x="34" y="94"/>
                  </a:cubicBezTo>
                  <a:cubicBezTo>
                    <a:pt x="31" y="94"/>
                    <a:pt x="28" y="93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6" y="87"/>
                    <a:pt x="9" y="84"/>
                    <a:pt x="7" y="85"/>
                  </a:cubicBezTo>
                  <a:cubicBezTo>
                    <a:pt x="7" y="85"/>
                    <a:pt x="7" y="87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7" y="133"/>
                    <a:pt x="60" y="135"/>
                    <a:pt x="61" y="137"/>
                  </a:cubicBezTo>
                  <a:cubicBezTo>
                    <a:pt x="63" y="142"/>
                    <a:pt x="60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B8FDC32-2897-8A4F-AC7F-A9F61434E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759" y="2879891"/>
              <a:ext cx="481189" cy="347768"/>
            </a:xfrm>
            <a:custGeom>
              <a:avLst/>
              <a:gdLst>
                <a:gd name="T0" fmla="*/ 153 w 184"/>
                <a:gd name="T1" fmla="*/ 47 h 133"/>
                <a:gd name="T2" fmla="*/ 163 w 184"/>
                <a:gd name="T3" fmla="*/ 50 h 133"/>
                <a:gd name="T4" fmla="*/ 163 w 184"/>
                <a:gd name="T5" fmla="*/ 50 h 133"/>
                <a:gd name="T6" fmla="*/ 184 w 184"/>
                <a:gd name="T7" fmla="*/ 50 h 133"/>
                <a:gd name="T8" fmla="*/ 184 w 184"/>
                <a:gd name="T9" fmla="*/ 0 h 133"/>
                <a:gd name="T10" fmla="*/ 134 w 184"/>
                <a:gd name="T11" fmla="*/ 0 h 133"/>
                <a:gd name="T12" fmla="*/ 134 w 184"/>
                <a:gd name="T13" fmla="*/ 21 h 133"/>
                <a:gd name="T14" fmla="*/ 134 w 184"/>
                <a:gd name="T15" fmla="*/ 21 h 133"/>
                <a:gd name="T16" fmla="*/ 137 w 184"/>
                <a:gd name="T17" fmla="*/ 32 h 133"/>
                <a:gd name="T18" fmla="*/ 117 w 184"/>
                <a:gd name="T19" fmla="*/ 52 h 133"/>
                <a:gd name="T20" fmla="*/ 98 w 184"/>
                <a:gd name="T21" fmla="*/ 32 h 133"/>
                <a:gd name="T22" fmla="*/ 101 w 184"/>
                <a:gd name="T23" fmla="*/ 21 h 133"/>
                <a:gd name="T24" fmla="*/ 101 w 184"/>
                <a:gd name="T25" fmla="*/ 21 h 133"/>
                <a:gd name="T26" fmla="*/ 101 w 184"/>
                <a:gd name="T27" fmla="*/ 0 h 133"/>
                <a:gd name="T28" fmla="*/ 51 w 184"/>
                <a:gd name="T29" fmla="*/ 0 h 133"/>
                <a:gd name="T30" fmla="*/ 51 w 184"/>
                <a:gd name="T31" fmla="*/ 50 h 133"/>
                <a:gd name="T32" fmla="*/ 31 w 184"/>
                <a:gd name="T33" fmla="*/ 50 h 133"/>
                <a:gd name="T34" fmla="*/ 31 w 184"/>
                <a:gd name="T35" fmla="*/ 50 h 133"/>
                <a:gd name="T36" fmla="*/ 20 w 184"/>
                <a:gd name="T37" fmla="*/ 47 h 133"/>
                <a:gd name="T38" fmla="*/ 0 w 184"/>
                <a:gd name="T39" fmla="*/ 67 h 133"/>
                <a:gd name="T40" fmla="*/ 20 w 184"/>
                <a:gd name="T41" fmla="*/ 87 h 133"/>
                <a:gd name="T42" fmla="*/ 31 w 184"/>
                <a:gd name="T43" fmla="*/ 84 h 133"/>
                <a:gd name="T44" fmla="*/ 31 w 184"/>
                <a:gd name="T45" fmla="*/ 84 h 133"/>
                <a:gd name="T46" fmla="*/ 51 w 184"/>
                <a:gd name="T47" fmla="*/ 84 h 133"/>
                <a:gd name="T48" fmla="*/ 51 w 184"/>
                <a:gd name="T49" fmla="*/ 133 h 133"/>
                <a:gd name="T50" fmla="*/ 101 w 184"/>
                <a:gd name="T51" fmla="*/ 133 h 133"/>
                <a:gd name="T52" fmla="*/ 101 w 184"/>
                <a:gd name="T53" fmla="*/ 113 h 133"/>
                <a:gd name="T54" fmla="*/ 101 w 184"/>
                <a:gd name="T55" fmla="*/ 113 h 133"/>
                <a:gd name="T56" fmla="*/ 98 w 184"/>
                <a:gd name="T57" fmla="*/ 102 h 133"/>
                <a:gd name="T58" fmla="*/ 117 w 184"/>
                <a:gd name="T59" fmla="*/ 82 h 133"/>
                <a:gd name="T60" fmla="*/ 137 w 184"/>
                <a:gd name="T61" fmla="*/ 102 h 133"/>
                <a:gd name="T62" fmla="*/ 134 w 184"/>
                <a:gd name="T63" fmla="*/ 113 h 133"/>
                <a:gd name="T64" fmla="*/ 134 w 184"/>
                <a:gd name="T65" fmla="*/ 113 h 133"/>
                <a:gd name="T66" fmla="*/ 134 w 184"/>
                <a:gd name="T67" fmla="*/ 133 h 133"/>
                <a:gd name="T68" fmla="*/ 184 w 184"/>
                <a:gd name="T69" fmla="*/ 133 h 133"/>
                <a:gd name="T70" fmla="*/ 184 w 184"/>
                <a:gd name="T71" fmla="*/ 84 h 133"/>
                <a:gd name="T72" fmla="*/ 163 w 184"/>
                <a:gd name="T73" fmla="*/ 84 h 133"/>
                <a:gd name="T74" fmla="*/ 163 w 184"/>
                <a:gd name="T75" fmla="*/ 84 h 133"/>
                <a:gd name="T76" fmla="*/ 153 w 184"/>
                <a:gd name="T77" fmla="*/ 87 h 133"/>
                <a:gd name="T78" fmla="*/ 133 w 184"/>
                <a:gd name="T79" fmla="*/ 67 h 133"/>
                <a:gd name="T80" fmla="*/ 153 w 184"/>
                <a:gd name="T81" fmla="*/ 4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33">
                  <a:moveTo>
                    <a:pt x="153" y="47"/>
                  </a:moveTo>
                  <a:cubicBezTo>
                    <a:pt x="157" y="47"/>
                    <a:pt x="160" y="48"/>
                    <a:pt x="163" y="50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3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1"/>
                    <a:pt x="134" y="21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36" y="24"/>
                    <a:pt x="137" y="28"/>
                    <a:pt x="137" y="32"/>
                  </a:cubicBezTo>
                  <a:cubicBezTo>
                    <a:pt x="137" y="43"/>
                    <a:pt x="128" y="52"/>
                    <a:pt x="117" y="52"/>
                  </a:cubicBezTo>
                  <a:cubicBezTo>
                    <a:pt x="106" y="52"/>
                    <a:pt x="98" y="43"/>
                    <a:pt x="98" y="32"/>
                  </a:cubicBezTo>
                  <a:cubicBezTo>
                    <a:pt x="98" y="28"/>
                    <a:pt x="99" y="24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3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48"/>
                    <a:pt x="24" y="47"/>
                    <a:pt x="20" y="47"/>
                  </a:cubicBezTo>
                  <a:cubicBezTo>
                    <a:pt x="9" y="47"/>
                    <a:pt x="0" y="56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ubicBezTo>
                    <a:pt x="24" y="87"/>
                    <a:pt x="28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51" y="71"/>
                    <a:pt x="51" y="8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3" y="133"/>
                    <a:pt x="101" y="113"/>
                    <a:pt x="101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99" y="110"/>
                    <a:pt x="98" y="106"/>
                    <a:pt x="98" y="102"/>
                  </a:cubicBezTo>
                  <a:cubicBezTo>
                    <a:pt x="98" y="91"/>
                    <a:pt x="106" y="82"/>
                    <a:pt x="117" y="82"/>
                  </a:cubicBezTo>
                  <a:cubicBezTo>
                    <a:pt x="128" y="82"/>
                    <a:pt x="137" y="91"/>
                    <a:pt x="137" y="102"/>
                  </a:cubicBezTo>
                  <a:cubicBezTo>
                    <a:pt x="137" y="106"/>
                    <a:pt x="136" y="110"/>
                    <a:pt x="134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34" y="113"/>
                    <a:pt x="121" y="133"/>
                    <a:pt x="13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71"/>
                    <a:pt x="163" y="84"/>
                    <a:pt x="163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0" y="86"/>
                    <a:pt x="157" y="87"/>
                    <a:pt x="153" y="87"/>
                  </a:cubicBezTo>
                  <a:cubicBezTo>
                    <a:pt x="142" y="87"/>
                    <a:pt x="133" y="78"/>
                    <a:pt x="133" y="67"/>
                  </a:cubicBezTo>
                  <a:cubicBezTo>
                    <a:pt x="133" y="56"/>
                    <a:pt x="142" y="47"/>
                    <a:pt x="153" y="4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E9BAFA1-B6F0-F145-862A-A8249258B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7104" y="2872236"/>
              <a:ext cx="496499" cy="366360"/>
            </a:xfrm>
            <a:custGeom>
              <a:avLst/>
              <a:gdLst>
                <a:gd name="T0" fmla="*/ 137 w 190"/>
                <a:gd name="T1" fmla="*/ 140 h 140"/>
                <a:gd name="T2" fmla="*/ 132 w 190"/>
                <a:gd name="T3" fmla="*/ 118 h 140"/>
                <a:gd name="T4" fmla="*/ 134 w 190"/>
                <a:gd name="T5" fmla="*/ 114 h 140"/>
                <a:gd name="T6" fmla="*/ 120 w 190"/>
                <a:gd name="T7" fmla="*/ 89 h 140"/>
                <a:gd name="T8" fmla="*/ 107 w 190"/>
                <a:gd name="T9" fmla="*/ 114 h 140"/>
                <a:gd name="T10" fmla="*/ 109 w 190"/>
                <a:gd name="T11" fmla="*/ 118 h 140"/>
                <a:gd name="T12" fmla="*/ 104 w 190"/>
                <a:gd name="T13" fmla="*/ 140 h 140"/>
                <a:gd name="T14" fmla="*/ 51 w 190"/>
                <a:gd name="T15" fmla="*/ 87 h 140"/>
                <a:gd name="T16" fmla="*/ 36 w 190"/>
                <a:gd name="T17" fmla="*/ 90 h 140"/>
                <a:gd name="T18" fmla="*/ 32 w 190"/>
                <a:gd name="T19" fmla="*/ 91 h 140"/>
                <a:gd name="T20" fmla="*/ 0 w 190"/>
                <a:gd name="T21" fmla="*/ 70 h 140"/>
                <a:gd name="T22" fmla="*/ 32 w 190"/>
                <a:gd name="T23" fmla="*/ 48 h 140"/>
                <a:gd name="T24" fmla="*/ 36 w 190"/>
                <a:gd name="T25" fmla="*/ 50 h 140"/>
                <a:gd name="T26" fmla="*/ 51 w 190"/>
                <a:gd name="T27" fmla="*/ 53 h 140"/>
                <a:gd name="T28" fmla="*/ 104 w 190"/>
                <a:gd name="T29" fmla="*/ 0 h 140"/>
                <a:gd name="T30" fmla="*/ 109 w 190"/>
                <a:gd name="T31" fmla="*/ 22 h 140"/>
                <a:gd name="T32" fmla="*/ 107 w 190"/>
                <a:gd name="T33" fmla="*/ 26 h 140"/>
                <a:gd name="T34" fmla="*/ 120 w 190"/>
                <a:gd name="T35" fmla="*/ 51 h 140"/>
                <a:gd name="T36" fmla="*/ 134 w 190"/>
                <a:gd name="T37" fmla="*/ 26 h 140"/>
                <a:gd name="T38" fmla="*/ 132 w 190"/>
                <a:gd name="T39" fmla="*/ 22 h 140"/>
                <a:gd name="T40" fmla="*/ 137 w 190"/>
                <a:gd name="T41" fmla="*/ 0 h 140"/>
                <a:gd name="T42" fmla="*/ 190 w 190"/>
                <a:gd name="T43" fmla="*/ 53 h 140"/>
                <a:gd name="T44" fmla="*/ 168 w 190"/>
                <a:gd name="T45" fmla="*/ 58 h 140"/>
                <a:gd name="T46" fmla="*/ 164 w 190"/>
                <a:gd name="T47" fmla="*/ 56 h 140"/>
                <a:gd name="T48" fmla="*/ 139 w 190"/>
                <a:gd name="T49" fmla="*/ 70 h 140"/>
                <a:gd name="T50" fmla="*/ 164 w 190"/>
                <a:gd name="T51" fmla="*/ 84 h 140"/>
                <a:gd name="T52" fmla="*/ 168 w 190"/>
                <a:gd name="T53" fmla="*/ 82 h 140"/>
                <a:gd name="T54" fmla="*/ 190 w 190"/>
                <a:gd name="T55" fmla="*/ 87 h 140"/>
                <a:gd name="T56" fmla="*/ 142 w 190"/>
                <a:gd name="T57" fmla="*/ 114 h 140"/>
                <a:gd name="T58" fmla="*/ 140 w 190"/>
                <a:gd name="T59" fmla="*/ 118 h 140"/>
                <a:gd name="T60" fmla="*/ 137 w 190"/>
                <a:gd name="T61" fmla="*/ 133 h 140"/>
                <a:gd name="T62" fmla="*/ 183 w 190"/>
                <a:gd name="T63" fmla="*/ 87 h 140"/>
                <a:gd name="T64" fmla="*/ 168 w 190"/>
                <a:gd name="T65" fmla="*/ 90 h 140"/>
                <a:gd name="T66" fmla="*/ 165 w 190"/>
                <a:gd name="T67" fmla="*/ 91 h 140"/>
                <a:gd name="T68" fmla="*/ 132 w 190"/>
                <a:gd name="T69" fmla="*/ 70 h 140"/>
                <a:gd name="T70" fmla="*/ 165 w 190"/>
                <a:gd name="T71" fmla="*/ 48 h 140"/>
                <a:gd name="T72" fmla="*/ 168 w 190"/>
                <a:gd name="T73" fmla="*/ 50 h 140"/>
                <a:gd name="T74" fmla="*/ 183 w 190"/>
                <a:gd name="T75" fmla="*/ 53 h 140"/>
                <a:gd name="T76" fmla="*/ 137 w 190"/>
                <a:gd name="T77" fmla="*/ 7 h 140"/>
                <a:gd name="T78" fmla="*/ 140 w 190"/>
                <a:gd name="T79" fmla="*/ 22 h 140"/>
                <a:gd name="T80" fmla="*/ 142 w 190"/>
                <a:gd name="T81" fmla="*/ 26 h 140"/>
                <a:gd name="T82" fmla="*/ 120 w 190"/>
                <a:gd name="T83" fmla="*/ 58 h 140"/>
                <a:gd name="T84" fmla="*/ 99 w 190"/>
                <a:gd name="T85" fmla="*/ 26 h 140"/>
                <a:gd name="T86" fmla="*/ 101 w 190"/>
                <a:gd name="T87" fmla="*/ 22 h 140"/>
                <a:gd name="T88" fmla="*/ 104 w 190"/>
                <a:gd name="T89" fmla="*/ 7 h 140"/>
                <a:gd name="T90" fmla="*/ 58 w 190"/>
                <a:gd name="T91" fmla="*/ 53 h 140"/>
                <a:gd name="T92" fmla="*/ 35 w 190"/>
                <a:gd name="T93" fmla="*/ 58 h 140"/>
                <a:gd name="T94" fmla="*/ 32 w 190"/>
                <a:gd name="T95" fmla="*/ 56 h 140"/>
                <a:gd name="T96" fmla="*/ 7 w 190"/>
                <a:gd name="T97" fmla="*/ 70 h 140"/>
                <a:gd name="T98" fmla="*/ 32 w 190"/>
                <a:gd name="T99" fmla="*/ 84 h 140"/>
                <a:gd name="T100" fmla="*/ 35 w 190"/>
                <a:gd name="T101" fmla="*/ 82 h 140"/>
                <a:gd name="T102" fmla="*/ 58 w 190"/>
                <a:gd name="T103" fmla="*/ 87 h 140"/>
                <a:gd name="T104" fmla="*/ 104 w 190"/>
                <a:gd name="T105" fmla="*/ 133 h 140"/>
                <a:gd name="T106" fmla="*/ 101 w 190"/>
                <a:gd name="T107" fmla="*/ 118 h 140"/>
                <a:gd name="T108" fmla="*/ 99 w 190"/>
                <a:gd name="T109" fmla="*/ 114 h 140"/>
                <a:gd name="T110" fmla="*/ 120 w 190"/>
                <a:gd name="T111" fmla="*/ 82 h 140"/>
                <a:gd name="T112" fmla="*/ 142 w 190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140">
                  <a:moveTo>
                    <a:pt x="190" y="140"/>
                  </a:moveTo>
                  <a:cubicBezTo>
                    <a:pt x="137" y="140"/>
                    <a:pt x="137" y="140"/>
                    <a:pt x="137" y="140"/>
                  </a:cubicBezTo>
                  <a:cubicBezTo>
                    <a:pt x="132" y="140"/>
                    <a:pt x="130" y="137"/>
                    <a:pt x="129" y="136"/>
                  </a:cubicBezTo>
                  <a:cubicBezTo>
                    <a:pt x="126" y="130"/>
                    <a:pt x="130" y="123"/>
                    <a:pt x="132" y="118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4" y="114"/>
                    <a:pt x="134" y="114"/>
                    <a:pt x="134" y="114"/>
                  </a:cubicBezTo>
                  <a:cubicBezTo>
                    <a:pt x="136" y="111"/>
                    <a:pt x="137" y="108"/>
                    <a:pt x="137" y="105"/>
                  </a:cubicBezTo>
                  <a:cubicBezTo>
                    <a:pt x="137" y="96"/>
                    <a:pt x="130" y="89"/>
                    <a:pt x="120" y="89"/>
                  </a:cubicBezTo>
                  <a:cubicBezTo>
                    <a:pt x="111" y="89"/>
                    <a:pt x="104" y="96"/>
                    <a:pt x="104" y="105"/>
                  </a:cubicBezTo>
                  <a:cubicBezTo>
                    <a:pt x="104" y="108"/>
                    <a:pt x="105" y="111"/>
                    <a:pt x="107" y="114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11" y="123"/>
                    <a:pt x="115" y="130"/>
                    <a:pt x="112" y="136"/>
                  </a:cubicBezTo>
                  <a:cubicBezTo>
                    <a:pt x="111" y="137"/>
                    <a:pt x="108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0" y="85"/>
                  </a:cubicBezTo>
                  <a:cubicBezTo>
                    <a:pt x="48" y="83"/>
                    <a:pt x="41" y="86"/>
                    <a:pt x="36" y="9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29" y="93"/>
                    <a:pt x="26" y="93"/>
                    <a:pt x="23" y="93"/>
                  </a:cubicBezTo>
                  <a:cubicBezTo>
                    <a:pt x="10" y="93"/>
                    <a:pt x="0" y="83"/>
                    <a:pt x="0" y="70"/>
                  </a:cubicBezTo>
                  <a:cubicBezTo>
                    <a:pt x="0" y="57"/>
                    <a:pt x="10" y="46"/>
                    <a:pt x="23" y="46"/>
                  </a:cubicBezTo>
                  <a:cubicBezTo>
                    <a:pt x="26" y="46"/>
                    <a:pt x="29" y="47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8" y="56"/>
                    <a:pt x="50" y="55"/>
                  </a:cubicBezTo>
                  <a:cubicBezTo>
                    <a:pt x="51" y="55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8" y="0"/>
                    <a:pt x="111" y="2"/>
                    <a:pt x="112" y="4"/>
                  </a:cubicBezTo>
                  <a:cubicBezTo>
                    <a:pt x="115" y="9"/>
                    <a:pt x="111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5" y="28"/>
                    <a:pt x="104" y="31"/>
                    <a:pt x="104" y="35"/>
                  </a:cubicBezTo>
                  <a:cubicBezTo>
                    <a:pt x="104" y="44"/>
                    <a:pt x="111" y="51"/>
                    <a:pt x="120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1"/>
                    <a:pt x="136" y="28"/>
                    <a:pt x="134" y="26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0" y="17"/>
                    <a:pt x="126" y="9"/>
                    <a:pt x="129" y="4"/>
                  </a:cubicBezTo>
                  <a:cubicBezTo>
                    <a:pt x="130" y="2"/>
                    <a:pt x="132" y="0"/>
                    <a:pt x="13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90" y="58"/>
                    <a:pt x="188" y="60"/>
                    <a:pt x="186" y="61"/>
                  </a:cubicBezTo>
                  <a:cubicBezTo>
                    <a:pt x="181" y="64"/>
                    <a:pt x="173" y="61"/>
                    <a:pt x="168" y="58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62" y="54"/>
                    <a:pt x="159" y="53"/>
                    <a:pt x="156" y="53"/>
                  </a:cubicBezTo>
                  <a:cubicBezTo>
                    <a:pt x="147" y="53"/>
                    <a:pt x="139" y="61"/>
                    <a:pt x="139" y="70"/>
                  </a:cubicBezTo>
                  <a:cubicBezTo>
                    <a:pt x="139" y="79"/>
                    <a:pt x="147" y="86"/>
                    <a:pt x="156" y="86"/>
                  </a:cubicBezTo>
                  <a:cubicBezTo>
                    <a:pt x="159" y="86"/>
                    <a:pt x="162" y="85"/>
                    <a:pt x="164" y="84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173" y="79"/>
                    <a:pt x="181" y="76"/>
                    <a:pt x="186" y="78"/>
                  </a:cubicBezTo>
                  <a:cubicBezTo>
                    <a:pt x="188" y="80"/>
                    <a:pt x="190" y="82"/>
                    <a:pt x="190" y="87"/>
                  </a:cubicBezTo>
                  <a:lnTo>
                    <a:pt x="190" y="140"/>
                  </a:lnTo>
                  <a:close/>
                  <a:moveTo>
                    <a:pt x="142" y="114"/>
                  </a:moveTo>
                  <a:cubicBezTo>
                    <a:pt x="142" y="114"/>
                    <a:pt x="142" y="114"/>
                    <a:pt x="142" y="114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37" y="123"/>
                    <a:pt x="134" y="130"/>
                    <a:pt x="135" y="132"/>
                  </a:cubicBezTo>
                  <a:cubicBezTo>
                    <a:pt x="136" y="133"/>
                    <a:pt x="137" y="133"/>
                    <a:pt x="137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3" y="86"/>
                    <a:pt x="183" y="85"/>
                    <a:pt x="183" y="85"/>
                  </a:cubicBezTo>
                  <a:cubicBezTo>
                    <a:pt x="181" y="83"/>
                    <a:pt x="173" y="86"/>
                    <a:pt x="168" y="90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62" y="93"/>
                    <a:pt x="159" y="93"/>
                    <a:pt x="156" y="93"/>
                  </a:cubicBezTo>
                  <a:cubicBezTo>
                    <a:pt x="143" y="93"/>
                    <a:pt x="132" y="83"/>
                    <a:pt x="132" y="70"/>
                  </a:cubicBezTo>
                  <a:cubicBezTo>
                    <a:pt x="132" y="57"/>
                    <a:pt x="143" y="46"/>
                    <a:pt x="156" y="46"/>
                  </a:cubicBezTo>
                  <a:cubicBezTo>
                    <a:pt x="159" y="46"/>
                    <a:pt x="162" y="47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73" y="53"/>
                    <a:pt x="181" y="56"/>
                    <a:pt x="183" y="55"/>
                  </a:cubicBezTo>
                  <a:cubicBezTo>
                    <a:pt x="183" y="55"/>
                    <a:pt x="183" y="53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7" y="7"/>
                    <a:pt x="136" y="7"/>
                    <a:pt x="135" y="7"/>
                  </a:cubicBezTo>
                  <a:cubicBezTo>
                    <a:pt x="134" y="9"/>
                    <a:pt x="137" y="17"/>
                    <a:pt x="140" y="22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8"/>
                    <a:pt x="144" y="31"/>
                    <a:pt x="144" y="35"/>
                  </a:cubicBezTo>
                  <a:cubicBezTo>
                    <a:pt x="144" y="48"/>
                    <a:pt x="133" y="58"/>
                    <a:pt x="120" y="58"/>
                  </a:cubicBezTo>
                  <a:cubicBezTo>
                    <a:pt x="108" y="58"/>
                    <a:pt x="97" y="48"/>
                    <a:pt x="97" y="35"/>
                  </a:cubicBezTo>
                  <a:cubicBezTo>
                    <a:pt x="97" y="31"/>
                    <a:pt x="98" y="28"/>
                    <a:pt x="99" y="26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17"/>
                    <a:pt x="107" y="9"/>
                    <a:pt x="106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5" y="60"/>
                    <a:pt x="53" y="61"/>
                  </a:cubicBezTo>
                  <a:cubicBezTo>
                    <a:pt x="48" y="64"/>
                    <a:pt x="40" y="61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9" y="54"/>
                    <a:pt x="26" y="53"/>
                    <a:pt x="23" y="53"/>
                  </a:cubicBezTo>
                  <a:cubicBezTo>
                    <a:pt x="14" y="53"/>
                    <a:pt x="7" y="61"/>
                    <a:pt x="7" y="70"/>
                  </a:cubicBezTo>
                  <a:cubicBezTo>
                    <a:pt x="7" y="79"/>
                    <a:pt x="14" y="86"/>
                    <a:pt x="23" y="86"/>
                  </a:cubicBezTo>
                  <a:cubicBezTo>
                    <a:pt x="26" y="86"/>
                    <a:pt x="29" y="85"/>
                    <a:pt x="32" y="84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0" y="79"/>
                    <a:pt x="48" y="76"/>
                    <a:pt x="53" y="78"/>
                  </a:cubicBezTo>
                  <a:cubicBezTo>
                    <a:pt x="55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5" y="133"/>
                    <a:pt x="106" y="132"/>
                  </a:cubicBezTo>
                  <a:cubicBezTo>
                    <a:pt x="107" y="130"/>
                    <a:pt x="104" y="123"/>
                    <a:pt x="101" y="118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8" y="111"/>
                    <a:pt x="97" y="108"/>
                    <a:pt x="97" y="105"/>
                  </a:cubicBezTo>
                  <a:cubicBezTo>
                    <a:pt x="97" y="92"/>
                    <a:pt x="108" y="82"/>
                    <a:pt x="120" y="82"/>
                  </a:cubicBezTo>
                  <a:cubicBezTo>
                    <a:pt x="133" y="82"/>
                    <a:pt x="144" y="92"/>
                    <a:pt x="144" y="105"/>
                  </a:cubicBezTo>
                  <a:cubicBezTo>
                    <a:pt x="144" y="108"/>
                    <a:pt x="143" y="111"/>
                    <a:pt x="142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4952371-235C-0D4D-BB6D-8C82DAEE3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897" y="3227659"/>
              <a:ext cx="615703" cy="481189"/>
            </a:xfrm>
            <a:custGeom>
              <a:avLst/>
              <a:gdLst>
                <a:gd name="T0" fmla="*/ 98 w 235"/>
                <a:gd name="T1" fmla="*/ 31 h 184"/>
                <a:gd name="T2" fmla="*/ 101 w 235"/>
                <a:gd name="T3" fmla="*/ 21 h 184"/>
                <a:gd name="T4" fmla="*/ 101 w 235"/>
                <a:gd name="T5" fmla="*/ 21 h 184"/>
                <a:gd name="T6" fmla="*/ 101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1 w 235"/>
                <a:gd name="T13" fmla="*/ 50 h 184"/>
                <a:gd name="T14" fmla="*/ 31 w 235"/>
                <a:gd name="T15" fmla="*/ 50 h 184"/>
                <a:gd name="T16" fmla="*/ 20 w 235"/>
                <a:gd name="T17" fmla="*/ 47 h 184"/>
                <a:gd name="T18" fmla="*/ 0 w 235"/>
                <a:gd name="T19" fmla="*/ 66 h 184"/>
                <a:gd name="T20" fmla="*/ 20 w 235"/>
                <a:gd name="T21" fmla="*/ 86 h 184"/>
                <a:gd name="T22" fmla="*/ 31 w 235"/>
                <a:gd name="T23" fmla="*/ 83 h 184"/>
                <a:gd name="T24" fmla="*/ 31 w 235"/>
                <a:gd name="T25" fmla="*/ 83 h 184"/>
                <a:gd name="T26" fmla="*/ 51 w 235"/>
                <a:gd name="T27" fmla="*/ 83 h 184"/>
                <a:gd name="T28" fmla="*/ 51 w 235"/>
                <a:gd name="T29" fmla="*/ 133 h 184"/>
                <a:gd name="T30" fmla="*/ 101 w 235"/>
                <a:gd name="T31" fmla="*/ 133 h 184"/>
                <a:gd name="T32" fmla="*/ 101 w 235"/>
                <a:gd name="T33" fmla="*/ 153 h 184"/>
                <a:gd name="T34" fmla="*/ 101 w 235"/>
                <a:gd name="T35" fmla="*/ 153 h 184"/>
                <a:gd name="T36" fmla="*/ 98 w 235"/>
                <a:gd name="T37" fmla="*/ 164 h 184"/>
                <a:gd name="T38" fmla="*/ 118 w 235"/>
                <a:gd name="T39" fmla="*/ 184 h 184"/>
                <a:gd name="T40" fmla="*/ 138 w 235"/>
                <a:gd name="T41" fmla="*/ 164 h 184"/>
                <a:gd name="T42" fmla="*/ 135 w 235"/>
                <a:gd name="T43" fmla="*/ 153 h 184"/>
                <a:gd name="T44" fmla="*/ 135 w 235"/>
                <a:gd name="T45" fmla="*/ 153 h 184"/>
                <a:gd name="T46" fmla="*/ 135 w 235"/>
                <a:gd name="T47" fmla="*/ 133 h 184"/>
                <a:gd name="T48" fmla="*/ 184 w 235"/>
                <a:gd name="T49" fmla="*/ 133 h 184"/>
                <a:gd name="T50" fmla="*/ 184 w 235"/>
                <a:gd name="T51" fmla="*/ 83 h 184"/>
                <a:gd name="T52" fmla="*/ 205 w 235"/>
                <a:gd name="T53" fmla="*/ 83 h 184"/>
                <a:gd name="T54" fmla="*/ 205 w 235"/>
                <a:gd name="T55" fmla="*/ 83 h 184"/>
                <a:gd name="T56" fmla="*/ 215 w 235"/>
                <a:gd name="T57" fmla="*/ 86 h 184"/>
                <a:gd name="T58" fmla="*/ 235 w 235"/>
                <a:gd name="T59" fmla="*/ 66 h 184"/>
                <a:gd name="T60" fmla="*/ 215 w 235"/>
                <a:gd name="T61" fmla="*/ 47 h 184"/>
                <a:gd name="T62" fmla="*/ 205 w 235"/>
                <a:gd name="T63" fmla="*/ 50 h 184"/>
                <a:gd name="T64" fmla="*/ 205 w 235"/>
                <a:gd name="T65" fmla="*/ 50 h 184"/>
                <a:gd name="T66" fmla="*/ 184 w 235"/>
                <a:gd name="T67" fmla="*/ 50 h 184"/>
                <a:gd name="T68" fmla="*/ 184 w 235"/>
                <a:gd name="T69" fmla="*/ 0 h 184"/>
                <a:gd name="T70" fmla="*/ 135 w 235"/>
                <a:gd name="T71" fmla="*/ 0 h 184"/>
                <a:gd name="T72" fmla="*/ 135 w 235"/>
                <a:gd name="T73" fmla="*/ 21 h 184"/>
                <a:gd name="T74" fmla="*/ 135 w 235"/>
                <a:gd name="T75" fmla="*/ 21 h 184"/>
                <a:gd name="T76" fmla="*/ 138 w 235"/>
                <a:gd name="T77" fmla="*/ 31 h 184"/>
                <a:gd name="T78" fmla="*/ 118 w 235"/>
                <a:gd name="T79" fmla="*/ 51 h 184"/>
                <a:gd name="T80" fmla="*/ 98 w 235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8" y="31"/>
                  </a:moveTo>
                  <a:cubicBezTo>
                    <a:pt x="98" y="27"/>
                    <a:pt x="99" y="24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4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48"/>
                    <a:pt x="24" y="47"/>
                    <a:pt x="20" y="47"/>
                  </a:cubicBezTo>
                  <a:cubicBezTo>
                    <a:pt x="9" y="47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4" y="86"/>
                    <a:pt x="28" y="85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4" y="13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99" y="156"/>
                    <a:pt x="98" y="160"/>
                    <a:pt x="98" y="164"/>
                  </a:cubicBezTo>
                  <a:cubicBezTo>
                    <a:pt x="98" y="175"/>
                    <a:pt x="107" y="184"/>
                    <a:pt x="118" y="184"/>
                  </a:cubicBezTo>
                  <a:cubicBezTo>
                    <a:pt x="129" y="184"/>
                    <a:pt x="138" y="175"/>
                    <a:pt x="138" y="164"/>
                  </a:cubicBezTo>
                  <a:cubicBezTo>
                    <a:pt x="138" y="160"/>
                    <a:pt x="137" y="156"/>
                    <a:pt x="135" y="153"/>
                  </a:cubicBezTo>
                  <a:cubicBezTo>
                    <a:pt x="135" y="153"/>
                    <a:pt x="135" y="153"/>
                    <a:pt x="135" y="153"/>
                  </a:cubicBezTo>
                  <a:cubicBezTo>
                    <a:pt x="135" y="153"/>
                    <a:pt x="122" y="133"/>
                    <a:pt x="135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4" y="70"/>
                    <a:pt x="205" y="83"/>
                    <a:pt x="205" y="83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8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7"/>
                    <a:pt x="215" y="47"/>
                  </a:cubicBezTo>
                  <a:cubicBezTo>
                    <a:pt x="211" y="47"/>
                    <a:pt x="208" y="48"/>
                    <a:pt x="205" y="50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5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2" y="0"/>
                    <a:pt x="135" y="21"/>
                    <a:pt x="135" y="21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7" y="24"/>
                    <a:pt x="138" y="27"/>
                    <a:pt x="138" y="31"/>
                  </a:cubicBezTo>
                  <a:cubicBezTo>
                    <a:pt x="138" y="42"/>
                    <a:pt x="129" y="51"/>
                    <a:pt x="118" y="51"/>
                  </a:cubicBezTo>
                  <a:cubicBezTo>
                    <a:pt x="107" y="51"/>
                    <a:pt x="98" y="42"/>
                    <a:pt x="98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F8AE3E2-8BD7-AE47-A433-CD763F1DE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8242" y="3220004"/>
              <a:ext cx="633201" cy="497593"/>
            </a:xfrm>
            <a:custGeom>
              <a:avLst/>
              <a:gdLst>
                <a:gd name="T0" fmla="*/ 97 w 242"/>
                <a:gd name="T1" fmla="*/ 167 h 190"/>
                <a:gd name="T2" fmla="*/ 99 w 242"/>
                <a:gd name="T3" fmla="*/ 158 h 190"/>
                <a:gd name="T4" fmla="*/ 106 w 242"/>
                <a:gd name="T5" fmla="*/ 140 h 190"/>
                <a:gd name="T6" fmla="*/ 51 w 242"/>
                <a:gd name="T7" fmla="*/ 139 h 190"/>
                <a:gd name="T8" fmla="*/ 50 w 242"/>
                <a:gd name="T9" fmla="*/ 84 h 190"/>
                <a:gd name="T10" fmla="*/ 32 w 242"/>
                <a:gd name="T11" fmla="*/ 91 h 190"/>
                <a:gd name="T12" fmla="*/ 23 w 242"/>
                <a:gd name="T13" fmla="*/ 93 h 190"/>
                <a:gd name="T14" fmla="*/ 23 w 242"/>
                <a:gd name="T15" fmla="*/ 46 h 190"/>
                <a:gd name="T16" fmla="*/ 32 w 242"/>
                <a:gd name="T17" fmla="*/ 48 h 190"/>
                <a:gd name="T18" fmla="*/ 50 w 242"/>
                <a:gd name="T19" fmla="*/ 55 h 190"/>
                <a:gd name="T20" fmla="*/ 51 w 242"/>
                <a:gd name="T21" fmla="*/ 0 h 190"/>
                <a:gd name="T22" fmla="*/ 112 w 242"/>
                <a:gd name="T23" fmla="*/ 4 h 190"/>
                <a:gd name="T24" fmla="*/ 109 w 242"/>
                <a:gd name="T25" fmla="*/ 22 h 190"/>
                <a:gd name="T26" fmla="*/ 104 w 242"/>
                <a:gd name="T27" fmla="*/ 34 h 190"/>
                <a:gd name="T28" fmla="*/ 137 w 242"/>
                <a:gd name="T29" fmla="*/ 34 h 190"/>
                <a:gd name="T30" fmla="*/ 132 w 242"/>
                <a:gd name="T31" fmla="*/ 22 h 190"/>
                <a:gd name="T32" fmla="*/ 129 w 242"/>
                <a:gd name="T33" fmla="*/ 4 h 190"/>
                <a:gd name="T34" fmla="*/ 191 w 242"/>
                <a:gd name="T35" fmla="*/ 0 h 190"/>
                <a:gd name="T36" fmla="*/ 191 w 242"/>
                <a:gd name="T37" fmla="*/ 55 h 190"/>
                <a:gd name="T38" fmla="*/ 209 w 242"/>
                <a:gd name="T39" fmla="*/ 48 h 190"/>
                <a:gd name="T40" fmla="*/ 218 w 242"/>
                <a:gd name="T41" fmla="*/ 46 h 190"/>
                <a:gd name="T42" fmla="*/ 218 w 242"/>
                <a:gd name="T43" fmla="*/ 93 h 190"/>
                <a:gd name="T44" fmla="*/ 209 w 242"/>
                <a:gd name="T45" fmla="*/ 91 h 190"/>
                <a:gd name="T46" fmla="*/ 191 w 242"/>
                <a:gd name="T47" fmla="*/ 84 h 190"/>
                <a:gd name="T48" fmla="*/ 191 w 242"/>
                <a:gd name="T49" fmla="*/ 139 h 190"/>
                <a:gd name="T50" fmla="*/ 136 w 242"/>
                <a:gd name="T51" fmla="*/ 140 h 190"/>
                <a:gd name="T52" fmla="*/ 143 w 242"/>
                <a:gd name="T53" fmla="*/ 158 h 190"/>
                <a:gd name="T54" fmla="*/ 144 w 242"/>
                <a:gd name="T55" fmla="*/ 167 h 190"/>
                <a:gd name="T56" fmla="*/ 109 w 242"/>
                <a:gd name="T57" fmla="*/ 155 h 190"/>
                <a:gd name="T58" fmla="*/ 107 w 242"/>
                <a:gd name="T59" fmla="*/ 158 h 190"/>
                <a:gd name="T60" fmla="*/ 121 w 242"/>
                <a:gd name="T61" fmla="*/ 183 h 190"/>
                <a:gd name="T62" fmla="*/ 135 w 242"/>
                <a:gd name="T63" fmla="*/ 158 h 190"/>
                <a:gd name="T64" fmla="*/ 133 w 242"/>
                <a:gd name="T65" fmla="*/ 155 h 190"/>
                <a:gd name="T66" fmla="*/ 138 w 242"/>
                <a:gd name="T67" fmla="*/ 132 h 190"/>
                <a:gd name="T68" fmla="*/ 184 w 242"/>
                <a:gd name="T69" fmla="*/ 86 h 190"/>
                <a:gd name="T70" fmla="*/ 206 w 242"/>
                <a:gd name="T71" fmla="*/ 81 h 190"/>
                <a:gd name="T72" fmla="*/ 209 w 242"/>
                <a:gd name="T73" fmla="*/ 83 h 190"/>
                <a:gd name="T74" fmla="*/ 235 w 242"/>
                <a:gd name="T75" fmla="*/ 69 h 190"/>
                <a:gd name="T76" fmla="*/ 209 w 242"/>
                <a:gd name="T77" fmla="*/ 56 h 190"/>
                <a:gd name="T78" fmla="*/ 206 w 242"/>
                <a:gd name="T79" fmla="*/ 57 h 190"/>
                <a:gd name="T80" fmla="*/ 184 w 242"/>
                <a:gd name="T81" fmla="*/ 53 h 190"/>
                <a:gd name="T82" fmla="*/ 138 w 242"/>
                <a:gd name="T83" fmla="*/ 7 h 190"/>
                <a:gd name="T84" fmla="*/ 141 w 242"/>
                <a:gd name="T85" fmla="*/ 22 h 190"/>
                <a:gd name="T86" fmla="*/ 142 w 242"/>
                <a:gd name="T87" fmla="*/ 25 h 190"/>
                <a:gd name="T88" fmla="*/ 121 w 242"/>
                <a:gd name="T89" fmla="*/ 58 h 190"/>
                <a:gd name="T90" fmla="*/ 99 w 242"/>
                <a:gd name="T91" fmla="*/ 25 h 190"/>
                <a:gd name="T92" fmla="*/ 101 w 242"/>
                <a:gd name="T93" fmla="*/ 22 h 190"/>
                <a:gd name="T94" fmla="*/ 104 w 242"/>
                <a:gd name="T95" fmla="*/ 7 h 190"/>
                <a:gd name="T96" fmla="*/ 58 w 242"/>
                <a:gd name="T97" fmla="*/ 53 h 190"/>
                <a:gd name="T98" fmla="*/ 36 w 242"/>
                <a:gd name="T99" fmla="*/ 58 h 190"/>
                <a:gd name="T100" fmla="*/ 32 w 242"/>
                <a:gd name="T101" fmla="*/ 56 h 190"/>
                <a:gd name="T102" fmla="*/ 7 w 242"/>
                <a:gd name="T103" fmla="*/ 69 h 190"/>
                <a:gd name="T104" fmla="*/ 32 w 242"/>
                <a:gd name="T105" fmla="*/ 83 h 190"/>
                <a:gd name="T106" fmla="*/ 36 w 242"/>
                <a:gd name="T107" fmla="*/ 81 h 190"/>
                <a:gd name="T108" fmla="*/ 58 w 242"/>
                <a:gd name="T109" fmla="*/ 86 h 190"/>
                <a:gd name="T110" fmla="*/ 104 w 242"/>
                <a:gd name="T111" fmla="*/ 132 h 190"/>
                <a:gd name="T112" fmla="*/ 109 w 242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0">
                  <a:moveTo>
                    <a:pt x="121" y="190"/>
                  </a:moveTo>
                  <a:cubicBezTo>
                    <a:pt x="108" y="190"/>
                    <a:pt x="97" y="180"/>
                    <a:pt x="97" y="167"/>
                  </a:cubicBezTo>
                  <a:cubicBezTo>
                    <a:pt x="97" y="164"/>
                    <a:pt x="98" y="161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4" y="149"/>
                    <a:pt x="107" y="142"/>
                    <a:pt x="106" y="140"/>
                  </a:cubicBezTo>
                  <a:cubicBezTo>
                    <a:pt x="106" y="139"/>
                    <a:pt x="104" y="139"/>
                    <a:pt x="104" y="139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1" y="85"/>
                    <a:pt x="50" y="84"/>
                  </a:cubicBezTo>
                  <a:cubicBezTo>
                    <a:pt x="48" y="83"/>
                    <a:pt x="41" y="86"/>
                    <a:pt x="36" y="89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29" y="92"/>
                    <a:pt x="26" y="93"/>
                    <a:pt x="23" y="93"/>
                  </a:cubicBezTo>
                  <a:cubicBezTo>
                    <a:pt x="10" y="93"/>
                    <a:pt x="0" y="82"/>
                    <a:pt x="0" y="69"/>
                  </a:cubicBezTo>
                  <a:cubicBezTo>
                    <a:pt x="0" y="57"/>
                    <a:pt x="10" y="46"/>
                    <a:pt x="23" y="46"/>
                  </a:cubicBezTo>
                  <a:cubicBezTo>
                    <a:pt x="26" y="46"/>
                    <a:pt x="29" y="47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8" y="56"/>
                    <a:pt x="50" y="55"/>
                  </a:cubicBezTo>
                  <a:cubicBezTo>
                    <a:pt x="51" y="54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5" y="28"/>
                    <a:pt x="104" y="31"/>
                    <a:pt x="104" y="34"/>
                  </a:cubicBezTo>
                  <a:cubicBezTo>
                    <a:pt x="104" y="43"/>
                    <a:pt x="112" y="51"/>
                    <a:pt x="121" y="51"/>
                  </a:cubicBezTo>
                  <a:cubicBezTo>
                    <a:pt x="130" y="51"/>
                    <a:pt x="137" y="43"/>
                    <a:pt x="137" y="34"/>
                  </a:cubicBezTo>
                  <a:cubicBezTo>
                    <a:pt x="137" y="31"/>
                    <a:pt x="136" y="28"/>
                    <a:pt x="135" y="25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29" y="4"/>
                  </a:cubicBezTo>
                  <a:cubicBezTo>
                    <a:pt x="130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4"/>
                    <a:pt x="191" y="55"/>
                  </a:cubicBezTo>
                  <a:cubicBezTo>
                    <a:pt x="193" y="56"/>
                    <a:pt x="200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2" y="47"/>
                    <a:pt x="215" y="46"/>
                    <a:pt x="218" y="46"/>
                  </a:cubicBezTo>
                  <a:cubicBezTo>
                    <a:pt x="231" y="46"/>
                    <a:pt x="242" y="57"/>
                    <a:pt x="242" y="69"/>
                  </a:cubicBezTo>
                  <a:cubicBezTo>
                    <a:pt x="242" y="82"/>
                    <a:pt x="231" y="93"/>
                    <a:pt x="218" y="93"/>
                  </a:cubicBezTo>
                  <a:cubicBezTo>
                    <a:pt x="215" y="93"/>
                    <a:pt x="212" y="92"/>
                    <a:pt x="209" y="9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1" y="86"/>
                    <a:pt x="193" y="83"/>
                    <a:pt x="191" y="84"/>
                  </a:cubicBezTo>
                  <a:cubicBezTo>
                    <a:pt x="191" y="85"/>
                    <a:pt x="191" y="86"/>
                    <a:pt x="191" y="86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37" y="139"/>
                    <a:pt x="136" y="139"/>
                    <a:pt x="136" y="140"/>
                  </a:cubicBezTo>
                  <a:cubicBezTo>
                    <a:pt x="134" y="142"/>
                    <a:pt x="137" y="149"/>
                    <a:pt x="141" y="15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4" y="161"/>
                    <a:pt x="144" y="164"/>
                    <a:pt x="144" y="167"/>
                  </a:cubicBezTo>
                  <a:cubicBezTo>
                    <a:pt x="144" y="180"/>
                    <a:pt x="134" y="190"/>
                    <a:pt x="121" y="190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5" y="161"/>
                    <a:pt x="104" y="164"/>
                    <a:pt x="104" y="167"/>
                  </a:cubicBezTo>
                  <a:cubicBezTo>
                    <a:pt x="104" y="176"/>
                    <a:pt x="112" y="183"/>
                    <a:pt x="121" y="183"/>
                  </a:cubicBezTo>
                  <a:cubicBezTo>
                    <a:pt x="130" y="183"/>
                    <a:pt x="137" y="176"/>
                    <a:pt x="137" y="167"/>
                  </a:cubicBezTo>
                  <a:cubicBezTo>
                    <a:pt x="137" y="164"/>
                    <a:pt x="136" y="161"/>
                    <a:pt x="135" y="158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29" y="136"/>
                  </a:cubicBezTo>
                  <a:cubicBezTo>
                    <a:pt x="130" y="135"/>
                    <a:pt x="133" y="132"/>
                    <a:pt x="138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1"/>
                    <a:pt x="186" y="79"/>
                    <a:pt x="188" y="78"/>
                  </a:cubicBezTo>
                  <a:cubicBezTo>
                    <a:pt x="193" y="75"/>
                    <a:pt x="201" y="79"/>
                    <a:pt x="206" y="81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9" y="83"/>
                    <a:pt x="209" y="83"/>
                    <a:pt x="209" y="83"/>
                  </a:cubicBezTo>
                  <a:cubicBezTo>
                    <a:pt x="212" y="85"/>
                    <a:pt x="215" y="86"/>
                    <a:pt x="218" y="86"/>
                  </a:cubicBezTo>
                  <a:cubicBezTo>
                    <a:pt x="227" y="86"/>
                    <a:pt x="235" y="79"/>
                    <a:pt x="235" y="69"/>
                  </a:cubicBezTo>
                  <a:cubicBezTo>
                    <a:pt x="235" y="60"/>
                    <a:pt x="227" y="53"/>
                    <a:pt x="218" y="53"/>
                  </a:cubicBezTo>
                  <a:cubicBezTo>
                    <a:pt x="215" y="53"/>
                    <a:pt x="212" y="54"/>
                    <a:pt x="209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1" y="60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4" y="9"/>
                    <a:pt x="137" y="17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4" y="28"/>
                    <a:pt x="144" y="31"/>
                    <a:pt x="144" y="34"/>
                  </a:cubicBezTo>
                  <a:cubicBezTo>
                    <a:pt x="144" y="47"/>
                    <a:pt x="134" y="58"/>
                    <a:pt x="121" y="58"/>
                  </a:cubicBezTo>
                  <a:cubicBezTo>
                    <a:pt x="108" y="58"/>
                    <a:pt x="97" y="47"/>
                    <a:pt x="97" y="34"/>
                  </a:cubicBezTo>
                  <a:cubicBezTo>
                    <a:pt x="97" y="31"/>
                    <a:pt x="98" y="28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17"/>
                    <a:pt x="107" y="9"/>
                    <a:pt x="106" y="7"/>
                  </a:cubicBezTo>
                  <a:cubicBezTo>
                    <a:pt x="106" y="7"/>
                    <a:pt x="104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0"/>
                    <a:pt x="36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9" y="54"/>
                    <a:pt x="26" y="53"/>
                    <a:pt x="23" y="53"/>
                  </a:cubicBezTo>
                  <a:cubicBezTo>
                    <a:pt x="14" y="53"/>
                    <a:pt x="7" y="60"/>
                    <a:pt x="7" y="69"/>
                  </a:cubicBezTo>
                  <a:cubicBezTo>
                    <a:pt x="7" y="79"/>
                    <a:pt x="14" y="86"/>
                    <a:pt x="23" y="86"/>
                  </a:cubicBezTo>
                  <a:cubicBezTo>
                    <a:pt x="26" y="86"/>
                    <a:pt x="29" y="85"/>
                    <a:pt x="32" y="83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1" y="79"/>
                    <a:pt x="49" y="75"/>
                    <a:pt x="54" y="78"/>
                  </a:cubicBezTo>
                  <a:cubicBezTo>
                    <a:pt x="56" y="79"/>
                    <a:pt x="58" y="81"/>
                    <a:pt x="58" y="86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9" y="132"/>
                    <a:pt x="111" y="135"/>
                    <a:pt x="112" y="136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CECDEB-F8FA-AE48-9644-E91385A36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830" y="3227659"/>
              <a:ext cx="344488" cy="481189"/>
            </a:xfrm>
            <a:custGeom>
              <a:avLst/>
              <a:gdLst>
                <a:gd name="T0" fmla="*/ 46 w 132"/>
                <a:gd name="T1" fmla="*/ 31 h 184"/>
                <a:gd name="T2" fmla="*/ 49 w 132"/>
                <a:gd name="T3" fmla="*/ 21 h 184"/>
                <a:gd name="T4" fmla="*/ 49 w 132"/>
                <a:gd name="T5" fmla="*/ 21 h 184"/>
                <a:gd name="T6" fmla="*/ 49 w 132"/>
                <a:gd name="T7" fmla="*/ 0 h 184"/>
                <a:gd name="T8" fmla="*/ 0 w 132"/>
                <a:gd name="T9" fmla="*/ 0 h 184"/>
                <a:gd name="T10" fmla="*/ 0 w 132"/>
                <a:gd name="T11" fmla="*/ 50 h 184"/>
                <a:gd name="T12" fmla="*/ 20 w 132"/>
                <a:gd name="T13" fmla="*/ 50 h 184"/>
                <a:gd name="T14" fmla="*/ 20 w 132"/>
                <a:gd name="T15" fmla="*/ 50 h 184"/>
                <a:gd name="T16" fmla="*/ 31 w 132"/>
                <a:gd name="T17" fmla="*/ 47 h 184"/>
                <a:gd name="T18" fmla="*/ 51 w 132"/>
                <a:gd name="T19" fmla="*/ 66 h 184"/>
                <a:gd name="T20" fmla="*/ 31 w 132"/>
                <a:gd name="T21" fmla="*/ 86 h 184"/>
                <a:gd name="T22" fmla="*/ 20 w 132"/>
                <a:gd name="T23" fmla="*/ 83 h 184"/>
                <a:gd name="T24" fmla="*/ 20 w 132"/>
                <a:gd name="T25" fmla="*/ 83 h 184"/>
                <a:gd name="T26" fmla="*/ 0 w 132"/>
                <a:gd name="T27" fmla="*/ 83 h 184"/>
                <a:gd name="T28" fmla="*/ 0 w 132"/>
                <a:gd name="T29" fmla="*/ 133 h 184"/>
                <a:gd name="T30" fmla="*/ 49 w 132"/>
                <a:gd name="T31" fmla="*/ 133 h 184"/>
                <a:gd name="T32" fmla="*/ 49 w 132"/>
                <a:gd name="T33" fmla="*/ 153 h 184"/>
                <a:gd name="T34" fmla="*/ 49 w 132"/>
                <a:gd name="T35" fmla="*/ 153 h 184"/>
                <a:gd name="T36" fmla="*/ 46 w 132"/>
                <a:gd name="T37" fmla="*/ 164 h 184"/>
                <a:gd name="T38" fmla="*/ 66 w 132"/>
                <a:gd name="T39" fmla="*/ 184 h 184"/>
                <a:gd name="T40" fmla="*/ 86 w 132"/>
                <a:gd name="T41" fmla="*/ 164 h 184"/>
                <a:gd name="T42" fmla="*/ 83 w 132"/>
                <a:gd name="T43" fmla="*/ 153 h 184"/>
                <a:gd name="T44" fmla="*/ 83 w 132"/>
                <a:gd name="T45" fmla="*/ 153 h 184"/>
                <a:gd name="T46" fmla="*/ 83 w 132"/>
                <a:gd name="T47" fmla="*/ 133 h 184"/>
                <a:gd name="T48" fmla="*/ 132 w 132"/>
                <a:gd name="T49" fmla="*/ 133 h 184"/>
                <a:gd name="T50" fmla="*/ 132 w 132"/>
                <a:gd name="T51" fmla="*/ 83 h 184"/>
                <a:gd name="T52" fmla="*/ 112 w 132"/>
                <a:gd name="T53" fmla="*/ 83 h 184"/>
                <a:gd name="T54" fmla="*/ 112 w 132"/>
                <a:gd name="T55" fmla="*/ 83 h 184"/>
                <a:gd name="T56" fmla="*/ 101 w 132"/>
                <a:gd name="T57" fmla="*/ 86 h 184"/>
                <a:gd name="T58" fmla="*/ 81 w 132"/>
                <a:gd name="T59" fmla="*/ 66 h 184"/>
                <a:gd name="T60" fmla="*/ 101 w 132"/>
                <a:gd name="T61" fmla="*/ 47 h 184"/>
                <a:gd name="T62" fmla="*/ 112 w 132"/>
                <a:gd name="T63" fmla="*/ 50 h 184"/>
                <a:gd name="T64" fmla="*/ 112 w 132"/>
                <a:gd name="T65" fmla="*/ 50 h 184"/>
                <a:gd name="T66" fmla="*/ 132 w 132"/>
                <a:gd name="T67" fmla="*/ 50 h 184"/>
                <a:gd name="T68" fmla="*/ 132 w 132"/>
                <a:gd name="T69" fmla="*/ 0 h 184"/>
                <a:gd name="T70" fmla="*/ 83 w 132"/>
                <a:gd name="T71" fmla="*/ 0 h 184"/>
                <a:gd name="T72" fmla="*/ 83 w 132"/>
                <a:gd name="T73" fmla="*/ 21 h 184"/>
                <a:gd name="T74" fmla="*/ 83 w 132"/>
                <a:gd name="T75" fmla="*/ 21 h 184"/>
                <a:gd name="T76" fmla="*/ 86 w 132"/>
                <a:gd name="T77" fmla="*/ 31 h 184"/>
                <a:gd name="T78" fmla="*/ 66 w 132"/>
                <a:gd name="T79" fmla="*/ 51 h 184"/>
                <a:gd name="T80" fmla="*/ 46 w 132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184">
                  <a:moveTo>
                    <a:pt x="46" y="31"/>
                  </a:moveTo>
                  <a:cubicBezTo>
                    <a:pt x="46" y="27"/>
                    <a:pt x="47" y="24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62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3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3" y="48"/>
                    <a:pt x="27" y="47"/>
                    <a:pt x="31" y="47"/>
                  </a:cubicBezTo>
                  <a:cubicBezTo>
                    <a:pt x="42" y="47"/>
                    <a:pt x="51" y="55"/>
                    <a:pt x="51" y="66"/>
                  </a:cubicBezTo>
                  <a:cubicBezTo>
                    <a:pt x="51" y="77"/>
                    <a:pt x="42" y="86"/>
                    <a:pt x="31" y="86"/>
                  </a:cubicBezTo>
                  <a:cubicBezTo>
                    <a:pt x="27" y="86"/>
                    <a:pt x="23" y="85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62" y="133"/>
                    <a:pt x="49" y="153"/>
                    <a:pt x="49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7" y="156"/>
                    <a:pt x="46" y="160"/>
                    <a:pt x="46" y="164"/>
                  </a:cubicBezTo>
                  <a:cubicBezTo>
                    <a:pt x="46" y="175"/>
                    <a:pt x="55" y="184"/>
                    <a:pt x="66" y="184"/>
                  </a:cubicBezTo>
                  <a:cubicBezTo>
                    <a:pt x="77" y="184"/>
                    <a:pt x="86" y="175"/>
                    <a:pt x="86" y="164"/>
                  </a:cubicBezTo>
                  <a:cubicBezTo>
                    <a:pt x="86" y="160"/>
                    <a:pt x="85" y="156"/>
                    <a:pt x="83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3" y="153"/>
                    <a:pt x="70" y="133"/>
                    <a:pt x="83" y="133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70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9" y="85"/>
                    <a:pt x="105" y="86"/>
                    <a:pt x="101" y="86"/>
                  </a:cubicBezTo>
                  <a:cubicBezTo>
                    <a:pt x="90" y="86"/>
                    <a:pt x="81" y="77"/>
                    <a:pt x="81" y="66"/>
                  </a:cubicBezTo>
                  <a:cubicBezTo>
                    <a:pt x="81" y="55"/>
                    <a:pt x="90" y="47"/>
                    <a:pt x="101" y="47"/>
                  </a:cubicBezTo>
                  <a:cubicBezTo>
                    <a:pt x="105" y="47"/>
                    <a:pt x="109" y="48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32" y="63"/>
                    <a:pt x="132" y="5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0" y="0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5" y="24"/>
                    <a:pt x="86" y="27"/>
                    <a:pt x="86" y="31"/>
                  </a:cubicBezTo>
                  <a:cubicBezTo>
                    <a:pt x="86" y="42"/>
                    <a:pt x="77" y="51"/>
                    <a:pt x="66" y="51"/>
                  </a:cubicBezTo>
                  <a:cubicBezTo>
                    <a:pt x="55" y="51"/>
                    <a:pt x="46" y="42"/>
                    <a:pt x="46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E8515E-1BA0-2B45-A44D-EA08A69E58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894" y="3220004"/>
              <a:ext cx="366360" cy="497593"/>
            </a:xfrm>
            <a:custGeom>
              <a:avLst/>
              <a:gdLst>
                <a:gd name="T0" fmla="*/ 47 w 140"/>
                <a:gd name="T1" fmla="*/ 167 h 190"/>
                <a:gd name="T2" fmla="*/ 48 w 140"/>
                <a:gd name="T3" fmla="*/ 158 h 190"/>
                <a:gd name="T4" fmla="*/ 55 w 140"/>
                <a:gd name="T5" fmla="*/ 140 h 190"/>
                <a:gd name="T6" fmla="*/ 0 w 140"/>
                <a:gd name="T7" fmla="*/ 139 h 190"/>
                <a:gd name="T8" fmla="*/ 4 w 140"/>
                <a:gd name="T9" fmla="*/ 78 h 190"/>
                <a:gd name="T10" fmla="*/ 23 w 140"/>
                <a:gd name="T11" fmla="*/ 81 h 190"/>
                <a:gd name="T12" fmla="*/ 35 w 140"/>
                <a:gd name="T13" fmla="*/ 86 h 190"/>
                <a:gd name="T14" fmla="*/ 35 w 140"/>
                <a:gd name="T15" fmla="*/ 53 h 190"/>
                <a:gd name="T16" fmla="*/ 23 w 140"/>
                <a:gd name="T17" fmla="*/ 58 h 190"/>
                <a:gd name="T18" fmla="*/ 4 w 140"/>
                <a:gd name="T19" fmla="*/ 61 h 190"/>
                <a:gd name="T20" fmla="*/ 0 w 140"/>
                <a:gd name="T21" fmla="*/ 0 h 190"/>
                <a:gd name="T22" fmla="*/ 61 w 140"/>
                <a:gd name="T23" fmla="*/ 4 h 190"/>
                <a:gd name="T24" fmla="*/ 59 w 140"/>
                <a:gd name="T25" fmla="*/ 22 h 190"/>
                <a:gd name="T26" fmla="*/ 54 w 140"/>
                <a:gd name="T27" fmla="*/ 34 h 190"/>
                <a:gd name="T28" fmla="*/ 87 w 140"/>
                <a:gd name="T29" fmla="*/ 34 h 190"/>
                <a:gd name="T30" fmla="*/ 82 w 140"/>
                <a:gd name="T31" fmla="*/ 22 h 190"/>
                <a:gd name="T32" fmla="*/ 79 w 140"/>
                <a:gd name="T33" fmla="*/ 4 h 190"/>
                <a:gd name="T34" fmla="*/ 140 w 140"/>
                <a:gd name="T35" fmla="*/ 0 h 190"/>
                <a:gd name="T36" fmla="*/ 136 w 140"/>
                <a:gd name="T37" fmla="*/ 61 h 190"/>
                <a:gd name="T38" fmla="*/ 118 w 140"/>
                <a:gd name="T39" fmla="*/ 58 h 190"/>
                <a:gd name="T40" fmla="*/ 105 w 140"/>
                <a:gd name="T41" fmla="*/ 53 h 190"/>
                <a:gd name="T42" fmla="*/ 105 w 140"/>
                <a:gd name="T43" fmla="*/ 86 h 190"/>
                <a:gd name="T44" fmla="*/ 118 w 140"/>
                <a:gd name="T45" fmla="*/ 81 h 190"/>
                <a:gd name="T46" fmla="*/ 136 w 140"/>
                <a:gd name="T47" fmla="*/ 78 h 190"/>
                <a:gd name="T48" fmla="*/ 140 w 140"/>
                <a:gd name="T49" fmla="*/ 139 h 190"/>
                <a:gd name="T50" fmla="*/ 85 w 140"/>
                <a:gd name="T51" fmla="*/ 140 h 190"/>
                <a:gd name="T52" fmla="*/ 92 w 140"/>
                <a:gd name="T53" fmla="*/ 158 h 190"/>
                <a:gd name="T54" fmla="*/ 94 w 140"/>
                <a:gd name="T55" fmla="*/ 167 h 190"/>
                <a:gd name="T56" fmla="*/ 58 w 140"/>
                <a:gd name="T57" fmla="*/ 155 h 190"/>
                <a:gd name="T58" fmla="*/ 56 w 140"/>
                <a:gd name="T59" fmla="*/ 158 h 190"/>
                <a:gd name="T60" fmla="*/ 70 w 140"/>
                <a:gd name="T61" fmla="*/ 183 h 190"/>
                <a:gd name="T62" fmla="*/ 84 w 140"/>
                <a:gd name="T63" fmla="*/ 158 h 190"/>
                <a:gd name="T64" fmla="*/ 82 w 140"/>
                <a:gd name="T65" fmla="*/ 155 h 190"/>
                <a:gd name="T66" fmla="*/ 87 w 140"/>
                <a:gd name="T67" fmla="*/ 132 h 190"/>
                <a:gd name="T68" fmla="*/ 133 w 140"/>
                <a:gd name="T69" fmla="*/ 86 h 190"/>
                <a:gd name="T70" fmla="*/ 118 w 140"/>
                <a:gd name="T71" fmla="*/ 89 h 190"/>
                <a:gd name="T72" fmla="*/ 114 w 140"/>
                <a:gd name="T73" fmla="*/ 91 h 190"/>
                <a:gd name="T74" fmla="*/ 82 w 140"/>
                <a:gd name="T75" fmla="*/ 69 h 190"/>
                <a:gd name="T76" fmla="*/ 114 w 140"/>
                <a:gd name="T77" fmla="*/ 48 h 190"/>
                <a:gd name="T78" fmla="*/ 118 w 140"/>
                <a:gd name="T79" fmla="*/ 50 h 190"/>
                <a:gd name="T80" fmla="*/ 133 w 140"/>
                <a:gd name="T81" fmla="*/ 53 h 190"/>
                <a:gd name="T82" fmla="*/ 87 w 140"/>
                <a:gd name="T83" fmla="*/ 7 h 190"/>
                <a:gd name="T84" fmla="*/ 90 w 140"/>
                <a:gd name="T85" fmla="*/ 22 h 190"/>
                <a:gd name="T86" fmla="*/ 92 w 140"/>
                <a:gd name="T87" fmla="*/ 25 h 190"/>
                <a:gd name="T88" fmla="*/ 70 w 140"/>
                <a:gd name="T89" fmla="*/ 58 h 190"/>
                <a:gd name="T90" fmla="*/ 48 w 140"/>
                <a:gd name="T91" fmla="*/ 25 h 190"/>
                <a:gd name="T92" fmla="*/ 50 w 140"/>
                <a:gd name="T93" fmla="*/ 22 h 190"/>
                <a:gd name="T94" fmla="*/ 53 w 140"/>
                <a:gd name="T95" fmla="*/ 7 h 190"/>
                <a:gd name="T96" fmla="*/ 7 w 140"/>
                <a:gd name="T97" fmla="*/ 53 h 190"/>
                <a:gd name="T98" fmla="*/ 22 w 140"/>
                <a:gd name="T99" fmla="*/ 50 h 190"/>
                <a:gd name="T100" fmla="*/ 26 w 140"/>
                <a:gd name="T101" fmla="*/ 48 h 190"/>
                <a:gd name="T102" fmla="*/ 58 w 140"/>
                <a:gd name="T103" fmla="*/ 69 h 190"/>
                <a:gd name="T104" fmla="*/ 26 w 140"/>
                <a:gd name="T105" fmla="*/ 91 h 190"/>
                <a:gd name="T106" fmla="*/ 22 w 140"/>
                <a:gd name="T107" fmla="*/ 89 h 190"/>
                <a:gd name="T108" fmla="*/ 7 w 140"/>
                <a:gd name="T109" fmla="*/ 86 h 190"/>
                <a:gd name="T110" fmla="*/ 53 w 140"/>
                <a:gd name="T111" fmla="*/ 132 h 190"/>
                <a:gd name="T112" fmla="*/ 58 w 140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190">
                  <a:moveTo>
                    <a:pt x="70" y="190"/>
                  </a:moveTo>
                  <a:cubicBezTo>
                    <a:pt x="57" y="190"/>
                    <a:pt x="47" y="180"/>
                    <a:pt x="47" y="167"/>
                  </a:cubicBezTo>
                  <a:cubicBezTo>
                    <a:pt x="47" y="164"/>
                    <a:pt x="47" y="161"/>
                    <a:pt x="48" y="158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4" y="149"/>
                    <a:pt x="56" y="142"/>
                    <a:pt x="55" y="140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2" y="79"/>
                    <a:pt x="4" y="78"/>
                  </a:cubicBezTo>
                  <a:cubicBezTo>
                    <a:pt x="9" y="75"/>
                    <a:pt x="18" y="79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9" y="85"/>
                    <a:pt x="32" y="86"/>
                    <a:pt x="35" y="86"/>
                  </a:cubicBezTo>
                  <a:cubicBezTo>
                    <a:pt x="44" y="86"/>
                    <a:pt x="51" y="79"/>
                    <a:pt x="51" y="69"/>
                  </a:cubicBezTo>
                  <a:cubicBezTo>
                    <a:pt x="51" y="60"/>
                    <a:pt x="44" y="53"/>
                    <a:pt x="35" y="53"/>
                  </a:cubicBezTo>
                  <a:cubicBezTo>
                    <a:pt x="32" y="53"/>
                    <a:pt x="29" y="54"/>
                    <a:pt x="26" y="56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8" y="60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2"/>
                    <a:pt x="61" y="4"/>
                  </a:cubicBezTo>
                  <a:cubicBezTo>
                    <a:pt x="64" y="9"/>
                    <a:pt x="61" y="17"/>
                    <a:pt x="5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8"/>
                    <a:pt x="54" y="31"/>
                    <a:pt x="54" y="34"/>
                  </a:cubicBezTo>
                  <a:cubicBezTo>
                    <a:pt x="54" y="43"/>
                    <a:pt x="61" y="51"/>
                    <a:pt x="70" y="51"/>
                  </a:cubicBezTo>
                  <a:cubicBezTo>
                    <a:pt x="79" y="51"/>
                    <a:pt x="87" y="43"/>
                    <a:pt x="87" y="34"/>
                  </a:cubicBezTo>
                  <a:cubicBezTo>
                    <a:pt x="87" y="31"/>
                    <a:pt x="86" y="28"/>
                    <a:pt x="84" y="2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9" y="17"/>
                    <a:pt x="76" y="9"/>
                    <a:pt x="79" y="4"/>
                  </a:cubicBezTo>
                  <a:cubicBezTo>
                    <a:pt x="80" y="2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8"/>
                    <a:pt x="138" y="60"/>
                    <a:pt x="136" y="61"/>
                  </a:cubicBezTo>
                  <a:cubicBezTo>
                    <a:pt x="131" y="64"/>
                    <a:pt x="123" y="60"/>
                    <a:pt x="118" y="58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1" y="54"/>
                    <a:pt x="108" y="53"/>
                    <a:pt x="105" y="53"/>
                  </a:cubicBezTo>
                  <a:cubicBezTo>
                    <a:pt x="96" y="53"/>
                    <a:pt x="89" y="60"/>
                    <a:pt x="89" y="69"/>
                  </a:cubicBezTo>
                  <a:cubicBezTo>
                    <a:pt x="89" y="79"/>
                    <a:pt x="96" y="86"/>
                    <a:pt x="105" y="86"/>
                  </a:cubicBezTo>
                  <a:cubicBezTo>
                    <a:pt x="108" y="86"/>
                    <a:pt x="111" y="85"/>
                    <a:pt x="114" y="83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3" y="79"/>
                    <a:pt x="131" y="75"/>
                    <a:pt x="136" y="78"/>
                  </a:cubicBezTo>
                  <a:cubicBezTo>
                    <a:pt x="138" y="79"/>
                    <a:pt x="140" y="81"/>
                    <a:pt x="140" y="86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5" y="139"/>
                    <a:pt x="85" y="140"/>
                  </a:cubicBezTo>
                  <a:cubicBezTo>
                    <a:pt x="84" y="142"/>
                    <a:pt x="87" y="149"/>
                    <a:pt x="90" y="154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3" y="161"/>
                    <a:pt x="94" y="164"/>
                    <a:pt x="94" y="167"/>
                  </a:cubicBezTo>
                  <a:cubicBezTo>
                    <a:pt x="94" y="180"/>
                    <a:pt x="83" y="190"/>
                    <a:pt x="70" y="190"/>
                  </a:cubicBezTo>
                  <a:close/>
                  <a:moveTo>
                    <a:pt x="58" y="155"/>
                  </a:moveTo>
                  <a:cubicBezTo>
                    <a:pt x="59" y="155"/>
                    <a:pt x="59" y="155"/>
                    <a:pt x="59" y="155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5" y="161"/>
                    <a:pt x="54" y="164"/>
                    <a:pt x="54" y="167"/>
                  </a:cubicBezTo>
                  <a:cubicBezTo>
                    <a:pt x="54" y="176"/>
                    <a:pt x="61" y="183"/>
                    <a:pt x="70" y="183"/>
                  </a:cubicBezTo>
                  <a:cubicBezTo>
                    <a:pt x="79" y="183"/>
                    <a:pt x="87" y="176"/>
                    <a:pt x="87" y="167"/>
                  </a:cubicBezTo>
                  <a:cubicBezTo>
                    <a:pt x="87" y="164"/>
                    <a:pt x="86" y="161"/>
                    <a:pt x="84" y="158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9" y="150"/>
                    <a:pt x="76" y="142"/>
                    <a:pt x="79" y="136"/>
                  </a:cubicBezTo>
                  <a:cubicBezTo>
                    <a:pt x="80" y="135"/>
                    <a:pt x="82" y="132"/>
                    <a:pt x="87" y="132"/>
                  </a:cubicBezTo>
                  <a:cubicBezTo>
                    <a:pt x="133" y="132"/>
                    <a:pt x="133" y="132"/>
                    <a:pt x="133" y="132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3" y="86"/>
                    <a:pt x="133" y="85"/>
                    <a:pt x="132" y="84"/>
                  </a:cubicBezTo>
                  <a:cubicBezTo>
                    <a:pt x="130" y="83"/>
                    <a:pt x="123" y="86"/>
                    <a:pt x="118" y="89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1" y="92"/>
                    <a:pt x="108" y="93"/>
                    <a:pt x="105" y="93"/>
                  </a:cubicBezTo>
                  <a:cubicBezTo>
                    <a:pt x="92" y="93"/>
                    <a:pt x="82" y="82"/>
                    <a:pt x="82" y="69"/>
                  </a:cubicBezTo>
                  <a:cubicBezTo>
                    <a:pt x="82" y="57"/>
                    <a:pt x="92" y="46"/>
                    <a:pt x="105" y="46"/>
                  </a:cubicBezTo>
                  <a:cubicBezTo>
                    <a:pt x="108" y="46"/>
                    <a:pt x="111" y="47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3" y="53"/>
                    <a:pt x="130" y="56"/>
                    <a:pt x="132" y="55"/>
                  </a:cubicBezTo>
                  <a:cubicBezTo>
                    <a:pt x="133" y="54"/>
                    <a:pt x="133" y="53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5" y="7"/>
                    <a:pt x="85" y="7"/>
                  </a:cubicBezTo>
                  <a:cubicBezTo>
                    <a:pt x="84" y="9"/>
                    <a:pt x="87" y="17"/>
                    <a:pt x="90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8"/>
                    <a:pt x="94" y="31"/>
                    <a:pt x="94" y="34"/>
                  </a:cubicBezTo>
                  <a:cubicBezTo>
                    <a:pt x="94" y="47"/>
                    <a:pt x="83" y="58"/>
                    <a:pt x="70" y="58"/>
                  </a:cubicBezTo>
                  <a:cubicBezTo>
                    <a:pt x="57" y="58"/>
                    <a:pt x="47" y="47"/>
                    <a:pt x="47" y="34"/>
                  </a:cubicBezTo>
                  <a:cubicBezTo>
                    <a:pt x="47" y="31"/>
                    <a:pt x="47" y="28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4" y="17"/>
                    <a:pt x="56" y="9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4"/>
                    <a:pt x="8" y="55"/>
                  </a:cubicBezTo>
                  <a:cubicBezTo>
                    <a:pt x="10" y="56"/>
                    <a:pt x="17" y="53"/>
                    <a:pt x="22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9" y="47"/>
                    <a:pt x="32" y="46"/>
                    <a:pt x="35" y="46"/>
                  </a:cubicBezTo>
                  <a:cubicBezTo>
                    <a:pt x="48" y="46"/>
                    <a:pt x="58" y="57"/>
                    <a:pt x="58" y="69"/>
                  </a:cubicBezTo>
                  <a:cubicBezTo>
                    <a:pt x="58" y="82"/>
                    <a:pt x="48" y="93"/>
                    <a:pt x="35" y="93"/>
                  </a:cubicBezTo>
                  <a:cubicBezTo>
                    <a:pt x="32" y="93"/>
                    <a:pt x="29" y="92"/>
                    <a:pt x="26" y="91"/>
                  </a:cubicBezTo>
                  <a:cubicBezTo>
                    <a:pt x="26" y="91"/>
                    <a:pt x="26" y="91"/>
                    <a:pt x="26" y="91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7" y="86"/>
                    <a:pt x="10" y="83"/>
                    <a:pt x="8" y="84"/>
                  </a:cubicBezTo>
                  <a:cubicBezTo>
                    <a:pt x="7" y="85"/>
                    <a:pt x="7" y="86"/>
                    <a:pt x="7" y="86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8" y="132"/>
                    <a:pt x="60" y="135"/>
                    <a:pt x="61" y="136"/>
                  </a:cubicBezTo>
                  <a:cubicBezTo>
                    <a:pt x="64" y="142"/>
                    <a:pt x="61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8D51A70-E82B-F44D-8163-E799777CE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968" y="3227659"/>
              <a:ext cx="482283" cy="481189"/>
            </a:xfrm>
            <a:custGeom>
              <a:avLst/>
              <a:gdLst>
                <a:gd name="T0" fmla="*/ 31 w 184"/>
                <a:gd name="T1" fmla="*/ 86 h 184"/>
                <a:gd name="T2" fmla="*/ 20 w 184"/>
                <a:gd name="T3" fmla="*/ 83 h 184"/>
                <a:gd name="T4" fmla="*/ 20 w 184"/>
                <a:gd name="T5" fmla="*/ 83 h 184"/>
                <a:gd name="T6" fmla="*/ 0 w 184"/>
                <a:gd name="T7" fmla="*/ 83 h 184"/>
                <a:gd name="T8" fmla="*/ 0 w 184"/>
                <a:gd name="T9" fmla="*/ 133 h 184"/>
                <a:gd name="T10" fmla="*/ 50 w 184"/>
                <a:gd name="T11" fmla="*/ 133 h 184"/>
                <a:gd name="T12" fmla="*/ 50 w 184"/>
                <a:gd name="T13" fmla="*/ 153 h 184"/>
                <a:gd name="T14" fmla="*/ 50 w 184"/>
                <a:gd name="T15" fmla="*/ 153 h 184"/>
                <a:gd name="T16" fmla="*/ 46 w 184"/>
                <a:gd name="T17" fmla="*/ 164 h 184"/>
                <a:gd name="T18" fmla="*/ 66 w 184"/>
                <a:gd name="T19" fmla="*/ 184 h 184"/>
                <a:gd name="T20" fmla="*/ 86 w 184"/>
                <a:gd name="T21" fmla="*/ 164 h 184"/>
                <a:gd name="T22" fmla="*/ 83 w 184"/>
                <a:gd name="T23" fmla="*/ 153 h 184"/>
                <a:gd name="T24" fmla="*/ 83 w 184"/>
                <a:gd name="T25" fmla="*/ 153 h 184"/>
                <a:gd name="T26" fmla="*/ 83 w 184"/>
                <a:gd name="T27" fmla="*/ 133 h 184"/>
                <a:gd name="T28" fmla="*/ 133 w 184"/>
                <a:gd name="T29" fmla="*/ 133 h 184"/>
                <a:gd name="T30" fmla="*/ 133 w 184"/>
                <a:gd name="T31" fmla="*/ 83 h 184"/>
                <a:gd name="T32" fmla="*/ 153 w 184"/>
                <a:gd name="T33" fmla="*/ 83 h 184"/>
                <a:gd name="T34" fmla="*/ 153 w 184"/>
                <a:gd name="T35" fmla="*/ 83 h 184"/>
                <a:gd name="T36" fmla="*/ 164 w 184"/>
                <a:gd name="T37" fmla="*/ 86 h 184"/>
                <a:gd name="T38" fmla="*/ 184 w 184"/>
                <a:gd name="T39" fmla="*/ 67 h 184"/>
                <a:gd name="T40" fmla="*/ 164 w 184"/>
                <a:gd name="T41" fmla="*/ 47 h 184"/>
                <a:gd name="T42" fmla="*/ 153 w 184"/>
                <a:gd name="T43" fmla="*/ 50 h 184"/>
                <a:gd name="T44" fmla="*/ 153 w 184"/>
                <a:gd name="T45" fmla="*/ 50 h 184"/>
                <a:gd name="T46" fmla="*/ 133 w 184"/>
                <a:gd name="T47" fmla="*/ 50 h 184"/>
                <a:gd name="T48" fmla="*/ 133 w 184"/>
                <a:gd name="T49" fmla="*/ 0 h 184"/>
                <a:gd name="T50" fmla="*/ 83 w 184"/>
                <a:gd name="T51" fmla="*/ 0 h 184"/>
                <a:gd name="T52" fmla="*/ 83 w 184"/>
                <a:gd name="T53" fmla="*/ 21 h 184"/>
                <a:gd name="T54" fmla="*/ 83 w 184"/>
                <a:gd name="T55" fmla="*/ 21 h 184"/>
                <a:gd name="T56" fmla="*/ 86 w 184"/>
                <a:gd name="T57" fmla="*/ 31 h 184"/>
                <a:gd name="T58" fmla="*/ 66 w 184"/>
                <a:gd name="T59" fmla="*/ 51 h 184"/>
                <a:gd name="T60" fmla="*/ 46 w 184"/>
                <a:gd name="T61" fmla="*/ 31 h 184"/>
                <a:gd name="T62" fmla="*/ 50 w 184"/>
                <a:gd name="T63" fmla="*/ 21 h 184"/>
                <a:gd name="T64" fmla="*/ 50 w 184"/>
                <a:gd name="T65" fmla="*/ 21 h 184"/>
                <a:gd name="T66" fmla="*/ 50 w 184"/>
                <a:gd name="T67" fmla="*/ 0 h 184"/>
                <a:gd name="T68" fmla="*/ 0 w 184"/>
                <a:gd name="T69" fmla="*/ 0 h 184"/>
                <a:gd name="T70" fmla="*/ 0 w 184"/>
                <a:gd name="T71" fmla="*/ 50 h 184"/>
                <a:gd name="T72" fmla="*/ 20 w 184"/>
                <a:gd name="T73" fmla="*/ 50 h 184"/>
                <a:gd name="T74" fmla="*/ 20 w 184"/>
                <a:gd name="T75" fmla="*/ 50 h 184"/>
                <a:gd name="T76" fmla="*/ 31 w 184"/>
                <a:gd name="T77" fmla="*/ 47 h 184"/>
                <a:gd name="T78" fmla="*/ 51 w 184"/>
                <a:gd name="T79" fmla="*/ 67 h 184"/>
                <a:gd name="T80" fmla="*/ 31 w 184"/>
                <a:gd name="T81" fmla="*/ 8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31" y="86"/>
                  </a:moveTo>
                  <a:cubicBezTo>
                    <a:pt x="27" y="86"/>
                    <a:pt x="24" y="85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2" y="133"/>
                    <a:pt x="50" y="153"/>
                    <a:pt x="50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8" y="156"/>
                    <a:pt x="46" y="160"/>
                    <a:pt x="46" y="164"/>
                  </a:cubicBezTo>
                  <a:cubicBezTo>
                    <a:pt x="46" y="175"/>
                    <a:pt x="55" y="184"/>
                    <a:pt x="66" y="184"/>
                  </a:cubicBezTo>
                  <a:cubicBezTo>
                    <a:pt x="77" y="184"/>
                    <a:pt x="86" y="175"/>
                    <a:pt x="86" y="164"/>
                  </a:cubicBezTo>
                  <a:cubicBezTo>
                    <a:pt x="86" y="160"/>
                    <a:pt x="85" y="156"/>
                    <a:pt x="83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3" y="153"/>
                    <a:pt x="70" y="133"/>
                    <a:pt x="83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53" y="83"/>
                    <a:pt x="153" y="83"/>
                  </a:cubicBezTo>
                  <a:cubicBezTo>
                    <a:pt x="153" y="83"/>
                    <a:pt x="153" y="83"/>
                    <a:pt x="153" y="83"/>
                  </a:cubicBezTo>
                  <a:cubicBezTo>
                    <a:pt x="156" y="85"/>
                    <a:pt x="160" y="86"/>
                    <a:pt x="164" y="86"/>
                  </a:cubicBezTo>
                  <a:cubicBezTo>
                    <a:pt x="175" y="86"/>
                    <a:pt x="184" y="77"/>
                    <a:pt x="184" y="67"/>
                  </a:cubicBezTo>
                  <a:cubicBezTo>
                    <a:pt x="184" y="56"/>
                    <a:pt x="175" y="47"/>
                    <a:pt x="164" y="47"/>
                  </a:cubicBezTo>
                  <a:cubicBezTo>
                    <a:pt x="160" y="47"/>
                    <a:pt x="156" y="48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33" y="63"/>
                    <a:pt x="133" y="5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0" y="0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5" y="24"/>
                    <a:pt x="86" y="27"/>
                    <a:pt x="86" y="31"/>
                  </a:cubicBezTo>
                  <a:cubicBezTo>
                    <a:pt x="86" y="42"/>
                    <a:pt x="77" y="51"/>
                    <a:pt x="66" y="51"/>
                  </a:cubicBezTo>
                  <a:cubicBezTo>
                    <a:pt x="55" y="51"/>
                    <a:pt x="46" y="42"/>
                    <a:pt x="46" y="31"/>
                  </a:cubicBezTo>
                  <a:cubicBezTo>
                    <a:pt x="46" y="27"/>
                    <a:pt x="48" y="24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62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3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4" y="48"/>
                    <a:pt x="27" y="47"/>
                    <a:pt x="31" y="47"/>
                  </a:cubicBezTo>
                  <a:cubicBezTo>
                    <a:pt x="42" y="47"/>
                    <a:pt x="51" y="56"/>
                    <a:pt x="51" y="67"/>
                  </a:cubicBezTo>
                  <a:cubicBezTo>
                    <a:pt x="51" y="77"/>
                    <a:pt x="42" y="86"/>
                    <a:pt x="31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438F56B-FEF3-CB43-BAF0-27D3F9DE3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8313" y="3220004"/>
              <a:ext cx="497593" cy="497593"/>
            </a:xfrm>
            <a:custGeom>
              <a:avLst/>
              <a:gdLst>
                <a:gd name="T0" fmla="*/ 46 w 190"/>
                <a:gd name="T1" fmla="*/ 167 h 190"/>
                <a:gd name="T2" fmla="*/ 48 w 190"/>
                <a:gd name="T3" fmla="*/ 158 h 190"/>
                <a:gd name="T4" fmla="*/ 55 w 190"/>
                <a:gd name="T5" fmla="*/ 140 h 190"/>
                <a:gd name="T6" fmla="*/ 0 w 190"/>
                <a:gd name="T7" fmla="*/ 139 h 190"/>
                <a:gd name="T8" fmla="*/ 4 w 190"/>
                <a:gd name="T9" fmla="*/ 78 h 190"/>
                <a:gd name="T10" fmla="*/ 21 w 190"/>
                <a:gd name="T11" fmla="*/ 81 h 190"/>
                <a:gd name="T12" fmla="*/ 34 w 190"/>
                <a:gd name="T13" fmla="*/ 86 h 190"/>
                <a:gd name="T14" fmla="*/ 34 w 190"/>
                <a:gd name="T15" fmla="*/ 53 h 190"/>
                <a:gd name="T16" fmla="*/ 21 w 190"/>
                <a:gd name="T17" fmla="*/ 58 h 190"/>
                <a:gd name="T18" fmla="*/ 4 w 190"/>
                <a:gd name="T19" fmla="*/ 61 h 190"/>
                <a:gd name="T20" fmla="*/ 0 w 190"/>
                <a:gd name="T21" fmla="*/ 0 h 190"/>
                <a:gd name="T22" fmla="*/ 61 w 190"/>
                <a:gd name="T23" fmla="*/ 4 h 190"/>
                <a:gd name="T24" fmla="*/ 58 w 190"/>
                <a:gd name="T25" fmla="*/ 22 h 190"/>
                <a:gd name="T26" fmla="*/ 53 w 190"/>
                <a:gd name="T27" fmla="*/ 34 h 190"/>
                <a:gd name="T28" fmla="*/ 86 w 190"/>
                <a:gd name="T29" fmla="*/ 34 h 190"/>
                <a:gd name="T30" fmla="*/ 81 w 190"/>
                <a:gd name="T31" fmla="*/ 22 h 190"/>
                <a:gd name="T32" fmla="*/ 78 w 190"/>
                <a:gd name="T33" fmla="*/ 4 h 190"/>
                <a:gd name="T34" fmla="*/ 139 w 190"/>
                <a:gd name="T35" fmla="*/ 0 h 190"/>
                <a:gd name="T36" fmla="*/ 140 w 190"/>
                <a:gd name="T37" fmla="*/ 55 h 190"/>
                <a:gd name="T38" fmla="*/ 158 w 190"/>
                <a:gd name="T39" fmla="*/ 48 h 190"/>
                <a:gd name="T40" fmla="*/ 167 w 190"/>
                <a:gd name="T41" fmla="*/ 46 h 190"/>
                <a:gd name="T42" fmla="*/ 167 w 190"/>
                <a:gd name="T43" fmla="*/ 93 h 190"/>
                <a:gd name="T44" fmla="*/ 158 w 190"/>
                <a:gd name="T45" fmla="*/ 91 h 190"/>
                <a:gd name="T46" fmla="*/ 140 w 190"/>
                <a:gd name="T47" fmla="*/ 84 h 190"/>
                <a:gd name="T48" fmla="*/ 139 w 190"/>
                <a:gd name="T49" fmla="*/ 139 h 190"/>
                <a:gd name="T50" fmla="*/ 84 w 190"/>
                <a:gd name="T51" fmla="*/ 140 h 190"/>
                <a:gd name="T52" fmla="*/ 91 w 190"/>
                <a:gd name="T53" fmla="*/ 158 h 190"/>
                <a:gd name="T54" fmla="*/ 93 w 190"/>
                <a:gd name="T55" fmla="*/ 167 h 190"/>
                <a:gd name="T56" fmla="*/ 58 w 190"/>
                <a:gd name="T57" fmla="*/ 155 h 190"/>
                <a:gd name="T58" fmla="*/ 56 w 190"/>
                <a:gd name="T59" fmla="*/ 158 h 190"/>
                <a:gd name="T60" fmla="*/ 69 w 190"/>
                <a:gd name="T61" fmla="*/ 183 h 190"/>
                <a:gd name="T62" fmla="*/ 83 w 190"/>
                <a:gd name="T63" fmla="*/ 158 h 190"/>
                <a:gd name="T64" fmla="*/ 81 w 190"/>
                <a:gd name="T65" fmla="*/ 155 h 190"/>
                <a:gd name="T66" fmla="*/ 86 w 190"/>
                <a:gd name="T67" fmla="*/ 132 h 190"/>
                <a:gd name="T68" fmla="*/ 132 w 190"/>
                <a:gd name="T69" fmla="*/ 86 h 190"/>
                <a:gd name="T70" fmla="*/ 155 w 190"/>
                <a:gd name="T71" fmla="*/ 81 h 190"/>
                <a:gd name="T72" fmla="*/ 158 w 190"/>
                <a:gd name="T73" fmla="*/ 83 h 190"/>
                <a:gd name="T74" fmla="*/ 183 w 190"/>
                <a:gd name="T75" fmla="*/ 70 h 190"/>
                <a:gd name="T76" fmla="*/ 158 w 190"/>
                <a:gd name="T77" fmla="*/ 56 h 190"/>
                <a:gd name="T78" fmla="*/ 155 w 190"/>
                <a:gd name="T79" fmla="*/ 58 h 190"/>
                <a:gd name="T80" fmla="*/ 132 w 190"/>
                <a:gd name="T81" fmla="*/ 53 h 190"/>
                <a:gd name="T82" fmla="*/ 86 w 190"/>
                <a:gd name="T83" fmla="*/ 7 h 190"/>
                <a:gd name="T84" fmla="*/ 89 w 190"/>
                <a:gd name="T85" fmla="*/ 22 h 190"/>
                <a:gd name="T86" fmla="*/ 91 w 190"/>
                <a:gd name="T87" fmla="*/ 25 h 190"/>
                <a:gd name="T88" fmla="*/ 69 w 190"/>
                <a:gd name="T89" fmla="*/ 58 h 190"/>
                <a:gd name="T90" fmla="*/ 48 w 190"/>
                <a:gd name="T91" fmla="*/ 25 h 190"/>
                <a:gd name="T92" fmla="*/ 50 w 190"/>
                <a:gd name="T93" fmla="*/ 22 h 190"/>
                <a:gd name="T94" fmla="*/ 53 w 190"/>
                <a:gd name="T95" fmla="*/ 7 h 190"/>
                <a:gd name="T96" fmla="*/ 6 w 190"/>
                <a:gd name="T97" fmla="*/ 53 h 190"/>
                <a:gd name="T98" fmla="*/ 22 w 190"/>
                <a:gd name="T99" fmla="*/ 50 h 190"/>
                <a:gd name="T100" fmla="*/ 26 w 190"/>
                <a:gd name="T101" fmla="*/ 48 h 190"/>
                <a:gd name="T102" fmla="*/ 58 w 190"/>
                <a:gd name="T103" fmla="*/ 70 h 190"/>
                <a:gd name="T104" fmla="*/ 26 w 190"/>
                <a:gd name="T105" fmla="*/ 91 h 190"/>
                <a:gd name="T106" fmla="*/ 22 w 190"/>
                <a:gd name="T107" fmla="*/ 89 h 190"/>
                <a:gd name="T108" fmla="*/ 6 w 190"/>
                <a:gd name="T109" fmla="*/ 86 h 190"/>
                <a:gd name="T110" fmla="*/ 53 w 190"/>
                <a:gd name="T111" fmla="*/ 132 h 190"/>
                <a:gd name="T112" fmla="*/ 58 w 190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190">
                  <a:moveTo>
                    <a:pt x="69" y="190"/>
                  </a:moveTo>
                  <a:cubicBezTo>
                    <a:pt x="56" y="190"/>
                    <a:pt x="46" y="180"/>
                    <a:pt x="46" y="167"/>
                  </a:cubicBezTo>
                  <a:cubicBezTo>
                    <a:pt x="46" y="164"/>
                    <a:pt x="47" y="161"/>
                    <a:pt x="48" y="158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3" y="149"/>
                    <a:pt x="56" y="142"/>
                    <a:pt x="55" y="140"/>
                  </a:cubicBezTo>
                  <a:cubicBezTo>
                    <a:pt x="54" y="139"/>
                    <a:pt x="53" y="139"/>
                    <a:pt x="53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2" y="79"/>
                    <a:pt x="4" y="78"/>
                  </a:cubicBezTo>
                  <a:cubicBezTo>
                    <a:pt x="9" y="75"/>
                    <a:pt x="16" y="78"/>
                    <a:pt x="21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8" y="85"/>
                    <a:pt x="31" y="86"/>
                    <a:pt x="34" y="86"/>
                  </a:cubicBezTo>
                  <a:cubicBezTo>
                    <a:pt x="43" y="86"/>
                    <a:pt x="51" y="79"/>
                    <a:pt x="51" y="70"/>
                  </a:cubicBezTo>
                  <a:cubicBezTo>
                    <a:pt x="51" y="60"/>
                    <a:pt x="43" y="53"/>
                    <a:pt x="34" y="53"/>
                  </a:cubicBezTo>
                  <a:cubicBezTo>
                    <a:pt x="31" y="53"/>
                    <a:pt x="28" y="54"/>
                    <a:pt x="25" y="56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2"/>
                    <a:pt x="61" y="4"/>
                  </a:cubicBezTo>
                  <a:cubicBezTo>
                    <a:pt x="64" y="9"/>
                    <a:pt x="60" y="17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4" y="28"/>
                    <a:pt x="53" y="31"/>
                    <a:pt x="53" y="34"/>
                  </a:cubicBezTo>
                  <a:cubicBezTo>
                    <a:pt x="53" y="43"/>
                    <a:pt x="60" y="51"/>
                    <a:pt x="69" y="51"/>
                  </a:cubicBezTo>
                  <a:cubicBezTo>
                    <a:pt x="78" y="51"/>
                    <a:pt x="86" y="43"/>
                    <a:pt x="86" y="34"/>
                  </a:cubicBezTo>
                  <a:cubicBezTo>
                    <a:pt x="86" y="31"/>
                    <a:pt x="85" y="28"/>
                    <a:pt x="83" y="25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79" y="17"/>
                    <a:pt x="75" y="9"/>
                    <a:pt x="78" y="4"/>
                  </a:cubicBezTo>
                  <a:cubicBezTo>
                    <a:pt x="79" y="2"/>
                    <a:pt x="81" y="0"/>
                    <a:pt x="8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9" y="53"/>
                    <a:pt x="139" y="54"/>
                    <a:pt x="140" y="55"/>
                  </a:cubicBezTo>
                  <a:cubicBezTo>
                    <a:pt x="142" y="56"/>
                    <a:pt x="149" y="53"/>
                    <a:pt x="154" y="50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61" y="47"/>
                    <a:pt x="164" y="46"/>
                    <a:pt x="167" y="46"/>
                  </a:cubicBezTo>
                  <a:cubicBezTo>
                    <a:pt x="180" y="46"/>
                    <a:pt x="190" y="57"/>
                    <a:pt x="190" y="70"/>
                  </a:cubicBezTo>
                  <a:cubicBezTo>
                    <a:pt x="190" y="82"/>
                    <a:pt x="180" y="93"/>
                    <a:pt x="167" y="93"/>
                  </a:cubicBezTo>
                  <a:cubicBezTo>
                    <a:pt x="164" y="93"/>
                    <a:pt x="161" y="92"/>
                    <a:pt x="158" y="9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49" y="86"/>
                    <a:pt x="142" y="83"/>
                    <a:pt x="140" y="84"/>
                  </a:cubicBezTo>
                  <a:cubicBezTo>
                    <a:pt x="139" y="85"/>
                    <a:pt x="139" y="86"/>
                    <a:pt x="139" y="86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4" y="139"/>
                    <a:pt x="84" y="140"/>
                  </a:cubicBezTo>
                  <a:cubicBezTo>
                    <a:pt x="83" y="142"/>
                    <a:pt x="86" y="149"/>
                    <a:pt x="89" y="154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2" y="161"/>
                    <a:pt x="93" y="164"/>
                    <a:pt x="93" y="167"/>
                  </a:cubicBezTo>
                  <a:cubicBezTo>
                    <a:pt x="93" y="180"/>
                    <a:pt x="82" y="190"/>
                    <a:pt x="69" y="190"/>
                  </a:cubicBezTo>
                  <a:close/>
                  <a:moveTo>
                    <a:pt x="58" y="155"/>
                  </a:moveTo>
                  <a:cubicBezTo>
                    <a:pt x="58" y="155"/>
                    <a:pt x="58" y="155"/>
                    <a:pt x="58" y="155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4" y="161"/>
                    <a:pt x="53" y="164"/>
                    <a:pt x="53" y="167"/>
                  </a:cubicBezTo>
                  <a:cubicBezTo>
                    <a:pt x="53" y="176"/>
                    <a:pt x="60" y="183"/>
                    <a:pt x="69" y="183"/>
                  </a:cubicBezTo>
                  <a:cubicBezTo>
                    <a:pt x="78" y="183"/>
                    <a:pt x="86" y="176"/>
                    <a:pt x="86" y="167"/>
                  </a:cubicBezTo>
                  <a:cubicBezTo>
                    <a:pt x="86" y="164"/>
                    <a:pt x="85" y="161"/>
                    <a:pt x="83" y="158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79" y="150"/>
                    <a:pt x="75" y="142"/>
                    <a:pt x="78" y="136"/>
                  </a:cubicBezTo>
                  <a:cubicBezTo>
                    <a:pt x="79" y="135"/>
                    <a:pt x="81" y="132"/>
                    <a:pt x="86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2" y="81"/>
                    <a:pt x="134" y="79"/>
                    <a:pt x="136" y="78"/>
                  </a:cubicBezTo>
                  <a:cubicBezTo>
                    <a:pt x="141" y="75"/>
                    <a:pt x="150" y="79"/>
                    <a:pt x="155" y="81"/>
                  </a:cubicBezTo>
                  <a:cubicBezTo>
                    <a:pt x="155" y="81"/>
                    <a:pt x="155" y="81"/>
                    <a:pt x="155" y="81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61" y="85"/>
                    <a:pt x="164" y="86"/>
                    <a:pt x="167" y="86"/>
                  </a:cubicBezTo>
                  <a:cubicBezTo>
                    <a:pt x="176" y="86"/>
                    <a:pt x="183" y="79"/>
                    <a:pt x="183" y="70"/>
                  </a:cubicBezTo>
                  <a:cubicBezTo>
                    <a:pt x="183" y="60"/>
                    <a:pt x="176" y="53"/>
                    <a:pt x="167" y="53"/>
                  </a:cubicBezTo>
                  <a:cubicBezTo>
                    <a:pt x="164" y="53"/>
                    <a:pt x="161" y="54"/>
                    <a:pt x="158" y="56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0" y="60"/>
                    <a:pt x="141" y="64"/>
                    <a:pt x="136" y="61"/>
                  </a:cubicBezTo>
                  <a:cubicBezTo>
                    <a:pt x="134" y="60"/>
                    <a:pt x="132" y="58"/>
                    <a:pt x="132" y="53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4" y="7"/>
                    <a:pt x="84" y="7"/>
                  </a:cubicBezTo>
                  <a:cubicBezTo>
                    <a:pt x="83" y="9"/>
                    <a:pt x="86" y="17"/>
                    <a:pt x="89" y="22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2" y="28"/>
                    <a:pt x="93" y="31"/>
                    <a:pt x="93" y="34"/>
                  </a:cubicBezTo>
                  <a:cubicBezTo>
                    <a:pt x="93" y="47"/>
                    <a:pt x="82" y="58"/>
                    <a:pt x="69" y="58"/>
                  </a:cubicBezTo>
                  <a:cubicBezTo>
                    <a:pt x="56" y="58"/>
                    <a:pt x="46" y="47"/>
                    <a:pt x="46" y="34"/>
                  </a:cubicBezTo>
                  <a:cubicBezTo>
                    <a:pt x="46" y="31"/>
                    <a:pt x="47" y="28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9"/>
                    <a:pt x="55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7" y="54"/>
                    <a:pt x="7" y="55"/>
                  </a:cubicBezTo>
                  <a:cubicBezTo>
                    <a:pt x="9" y="56"/>
                    <a:pt x="16" y="53"/>
                    <a:pt x="2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31" y="46"/>
                    <a:pt x="34" y="46"/>
                  </a:cubicBezTo>
                  <a:cubicBezTo>
                    <a:pt x="47" y="46"/>
                    <a:pt x="58" y="57"/>
                    <a:pt x="58" y="70"/>
                  </a:cubicBezTo>
                  <a:cubicBezTo>
                    <a:pt x="58" y="82"/>
                    <a:pt x="47" y="93"/>
                    <a:pt x="34" y="93"/>
                  </a:cubicBezTo>
                  <a:cubicBezTo>
                    <a:pt x="31" y="93"/>
                    <a:pt x="28" y="92"/>
                    <a:pt x="26" y="9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6"/>
                    <a:pt x="9" y="83"/>
                    <a:pt x="7" y="84"/>
                  </a:cubicBezTo>
                  <a:cubicBezTo>
                    <a:pt x="7" y="85"/>
                    <a:pt x="6" y="86"/>
                    <a:pt x="6" y="86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7" y="132"/>
                    <a:pt x="60" y="135"/>
                    <a:pt x="61" y="136"/>
                  </a:cubicBezTo>
                  <a:cubicBezTo>
                    <a:pt x="64" y="142"/>
                    <a:pt x="60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8B2283E-4CAD-6448-B938-23F301007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968" y="2746470"/>
              <a:ext cx="482283" cy="614609"/>
            </a:xfrm>
            <a:custGeom>
              <a:avLst/>
              <a:gdLst>
                <a:gd name="T0" fmla="*/ 31 w 184"/>
                <a:gd name="T1" fmla="*/ 138 h 235"/>
                <a:gd name="T2" fmla="*/ 20 w 184"/>
                <a:gd name="T3" fmla="*/ 135 h 235"/>
                <a:gd name="T4" fmla="*/ 20 w 184"/>
                <a:gd name="T5" fmla="*/ 135 h 235"/>
                <a:gd name="T6" fmla="*/ 0 w 184"/>
                <a:gd name="T7" fmla="*/ 135 h 235"/>
                <a:gd name="T8" fmla="*/ 0 w 184"/>
                <a:gd name="T9" fmla="*/ 184 h 235"/>
                <a:gd name="T10" fmla="*/ 50 w 184"/>
                <a:gd name="T11" fmla="*/ 184 h 235"/>
                <a:gd name="T12" fmla="*/ 50 w 184"/>
                <a:gd name="T13" fmla="*/ 205 h 235"/>
                <a:gd name="T14" fmla="*/ 50 w 184"/>
                <a:gd name="T15" fmla="*/ 205 h 235"/>
                <a:gd name="T16" fmla="*/ 46 w 184"/>
                <a:gd name="T17" fmla="*/ 215 h 235"/>
                <a:gd name="T18" fmla="*/ 66 w 184"/>
                <a:gd name="T19" fmla="*/ 235 h 235"/>
                <a:gd name="T20" fmla="*/ 86 w 184"/>
                <a:gd name="T21" fmla="*/ 215 h 235"/>
                <a:gd name="T22" fmla="*/ 83 w 184"/>
                <a:gd name="T23" fmla="*/ 205 h 235"/>
                <a:gd name="T24" fmla="*/ 83 w 184"/>
                <a:gd name="T25" fmla="*/ 205 h 235"/>
                <a:gd name="T26" fmla="*/ 83 w 184"/>
                <a:gd name="T27" fmla="*/ 184 h 235"/>
                <a:gd name="T28" fmla="*/ 133 w 184"/>
                <a:gd name="T29" fmla="*/ 184 h 235"/>
                <a:gd name="T30" fmla="*/ 133 w 184"/>
                <a:gd name="T31" fmla="*/ 135 h 235"/>
                <a:gd name="T32" fmla="*/ 153 w 184"/>
                <a:gd name="T33" fmla="*/ 135 h 235"/>
                <a:gd name="T34" fmla="*/ 153 w 184"/>
                <a:gd name="T35" fmla="*/ 135 h 235"/>
                <a:gd name="T36" fmla="*/ 164 w 184"/>
                <a:gd name="T37" fmla="*/ 138 h 235"/>
                <a:gd name="T38" fmla="*/ 184 w 184"/>
                <a:gd name="T39" fmla="*/ 118 h 235"/>
                <a:gd name="T40" fmla="*/ 164 w 184"/>
                <a:gd name="T41" fmla="*/ 98 h 235"/>
                <a:gd name="T42" fmla="*/ 153 w 184"/>
                <a:gd name="T43" fmla="*/ 101 h 235"/>
                <a:gd name="T44" fmla="*/ 153 w 184"/>
                <a:gd name="T45" fmla="*/ 101 h 235"/>
                <a:gd name="T46" fmla="*/ 133 w 184"/>
                <a:gd name="T47" fmla="*/ 101 h 235"/>
                <a:gd name="T48" fmla="*/ 133 w 184"/>
                <a:gd name="T49" fmla="*/ 51 h 235"/>
                <a:gd name="T50" fmla="*/ 83 w 184"/>
                <a:gd name="T51" fmla="*/ 51 h 235"/>
                <a:gd name="T52" fmla="*/ 83 w 184"/>
                <a:gd name="T53" fmla="*/ 31 h 235"/>
                <a:gd name="T54" fmla="*/ 83 w 184"/>
                <a:gd name="T55" fmla="*/ 31 h 235"/>
                <a:gd name="T56" fmla="*/ 86 w 184"/>
                <a:gd name="T57" fmla="*/ 20 h 235"/>
                <a:gd name="T58" fmla="*/ 66 w 184"/>
                <a:gd name="T59" fmla="*/ 0 h 235"/>
                <a:gd name="T60" fmla="*/ 46 w 184"/>
                <a:gd name="T61" fmla="*/ 20 h 235"/>
                <a:gd name="T62" fmla="*/ 50 w 184"/>
                <a:gd name="T63" fmla="*/ 31 h 235"/>
                <a:gd name="T64" fmla="*/ 50 w 184"/>
                <a:gd name="T65" fmla="*/ 31 h 235"/>
                <a:gd name="T66" fmla="*/ 50 w 184"/>
                <a:gd name="T67" fmla="*/ 51 h 235"/>
                <a:gd name="T68" fmla="*/ 0 w 184"/>
                <a:gd name="T69" fmla="*/ 51 h 235"/>
                <a:gd name="T70" fmla="*/ 0 w 184"/>
                <a:gd name="T71" fmla="*/ 101 h 235"/>
                <a:gd name="T72" fmla="*/ 20 w 184"/>
                <a:gd name="T73" fmla="*/ 101 h 235"/>
                <a:gd name="T74" fmla="*/ 20 w 184"/>
                <a:gd name="T75" fmla="*/ 101 h 235"/>
                <a:gd name="T76" fmla="*/ 31 w 184"/>
                <a:gd name="T77" fmla="*/ 98 h 235"/>
                <a:gd name="T78" fmla="*/ 51 w 184"/>
                <a:gd name="T79" fmla="*/ 118 h 235"/>
                <a:gd name="T80" fmla="*/ 31 w 184"/>
                <a:gd name="T81" fmla="*/ 1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235">
                  <a:moveTo>
                    <a:pt x="31" y="138"/>
                  </a:moveTo>
                  <a:cubicBezTo>
                    <a:pt x="27" y="138"/>
                    <a:pt x="24" y="137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0" y="135"/>
                    <a:pt x="0" y="122"/>
                    <a:pt x="0" y="135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62" y="184"/>
                    <a:pt x="50" y="205"/>
                    <a:pt x="50" y="205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48" y="208"/>
                    <a:pt x="46" y="211"/>
                    <a:pt x="46" y="215"/>
                  </a:cubicBezTo>
                  <a:cubicBezTo>
                    <a:pt x="46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8"/>
                    <a:pt x="83" y="20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3" y="205"/>
                    <a:pt x="70" y="184"/>
                    <a:pt x="83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22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6" y="137"/>
                    <a:pt x="160" y="138"/>
                    <a:pt x="164" y="138"/>
                  </a:cubicBezTo>
                  <a:cubicBezTo>
                    <a:pt x="175" y="138"/>
                    <a:pt x="184" y="129"/>
                    <a:pt x="184" y="118"/>
                  </a:cubicBezTo>
                  <a:cubicBezTo>
                    <a:pt x="184" y="107"/>
                    <a:pt x="175" y="98"/>
                    <a:pt x="164" y="98"/>
                  </a:cubicBezTo>
                  <a:cubicBezTo>
                    <a:pt x="160" y="98"/>
                    <a:pt x="156" y="99"/>
                    <a:pt x="153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3" y="101"/>
                    <a:pt x="133" y="114"/>
                    <a:pt x="133" y="10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5" y="28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ubicBezTo>
                    <a:pt x="46" y="24"/>
                    <a:pt x="48" y="28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62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0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4" y="99"/>
                    <a:pt x="27" y="98"/>
                    <a:pt x="31" y="98"/>
                  </a:cubicBezTo>
                  <a:cubicBezTo>
                    <a:pt x="42" y="98"/>
                    <a:pt x="51" y="107"/>
                    <a:pt x="51" y="118"/>
                  </a:cubicBezTo>
                  <a:cubicBezTo>
                    <a:pt x="51" y="129"/>
                    <a:pt x="42" y="138"/>
                    <a:pt x="31" y="13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75966E1-A5EE-5948-8C7E-0E7464B64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8313" y="2738815"/>
              <a:ext cx="497593" cy="633201"/>
            </a:xfrm>
            <a:custGeom>
              <a:avLst/>
              <a:gdLst>
                <a:gd name="T0" fmla="*/ 46 w 190"/>
                <a:gd name="T1" fmla="*/ 218 h 242"/>
                <a:gd name="T2" fmla="*/ 48 w 190"/>
                <a:gd name="T3" fmla="*/ 209 h 242"/>
                <a:gd name="T4" fmla="*/ 55 w 190"/>
                <a:gd name="T5" fmla="*/ 191 h 242"/>
                <a:gd name="T6" fmla="*/ 0 w 190"/>
                <a:gd name="T7" fmla="*/ 191 h 242"/>
                <a:gd name="T8" fmla="*/ 4 w 190"/>
                <a:gd name="T9" fmla="*/ 129 h 242"/>
                <a:gd name="T10" fmla="*/ 22 w 190"/>
                <a:gd name="T11" fmla="*/ 132 h 242"/>
                <a:gd name="T12" fmla="*/ 34 w 190"/>
                <a:gd name="T13" fmla="*/ 137 h 242"/>
                <a:gd name="T14" fmla="*/ 34 w 190"/>
                <a:gd name="T15" fmla="*/ 104 h 242"/>
                <a:gd name="T16" fmla="*/ 22 w 190"/>
                <a:gd name="T17" fmla="*/ 109 h 242"/>
                <a:gd name="T18" fmla="*/ 4 w 190"/>
                <a:gd name="T19" fmla="*/ 112 h 242"/>
                <a:gd name="T20" fmla="*/ 0 w 190"/>
                <a:gd name="T21" fmla="*/ 51 h 242"/>
                <a:gd name="T22" fmla="*/ 55 w 190"/>
                <a:gd name="T23" fmla="*/ 50 h 242"/>
                <a:gd name="T24" fmla="*/ 48 w 190"/>
                <a:gd name="T25" fmla="*/ 32 h 242"/>
                <a:gd name="T26" fmla="*/ 46 w 190"/>
                <a:gd name="T27" fmla="*/ 23 h 242"/>
                <a:gd name="T28" fmla="*/ 93 w 190"/>
                <a:gd name="T29" fmla="*/ 23 h 242"/>
                <a:gd name="T30" fmla="*/ 91 w 190"/>
                <a:gd name="T31" fmla="*/ 32 h 242"/>
                <a:gd name="T32" fmla="*/ 84 w 190"/>
                <a:gd name="T33" fmla="*/ 50 h 242"/>
                <a:gd name="T34" fmla="*/ 139 w 190"/>
                <a:gd name="T35" fmla="*/ 51 h 242"/>
                <a:gd name="T36" fmla="*/ 140 w 190"/>
                <a:gd name="T37" fmla="*/ 106 h 242"/>
                <a:gd name="T38" fmla="*/ 158 w 190"/>
                <a:gd name="T39" fmla="*/ 99 h 242"/>
                <a:gd name="T40" fmla="*/ 167 w 190"/>
                <a:gd name="T41" fmla="*/ 97 h 242"/>
                <a:gd name="T42" fmla="*/ 167 w 190"/>
                <a:gd name="T43" fmla="*/ 144 h 242"/>
                <a:gd name="T44" fmla="*/ 158 w 190"/>
                <a:gd name="T45" fmla="*/ 143 h 242"/>
                <a:gd name="T46" fmla="*/ 140 w 190"/>
                <a:gd name="T47" fmla="*/ 136 h 242"/>
                <a:gd name="T48" fmla="*/ 139 w 190"/>
                <a:gd name="T49" fmla="*/ 191 h 242"/>
                <a:gd name="T50" fmla="*/ 84 w 190"/>
                <a:gd name="T51" fmla="*/ 191 h 242"/>
                <a:gd name="T52" fmla="*/ 91 w 190"/>
                <a:gd name="T53" fmla="*/ 209 h 242"/>
                <a:gd name="T54" fmla="*/ 93 w 190"/>
                <a:gd name="T55" fmla="*/ 218 h 242"/>
                <a:gd name="T56" fmla="*/ 58 w 190"/>
                <a:gd name="T57" fmla="*/ 206 h 242"/>
                <a:gd name="T58" fmla="*/ 56 w 190"/>
                <a:gd name="T59" fmla="*/ 209 h 242"/>
                <a:gd name="T60" fmla="*/ 69 w 190"/>
                <a:gd name="T61" fmla="*/ 235 h 242"/>
                <a:gd name="T62" fmla="*/ 83 w 190"/>
                <a:gd name="T63" fmla="*/ 209 h 242"/>
                <a:gd name="T64" fmla="*/ 81 w 190"/>
                <a:gd name="T65" fmla="*/ 206 h 242"/>
                <a:gd name="T66" fmla="*/ 86 w 190"/>
                <a:gd name="T67" fmla="*/ 184 h 242"/>
                <a:gd name="T68" fmla="*/ 132 w 190"/>
                <a:gd name="T69" fmla="*/ 138 h 242"/>
                <a:gd name="T70" fmla="*/ 155 w 190"/>
                <a:gd name="T71" fmla="*/ 133 h 242"/>
                <a:gd name="T72" fmla="*/ 158 w 190"/>
                <a:gd name="T73" fmla="*/ 135 h 242"/>
                <a:gd name="T74" fmla="*/ 183 w 190"/>
                <a:gd name="T75" fmla="*/ 121 h 242"/>
                <a:gd name="T76" fmla="*/ 158 w 190"/>
                <a:gd name="T77" fmla="*/ 107 h 242"/>
                <a:gd name="T78" fmla="*/ 155 w 190"/>
                <a:gd name="T79" fmla="*/ 109 h 242"/>
                <a:gd name="T80" fmla="*/ 132 w 190"/>
                <a:gd name="T81" fmla="*/ 104 h 242"/>
                <a:gd name="T82" fmla="*/ 86 w 190"/>
                <a:gd name="T83" fmla="*/ 58 h 242"/>
                <a:gd name="T84" fmla="*/ 81 w 190"/>
                <a:gd name="T85" fmla="*/ 36 h 242"/>
                <a:gd name="T86" fmla="*/ 83 w 190"/>
                <a:gd name="T87" fmla="*/ 32 h 242"/>
                <a:gd name="T88" fmla="*/ 69 w 190"/>
                <a:gd name="T89" fmla="*/ 7 h 242"/>
                <a:gd name="T90" fmla="*/ 56 w 190"/>
                <a:gd name="T91" fmla="*/ 32 h 242"/>
                <a:gd name="T92" fmla="*/ 58 w 190"/>
                <a:gd name="T93" fmla="*/ 36 h 242"/>
                <a:gd name="T94" fmla="*/ 53 w 190"/>
                <a:gd name="T95" fmla="*/ 58 h 242"/>
                <a:gd name="T96" fmla="*/ 7 w 190"/>
                <a:gd name="T97" fmla="*/ 104 h 242"/>
                <a:gd name="T98" fmla="*/ 22 w 190"/>
                <a:gd name="T99" fmla="*/ 101 h 242"/>
                <a:gd name="T100" fmla="*/ 25 w 190"/>
                <a:gd name="T101" fmla="*/ 99 h 242"/>
                <a:gd name="T102" fmla="*/ 58 w 190"/>
                <a:gd name="T103" fmla="*/ 121 h 242"/>
                <a:gd name="T104" fmla="*/ 25 w 190"/>
                <a:gd name="T105" fmla="*/ 142 h 242"/>
                <a:gd name="T106" fmla="*/ 22 w 190"/>
                <a:gd name="T107" fmla="*/ 141 h 242"/>
                <a:gd name="T108" fmla="*/ 7 w 190"/>
                <a:gd name="T109" fmla="*/ 138 h 242"/>
                <a:gd name="T110" fmla="*/ 53 w 190"/>
                <a:gd name="T111" fmla="*/ 184 h 242"/>
                <a:gd name="T112" fmla="*/ 58 w 190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2">
                  <a:moveTo>
                    <a:pt x="69" y="242"/>
                  </a:moveTo>
                  <a:cubicBezTo>
                    <a:pt x="56" y="242"/>
                    <a:pt x="46" y="231"/>
                    <a:pt x="46" y="218"/>
                  </a:cubicBezTo>
                  <a:cubicBezTo>
                    <a:pt x="46" y="215"/>
                    <a:pt x="47" y="212"/>
                    <a:pt x="48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3" y="201"/>
                    <a:pt x="56" y="193"/>
                    <a:pt x="55" y="191"/>
                  </a:cubicBezTo>
                  <a:cubicBezTo>
                    <a:pt x="54" y="191"/>
                    <a:pt x="53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0"/>
                    <a:pt x="4" y="129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8" y="136"/>
                    <a:pt x="31" y="137"/>
                    <a:pt x="34" y="137"/>
                  </a:cubicBezTo>
                  <a:cubicBezTo>
                    <a:pt x="43" y="137"/>
                    <a:pt x="51" y="130"/>
                    <a:pt x="51" y="121"/>
                  </a:cubicBezTo>
                  <a:cubicBezTo>
                    <a:pt x="51" y="112"/>
                    <a:pt x="43" y="104"/>
                    <a:pt x="34" y="104"/>
                  </a:cubicBezTo>
                  <a:cubicBezTo>
                    <a:pt x="31" y="104"/>
                    <a:pt x="28" y="105"/>
                    <a:pt x="25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4" y="51"/>
                    <a:pt x="55" y="50"/>
                  </a:cubicBezTo>
                  <a:cubicBezTo>
                    <a:pt x="56" y="48"/>
                    <a:pt x="53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29"/>
                    <a:pt x="46" y="26"/>
                    <a:pt x="46" y="23"/>
                  </a:cubicBezTo>
                  <a:cubicBezTo>
                    <a:pt x="46" y="10"/>
                    <a:pt x="56" y="0"/>
                    <a:pt x="69" y="0"/>
                  </a:cubicBezTo>
                  <a:cubicBezTo>
                    <a:pt x="82" y="0"/>
                    <a:pt x="93" y="10"/>
                    <a:pt x="93" y="23"/>
                  </a:cubicBezTo>
                  <a:cubicBezTo>
                    <a:pt x="93" y="26"/>
                    <a:pt x="92" y="29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6" y="41"/>
                    <a:pt x="83" y="48"/>
                    <a:pt x="84" y="50"/>
                  </a:cubicBezTo>
                  <a:cubicBezTo>
                    <a:pt x="84" y="51"/>
                    <a:pt x="86" y="51"/>
                    <a:pt x="86" y="51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104"/>
                    <a:pt x="139" y="104"/>
                    <a:pt x="139" y="104"/>
                  </a:cubicBezTo>
                  <a:cubicBezTo>
                    <a:pt x="139" y="104"/>
                    <a:pt x="139" y="106"/>
                    <a:pt x="140" y="106"/>
                  </a:cubicBezTo>
                  <a:cubicBezTo>
                    <a:pt x="142" y="107"/>
                    <a:pt x="149" y="104"/>
                    <a:pt x="154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61" y="98"/>
                    <a:pt x="164" y="97"/>
                    <a:pt x="167" y="97"/>
                  </a:cubicBezTo>
                  <a:cubicBezTo>
                    <a:pt x="180" y="97"/>
                    <a:pt x="190" y="108"/>
                    <a:pt x="190" y="121"/>
                  </a:cubicBezTo>
                  <a:cubicBezTo>
                    <a:pt x="190" y="134"/>
                    <a:pt x="180" y="144"/>
                    <a:pt x="167" y="144"/>
                  </a:cubicBezTo>
                  <a:cubicBezTo>
                    <a:pt x="164" y="144"/>
                    <a:pt x="161" y="144"/>
                    <a:pt x="158" y="142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49" y="137"/>
                    <a:pt x="142" y="134"/>
                    <a:pt x="140" y="136"/>
                  </a:cubicBezTo>
                  <a:cubicBezTo>
                    <a:pt x="139" y="136"/>
                    <a:pt x="139" y="137"/>
                    <a:pt x="139" y="138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6" y="191"/>
                    <a:pt x="84" y="191"/>
                    <a:pt x="84" y="191"/>
                  </a:cubicBezTo>
                  <a:cubicBezTo>
                    <a:pt x="83" y="193"/>
                    <a:pt x="86" y="201"/>
                    <a:pt x="89" y="206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2" y="212"/>
                    <a:pt x="93" y="215"/>
                    <a:pt x="93" y="218"/>
                  </a:cubicBezTo>
                  <a:cubicBezTo>
                    <a:pt x="93" y="231"/>
                    <a:pt x="82" y="242"/>
                    <a:pt x="69" y="242"/>
                  </a:cubicBezTo>
                  <a:close/>
                  <a:moveTo>
                    <a:pt x="58" y="206"/>
                  </a:moveTo>
                  <a:cubicBezTo>
                    <a:pt x="58" y="206"/>
                    <a:pt x="58" y="206"/>
                    <a:pt x="58" y="206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4" y="212"/>
                    <a:pt x="53" y="215"/>
                    <a:pt x="53" y="218"/>
                  </a:cubicBezTo>
                  <a:cubicBezTo>
                    <a:pt x="53" y="227"/>
                    <a:pt x="60" y="235"/>
                    <a:pt x="69" y="235"/>
                  </a:cubicBezTo>
                  <a:cubicBezTo>
                    <a:pt x="78" y="235"/>
                    <a:pt x="86" y="227"/>
                    <a:pt x="86" y="218"/>
                  </a:cubicBezTo>
                  <a:cubicBezTo>
                    <a:pt x="86" y="215"/>
                    <a:pt x="85" y="212"/>
                    <a:pt x="83" y="209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79" y="201"/>
                    <a:pt x="75" y="193"/>
                    <a:pt x="78" y="188"/>
                  </a:cubicBezTo>
                  <a:cubicBezTo>
                    <a:pt x="79" y="186"/>
                    <a:pt x="81" y="184"/>
                    <a:pt x="86" y="184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3"/>
                    <a:pt x="134" y="130"/>
                    <a:pt x="136" y="129"/>
                  </a:cubicBezTo>
                  <a:cubicBezTo>
                    <a:pt x="142" y="127"/>
                    <a:pt x="150" y="130"/>
                    <a:pt x="155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1" y="136"/>
                    <a:pt x="164" y="137"/>
                    <a:pt x="167" y="137"/>
                  </a:cubicBezTo>
                  <a:cubicBezTo>
                    <a:pt x="176" y="137"/>
                    <a:pt x="183" y="130"/>
                    <a:pt x="183" y="121"/>
                  </a:cubicBezTo>
                  <a:cubicBezTo>
                    <a:pt x="183" y="112"/>
                    <a:pt x="176" y="104"/>
                    <a:pt x="167" y="104"/>
                  </a:cubicBezTo>
                  <a:cubicBezTo>
                    <a:pt x="164" y="104"/>
                    <a:pt x="161" y="105"/>
                    <a:pt x="158" y="107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2"/>
                    <a:pt x="142" y="115"/>
                    <a:pt x="136" y="112"/>
                  </a:cubicBezTo>
                  <a:cubicBezTo>
                    <a:pt x="134" y="111"/>
                    <a:pt x="132" y="109"/>
                    <a:pt x="132" y="104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1" y="58"/>
                    <a:pt x="79" y="56"/>
                    <a:pt x="78" y="54"/>
                  </a:cubicBezTo>
                  <a:cubicBezTo>
                    <a:pt x="75" y="49"/>
                    <a:pt x="79" y="41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5" y="29"/>
                    <a:pt x="86" y="26"/>
                    <a:pt x="86" y="23"/>
                  </a:cubicBezTo>
                  <a:cubicBezTo>
                    <a:pt x="86" y="14"/>
                    <a:pt x="78" y="7"/>
                    <a:pt x="69" y="7"/>
                  </a:cubicBezTo>
                  <a:cubicBezTo>
                    <a:pt x="60" y="7"/>
                    <a:pt x="53" y="14"/>
                    <a:pt x="53" y="23"/>
                  </a:cubicBezTo>
                  <a:cubicBezTo>
                    <a:pt x="53" y="26"/>
                    <a:pt x="54" y="29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41"/>
                    <a:pt x="64" y="49"/>
                    <a:pt x="61" y="54"/>
                  </a:cubicBezTo>
                  <a:cubicBezTo>
                    <a:pt x="60" y="56"/>
                    <a:pt x="57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6"/>
                    <a:pt x="7" y="106"/>
                  </a:cubicBezTo>
                  <a:cubicBezTo>
                    <a:pt x="9" y="107"/>
                    <a:pt x="16" y="104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8" y="98"/>
                    <a:pt x="31" y="97"/>
                    <a:pt x="34" y="97"/>
                  </a:cubicBezTo>
                  <a:cubicBezTo>
                    <a:pt x="47" y="97"/>
                    <a:pt x="58" y="108"/>
                    <a:pt x="58" y="121"/>
                  </a:cubicBezTo>
                  <a:cubicBezTo>
                    <a:pt x="58" y="134"/>
                    <a:pt x="47" y="144"/>
                    <a:pt x="34" y="144"/>
                  </a:cubicBezTo>
                  <a:cubicBezTo>
                    <a:pt x="31" y="144"/>
                    <a:pt x="28" y="144"/>
                    <a:pt x="25" y="142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6" y="137"/>
                    <a:pt x="9" y="134"/>
                    <a:pt x="7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7" y="184"/>
                    <a:pt x="60" y="186"/>
                    <a:pt x="61" y="188"/>
                  </a:cubicBezTo>
                  <a:cubicBezTo>
                    <a:pt x="64" y="193"/>
                    <a:pt x="60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A979DF4C-49CC-0644-B5D6-139F716EA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966" y="3227659"/>
              <a:ext cx="615703" cy="481189"/>
            </a:xfrm>
            <a:custGeom>
              <a:avLst/>
              <a:gdLst>
                <a:gd name="T0" fmla="*/ 97 w 235"/>
                <a:gd name="T1" fmla="*/ 31 h 184"/>
                <a:gd name="T2" fmla="*/ 100 w 235"/>
                <a:gd name="T3" fmla="*/ 21 h 184"/>
                <a:gd name="T4" fmla="*/ 100 w 235"/>
                <a:gd name="T5" fmla="*/ 21 h 184"/>
                <a:gd name="T6" fmla="*/ 100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0 w 235"/>
                <a:gd name="T13" fmla="*/ 50 h 184"/>
                <a:gd name="T14" fmla="*/ 30 w 235"/>
                <a:gd name="T15" fmla="*/ 50 h 184"/>
                <a:gd name="T16" fmla="*/ 20 w 235"/>
                <a:gd name="T17" fmla="*/ 47 h 184"/>
                <a:gd name="T18" fmla="*/ 0 w 235"/>
                <a:gd name="T19" fmla="*/ 66 h 184"/>
                <a:gd name="T20" fmla="*/ 20 w 235"/>
                <a:gd name="T21" fmla="*/ 86 h 184"/>
                <a:gd name="T22" fmla="*/ 30 w 235"/>
                <a:gd name="T23" fmla="*/ 83 h 184"/>
                <a:gd name="T24" fmla="*/ 30 w 235"/>
                <a:gd name="T25" fmla="*/ 83 h 184"/>
                <a:gd name="T26" fmla="*/ 51 w 235"/>
                <a:gd name="T27" fmla="*/ 83 h 184"/>
                <a:gd name="T28" fmla="*/ 51 w 235"/>
                <a:gd name="T29" fmla="*/ 133 h 184"/>
                <a:gd name="T30" fmla="*/ 100 w 235"/>
                <a:gd name="T31" fmla="*/ 133 h 184"/>
                <a:gd name="T32" fmla="*/ 100 w 235"/>
                <a:gd name="T33" fmla="*/ 153 h 184"/>
                <a:gd name="T34" fmla="*/ 100 w 235"/>
                <a:gd name="T35" fmla="*/ 153 h 184"/>
                <a:gd name="T36" fmla="*/ 97 w 235"/>
                <a:gd name="T37" fmla="*/ 164 h 184"/>
                <a:gd name="T38" fmla="*/ 117 w 235"/>
                <a:gd name="T39" fmla="*/ 184 h 184"/>
                <a:gd name="T40" fmla="*/ 137 w 235"/>
                <a:gd name="T41" fmla="*/ 164 h 184"/>
                <a:gd name="T42" fmla="*/ 134 w 235"/>
                <a:gd name="T43" fmla="*/ 153 h 184"/>
                <a:gd name="T44" fmla="*/ 134 w 235"/>
                <a:gd name="T45" fmla="*/ 153 h 184"/>
                <a:gd name="T46" fmla="*/ 134 w 235"/>
                <a:gd name="T47" fmla="*/ 133 h 184"/>
                <a:gd name="T48" fmla="*/ 183 w 235"/>
                <a:gd name="T49" fmla="*/ 133 h 184"/>
                <a:gd name="T50" fmla="*/ 183 w 235"/>
                <a:gd name="T51" fmla="*/ 83 h 184"/>
                <a:gd name="T52" fmla="*/ 204 w 235"/>
                <a:gd name="T53" fmla="*/ 83 h 184"/>
                <a:gd name="T54" fmla="*/ 204 w 235"/>
                <a:gd name="T55" fmla="*/ 83 h 184"/>
                <a:gd name="T56" fmla="*/ 215 w 235"/>
                <a:gd name="T57" fmla="*/ 86 h 184"/>
                <a:gd name="T58" fmla="*/ 235 w 235"/>
                <a:gd name="T59" fmla="*/ 66 h 184"/>
                <a:gd name="T60" fmla="*/ 215 w 235"/>
                <a:gd name="T61" fmla="*/ 47 h 184"/>
                <a:gd name="T62" fmla="*/ 204 w 235"/>
                <a:gd name="T63" fmla="*/ 50 h 184"/>
                <a:gd name="T64" fmla="*/ 204 w 235"/>
                <a:gd name="T65" fmla="*/ 50 h 184"/>
                <a:gd name="T66" fmla="*/ 183 w 235"/>
                <a:gd name="T67" fmla="*/ 50 h 184"/>
                <a:gd name="T68" fmla="*/ 183 w 235"/>
                <a:gd name="T69" fmla="*/ 0 h 184"/>
                <a:gd name="T70" fmla="*/ 134 w 235"/>
                <a:gd name="T71" fmla="*/ 0 h 184"/>
                <a:gd name="T72" fmla="*/ 134 w 235"/>
                <a:gd name="T73" fmla="*/ 21 h 184"/>
                <a:gd name="T74" fmla="*/ 134 w 235"/>
                <a:gd name="T75" fmla="*/ 21 h 184"/>
                <a:gd name="T76" fmla="*/ 137 w 235"/>
                <a:gd name="T77" fmla="*/ 31 h 184"/>
                <a:gd name="T78" fmla="*/ 117 w 235"/>
                <a:gd name="T79" fmla="*/ 51 h 184"/>
                <a:gd name="T80" fmla="*/ 97 w 235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7" y="31"/>
                  </a:moveTo>
                  <a:cubicBezTo>
                    <a:pt x="97" y="27"/>
                    <a:pt x="98" y="24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7" y="48"/>
                    <a:pt x="23" y="47"/>
                    <a:pt x="20" y="47"/>
                  </a:cubicBezTo>
                  <a:cubicBezTo>
                    <a:pt x="9" y="47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3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13" y="13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6"/>
                    <a:pt x="97" y="160"/>
                    <a:pt x="97" y="164"/>
                  </a:cubicBezTo>
                  <a:cubicBezTo>
                    <a:pt x="97" y="175"/>
                    <a:pt x="106" y="184"/>
                    <a:pt x="117" y="184"/>
                  </a:cubicBezTo>
                  <a:cubicBezTo>
                    <a:pt x="128" y="184"/>
                    <a:pt x="137" y="175"/>
                    <a:pt x="137" y="164"/>
                  </a:cubicBezTo>
                  <a:cubicBezTo>
                    <a:pt x="137" y="160"/>
                    <a:pt x="136" y="156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21" y="133"/>
                    <a:pt x="13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7"/>
                    <a:pt x="215" y="47"/>
                  </a:cubicBezTo>
                  <a:cubicBezTo>
                    <a:pt x="211" y="47"/>
                    <a:pt x="207" y="48"/>
                    <a:pt x="204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183" y="63"/>
                    <a:pt x="183" y="5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1"/>
                    <a:pt x="134" y="21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36" y="24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6F37A58-5DEF-DB45-B120-D4977F343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124" y="3220004"/>
              <a:ext cx="633201" cy="497593"/>
            </a:xfrm>
            <a:custGeom>
              <a:avLst/>
              <a:gdLst>
                <a:gd name="T0" fmla="*/ 98 w 242"/>
                <a:gd name="T1" fmla="*/ 167 h 190"/>
                <a:gd name="T2" fmla="*/ 99 w 242"/>
                <a:gd name="T3" fmla="*/ 158 h 190"/>
                <a:gd name="T4" fmla="*/ 106 w 242"/>
                <a:gd name="T5" fmla="*/ 140 h 190"/>
                <a:gd name="T6" fmla="*/ 51 w 242"/>
                <a:gd name="T7" fmla="*/ 139 h 190"/>
                <a:gd name="T8" fmla="*/ 51 w 242"/>
                <a:gd name="T9" fmla="*/ 84 h 190"/>
                <a:gd name="T10" fmla="*/ 33 w 242"/>
                <a:gd name="T11" fmla="*/ 91 h 190"/>
                <a:gd name="T12" fmla="*/ 24 w 242"/>
                <a:gd name="T13" fmla="*/ 93 h 190"/>
                <a:gd name="T14" fmla="*/ 24 w 242"/>
                <a:gd name="T15" fmla="*/ 46 h 190"/>
                <a:gd name="T16" fmla="*/ 33 w 242"/>
                <a:gd name="T17" fmla="*/ 48 h 190"/>
                <a:gd name="T18" fmla="*/ 51 w 242"/>
                <a:gd name="T19" fmla="*/ 55 h 190"/>
                <a:gd name="T20" fmla="*/ 51 w 242"/>
                <a:gd name="T21" fmla="*/ 0 h 190"/>
                <a:gd name="T22" fmla="*/ 112 w 242"/>
                <a:gd name="T23" fmla="*/ 4 h 190"/>
                <a:gd name="T24" fmla="*/ 109 w 242"/>
                <a:gd name="T25" fmla="*/ 22 h 190"/>
                <a:gd name="T26" fmla="*/ 105 w 242"/>
                <a:gd name="T27" fmla="*/ 34 h 190"/>
                <a:gd name="T28" fmla="*/ 137 w 242"/>
                <a:gd name="T29" fmla="*/ 34 h 190"/>
                <a:gd name="T30" fmla="*/ 133 w 242"/>
                <a:gd name="T31" fmla="*/ 22 h 190"/>
                <a:gd name="T32" fmla="*/ 130 w 242"/>
                <a:gd name="T33" fmla="*/ 4 h 190"/>
                <a:gd name="T34" fmla="*/ 191 w 242"/>
                <a:gd name="T35" fmla="*/ 0 h 190"/>
                <a:gd name="T36" fmla="*/ 191 w 242"/>
                <a:gd name="T37" fmla="*/ 55 h 190"/>
                <a:gd name="T38" fmla="*/ 209 w 242"/>
                <a:gd name="T39" fmla="*/ 48 h 190"/>
                <a:gd name="T40" fmla="*/ 219 w 242"/>
                <a:gd name="T41" fmla="*/ 46 h 190"/>
                <a:gd name="T42" fmla="*/ 219 w 242"/>
                <a:gd name="T43" fmla="*/ 93 h 190"/>
                <a:gd name="T44" fmla="*/ 209 w 242"/>
                <a:gd name="T45" fmla="*/ 91 h 190"/>
                <a:gd name="T46" fmla="*/ 191 w 242"/>
                <a:gd name="T47" fmla="*/ 84 h 190"/>
                <a:gd name="T48" fmla="*/ 191 w 242"/>
                <a:gd name="T49" fmla="*/ 139 h 190"/>
                <a:gd name="T50" fmla="*/ 136 w 242"/>
                <a:gd name="T51" fmla="*/ 140 h 190"/>
                <a:gd name="T52" fmla="*/ 143 w 242"/>
                <a:gd name="T53" fmla="*/ 158 h 190"/>
                <a:gd name="T54" fmla="*/ 144 w 242"/>
                <a:gd name="T55" fmla="*/ 167 h 190"/>
                <a:gd name="T56" fmla="*/ 109 w 242"/>
                <a:gd name="T57" fmla="*/ 155 h 190"/>
                <a:gd name="T58" fmla="*/ 107 w 242"/>
                <a:gd name="T59" fmla="*/ 158 h 190"/>
                <a:gd name="T60" fmla="*/ 121 w 242"/>
                <a:gd name="T61" fmla="*/ 183 h 190"/>
                <a:gd name="T62" fmla="*/ 135 w 242"/>
                <a:gd name="T63" fmla="*/ 158 h 190"/>
                <a:gd name="T64" fmla="*/ 133 w 242"/>
                <a:gd name="T65" fmla="*/ 155 h 190"/>
                <a:gd name="T66" fmla="*/ 138 w 242"/>
                <a:gd name="T67" fmla="*/ 132 h 190"/>
                <a:gd name="T68" fmla="*/ 184 w 242"/>
                <a:gd name="T69" fmla="*/ 86 h 190"/>
                <a:gd name="T70" fmla="*/ 206 w 242"/>
                <a:gd name="T71" fmla="*/ 81 h 190"/>
                <a:gd name="T72" fmla="*/ 210 w 242"/>
                <a:gd name="T73" fmla="*/ 83 h 190"/>
                <a:gd name="T74" fmla="*/ 235 w 242"/>
                <a:gd name="T75" fmla="*/ 69 h 190"/>
                <a:gd name="T76" fmla="*/ 210 w 242"/>
                <a:gd name="T77" fmla="*/ 56 h 190"/>
                <a:gd name="T78" fmla="*/ 206 w 242"/>
                <a:gd name="T79" fmla="*/ 58 h 190"/>
                <a:gd name="T80" fmla="*/ 184 w 242"/>
                <a:gd name="T81" fmla="*/ 53 h 190"/>
                <a:gd name="T82" fmla="*/ 138 w 242"/>
                <a:gd name="T83" fmla="*/ 7 h 190"/>
                <a:gd name="T84" fmla="*/ 141 w 242"/>
                <a:gd name="T85" fmla="*/ 22 h 190"/>
                <a:gd name="T86" fmla="*/ 143 w 242"/>
                <a:gd name="T87" fmla="*/ 25 h 190"/>
                <a:gd name="T88" fmla="*/ 121 w 242"/>
                <a:gd name="T89" fmla="*/ 58 h 190"/>
                <a:gd name="T90" fmla="*/ 100 w 242"/>
                <a:gd name="T91" fmla="*/ 25 h 190"/>
                <a:gd name="T92" fmla="*/ 101 w 242"/>
                <a:gd name="T93" fmla="*/ 22 h 190"/>
                <a:gd name="T94" fmla="*/ 104 w 242"/>
                <a:gd name="T95" fmla="*/ 7 h 190"/>
                <a:gd name="T96" fmla="*/ 58 w 242"/>
                <a:gd name="T97" fmla="*/ 53 h 190"/>
                <a:gd name="T98" fmla="*/ 36 w 242"/>
                <a:gd name="T99" fmla="*/ 58 h 190"/>
                <a:gd name="T100" fmla="*/ 32 w 242"/>
                <a:gd name="T101" fmla="*/ 56 h 190"/>
                <a:gd name="T102" fmla="*/ 7 w 242"/>
                <a:gd name="T103" fmla="*/ 69 h 190"/>
                <a:gd name="T104" fmla="*/ 32 w 242"/>
                <a:gd name="T105" fmla="*/ 83 h 190"/>
                <a:gd name="T106" fmla="*/ 36 w 242"/>
                <a:gd name="T107" fmla="*/ 81 h 190"/>
                <a:gd name="T108" fmla="*/ 58 w 242"/>
                <a:gd name="T109" fmla="*/ 86 h 190"/>
                <a:gd name="T110" fmla="*/ 104 w 242"/>
                <a:gd name="T111" fmla="*/ 132 h 190"/>
                <a:gd name="T112" fmla="*/ 109 w 242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0">
                  <a:moveTo>
                    <a:pt x="121" y="190"/>
                  </a:moveTo>
                  <a:cubicBezTo>
                    <a:pt x="108" y="190"/>
                    <a:pt x="98" y="180"/>
                    <a:pt x="98" y="167"/>
                  </a:cubicBezTo>
                  <a:cubicBezTo>
                    <a:pt x="98" y="164"/>
                    <a:pt x="98" y="161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5" y="149"/>
                    <a:pt x="107" y="142"/>
                    <a:pt x="106" y="140"/>
                  </a:cubicBezTo>
                  <a:cubicBezTo>
                    <a:pt x="106" y="139"/>
                    <a:pt x="105" y="139"/>
                    <a:pt x="104" y="139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1" y="85"/>
                    <a:pt x="51" y="84"/>
                  </a:cubicBezTo>
                  <a:cubicBezTo>
                    <a:pt x="49" y="83"/>
                    <a:pt x="41" y="86"/>
                    <a:pt x="36" y="89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0" y="92"/>
                    <a:pt x="27" y="93"/>
                    <a:pt x="24" y="93"/>
                  </a:cubicBezTo>
                  <a:cubicBezTo>
                    <a:pt x="11" y="93"/>
                    <a:pt x="0" y="82"/>
                    <a:pt x="0" y="69"/>
                  </a:cubicBezTo>
                  <a:cubicBezTo>
                    <a:pt x="0" y="57"/>
                    <a:pt x="11" y="46"/>
                    <a:pt x="24" y="46"/>
                  </a:cubicBezTo>
                  <a:cubicBezTo>
                    <a:pt x="27" y="46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9" y="56"/>
                    <a:pt x="51" y="55"/>
                  </a:cubicBezTo>
                  <a:cubicBezTo>
                    <a:pt x="51" y="54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8"/>
                    <a:pt x="105" y="31"/>
                    <a:pt x="105" y="34"/>
                  </a:cubicBezTo>
                  <a:cubicBezTo>
                    <a:pt x="105" y="43"/>
                    <a:pt x="112" y="51"/>
                    <a:pt x="121" y="51"/>
                  </a:cubicBezTo>
                  <a:cubicBezTo>
                    <a:pt x="130" y="51"/>
                    <a:pt x="137" y="43"/>
                    <a:pt x="137" y="34"/>
                  </a:cubicBezTo>
                  <a:cubicBezTo>
                    <a:pt x="137" y="31"/>
                    <a:pt x="137" y="28"/>
                    <a:pt x="135" y="25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4"/>
                    <a:pt x="191" y="55"/>
                  </a:cubicBezTo>
                  <a:cubicBezTo>
                    <a:pt x="193" y="56"/>
                    <a:pt x="201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5" y="46"/>
                    <a:pt x="219" y="46"/>
                  </a:cubicBezTo>
                  <a:cubicBezTo>
                    <a:pt x="232" y="46"/>
                    <a:pt x="242" y="57"/>
                    <a:pt x="242" y="69"/>
                  </a:cubicBezTo>
                  <a:cubicBezTo>
                    <a:pt x="242" y="82"/>
                    <a:pt x="232" y="93"/>
                    <a:pt x="219" y="93"/>
                  </a:cubicBezTo>
                  <a:cubicBezTo>
                    <a:pt x="215" y="93"/>
                    <a:pt x="212" y="92"/>
                    <a:pt x="210" y="9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1" y="86"/>
                    <a:pt x="193" y="83"/>
                    <a:pt x="191" y="84"/>
                  </a:cubicBezTo>
                  <a:cubicBezTo>
                    <a:pt x="191" y="85"/>
                    <a:pt x="191" y="86"/>
                    <a:pt x="191" y="86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37" y="139"/>
                    <a:pt x="136" y="139"/>
                    <a:pt x="136" y="140"/>
                  </a:cubicBezTo>
                  <a:cubicBezTo>
                    <a:pt x="135" y="142"/>
                    <a:pt x="138" y="149"/>
                    <a:pt x="141" y="15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4" y="161"/>
                    <a:pt x="144" y="164"/>
                    <a:pt x="144" y="167"/>
                  </a:cubicBezTo>
                  <a:cubicBezTo>
                    <a:pt x="144" y="180"/>
                    <a:pt x="134" y="190"/>
                    <a:pt x="121" y="190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6" y="161"/>
                    <a:pt x="105" y="164"/>
                    <a:pt x="105" y="167"/>
                  </a:cubicBezTo>
                  <a:cubicBezTo>
                    <a:pt x="105" y="176"/>
                    <a:pt x="112" y="183"/>
                    <a:pt x="121" y="183"/>
                  </a:cubicBezTo>
                  <a:cubicBezTo>
                    <a:pt x="130" y="183"/>
                    <a:pt x="137" y="176"/>
                    <a:pt x="137" y="167"/>
                  </a:cubicBezTo>
                  <a:cubicBezTo>
                    <a:pt x="137" y="164"/>
                    <a:pt x="137" y="161"/>
                    <a:pt x="135" y="158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30" y="136"/>
                  </a:cubicBezTo>
                  <a:cubicBezTo>
                    <a:pt x="131" y="135"/>
                    <a:pt x="133" y="132"/>
                    <a:pt x="138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1"/>
                    <a:pt x="186" y="79"/>
                    <a:pt x="188" y="78"/>
                  </a:cubicBezTo>
                  <a:cubicBezTo>
                    <a:pt x="193" y="75"/>
                    <a:pt x="201" y="79"/>
                    <a:pt x="206" y="81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10" y="83"/>
                    <a:pt x="210" y="83"/>
                    <a:pt x="210" y="83"/>
                  </a:cubicBezTo>
                  <a:cubicBezTo>
                    <a:pt x="212" y="85"/>
                    <a:pt x="215" y="86"/>
                    <a:pt x="219" y="86"/>
                  </a:cubicBezTo>
                  <a:cubicBezTo>
                    <a:pt x="228" y="86"/>
                    <a:pt x="235" y="79"/>
                    <a:pt x="235" y="69"/>
                  </a:cubicBezTo>
                  <a:cubicBezTo>
                    <a:pt x="235" y="60"/>
                    <a:pt x="228" y="53"/>
                    <a:pt x="219" y="53"/>
                  </a:cubicBezTo>
                  <a:cubicBezTo>
                    <a:pt x="215" y="53"/>
                    <a:pt x="212" y="54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0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5" y="9"/>
                    <a:pt x="138" y="17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8"/>
                    <a:pt x="144" y="31"/>
                    <a:pt x="144" y="34"/>
                  </a:cubicBezTo>
                  <a:cubicBezTo>
                    <a:pt x="144" y="47"/>
                    <a:pt x="134" y="58"/>
                    <a:pt x="121" y="58"/>
                  </a:cubicBezTo>
                  <a:cubicBezTo>
                    <a:pt x="108" y="58"/>
                    <a:pt x="98" y="47"/>
                    <a:pt x="98" y="34"/>
                  </a:cubicBezTo>
                  <a:cubicBezTo>
                    <a:pt x="98" y="31"/>
                    <a:pt x="98" y="28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9"/>
                    <a:pt x="106" y="7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0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4"/>
                    <a:pt x="27" y="53"/>
                    <a:pt x="24" y="53"/>
                  </a:cubicBezTo>
                  <a:cubicBezTo>
                    <a:pt x="14" y="53"/>
                    <a:pt x="7" y="60"/>
                    <a:pt x="7" y="69"/>
                  </a:cubicBezTo>
                  <a:cubicBezTo>
                    <a:pt x="7" y="79"/>
                    <a:pt x="14" y="86"/>
                    <a:pt x="24" y="86"/>
                  </a:cubicBezTo>
                  <a:cubicBezTo>
                    <a:pt x="27" y="86"/>
                    <a:pt x="30" y="85"/>
                    <a:pt x="32" y="83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1" y="79"/>
                    <a:pt x="49" y="75"/>
                    <a:pt x="54" y="78"/>
                  </a:cubicBezTo>
                  <a:cubicBezTo>
                    <a:pt x="56" y="79"/>
                    <a:pt x="58" y="81"/>
                    <a:pt x="58" y="86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9" y="132"/>
                    <a:pt x="111" y="135"/>
                    <a:pt x="112" y="136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4442E4E1-ACCF-7B42-B47D-10A065533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316" y="2534310"/>
              <a:ext cx="615703" cy="345581"/>
            </a:xfrm>
            <a:custGeom>
              <a:avLst/>
              <a:gdLst>
                <a:gd name="T0" fmla="*/ 215 w 235"/>
                <a:gd name="T1" fmla="*/ 46 h 132"/>
                <a:gd name="T2" fmla="*/ 204 w 235"/>
                <a:gd name="T3" fmla="*/ 49 h 132"/>
                <a:gd name="T4" fmla="*/ 204 w 235"/>
                <a:gd name="T5" fmla="*/ 49 h 132"/>
                <a:gd name="T6" fmla="*/ 183 w 235"/>
                <a:gd name="T7" fmla="*/ 49 h 132"/>
                <a:gd name="T8" fmla="*/ 183 w 235"/>
                <a:gd name="T9" fmla="*/ 0 h 132"/>
                <a:gd name="T10" fmla="*/ 134 w 235"/>
                <a:gd name="T11" fmla="*/ 0 h 132"/>
                <a:gd name="T12" fmla="*/ 134 w 235"/>
                <a:gd name="T13" fmla="*/ 20 h 132"/>
                <a:gd name="T14" fmla="*/ 134 w 235"/>
                <a:gd name="T15" fmla="*/ 20 h 132"/>
                <a:gd name="T16" fmla="*/ 137 w 235"/>
                <a:gd name="T17" fmla="*/ 31 h 132"/>
                <a:gd name="T18" fmla="*/ 117 w 235"/>
                <a:gd name="T19" fmla="*/ 51 h 132"/>
                <a:gd name="T20" fmla="*/ 97 w 235"/>
                <a:gd name="T21" fmla="*/ 31 h 132"/>
                <a:gd name="T22" fmla="*/ 100 w 235"/>
                <a:gd name="T23" fmla="*/ 20 h 132"/>
                <a:gd name="T24" fmla="*/ 100 w 235"/>
                <a:gd name="T25" fmla="*/ 20 h 132"/>
                <a:gd name="T26" fmla="*/ 100 w 235"/>
                <a:gd name="T27" fmla="*/ 0 h 132"/>
                <a:gd name="T28" fmla="*/ 51 w 235"/>
                <a:gd name="T29" fmla="*/ 0 h 132"/>
                <a:gd name="T30" fmla="*/ 51 w 235"/>
                <a:gd name="T31" fmla="*/ 49 h 132"/>
                <a:gd name="T32" fmla="*/ 30 w 235"/>
                <a:gd name="T33" fmla="*/ 49 h 132"/>
                <a:gd name="T34" fmla="*/ 30 w 235"/>
                <a:gd name="T35" fmla="*/ 49 h 132"/>
                <a:gd name="T36" fmla="*/ 20 w 235"/>
                <a:gd name="T37" fmla="*/ 46 h 132"/>
                <a:gd name="T38" fmla="*/ 0 w 235"/>
                <a:gd name="T39" fmla="*/ 66 h 132"/>
                <a:gd name="T40" fmla="*/ 20 w 235"/>
                <a:gd name="T41" fmla="*/ 86 h 132"/>
                <a:gd name="T42" fmla="*/ 30 w 235"/>
                <a:gd name="T43" fmla="*/ 83 h 132"/>
                <a:gd name="T44" fmla="*/ 30 w 235"/>
                <a:gd name="T45" fmla="*/ 83 h 132"/>
                <a:gd name="T46" fmla="*/ 51 w 235"/>
                <a:gd name="T47" fmla="*/ 83 h 132"/>
                <a:gd name="T48" fmla="*/ 51 w 235"/>
                <a:gd name="T49" fmla="*/ 132 h 132"/>
                <a:gd name="T50" fmla="*/ 100 w 235"/>
                <a:gd name="T51" fmla="*/ 132 h 132"/>
                <a:gd name="T52" fmla="*/ 100 w 235"/>
                <a:gd name="T53" fmla="*/ 112 h 132"/>
                <a:gd name="T54" fmla="*/ 100 w 235"/>
                <a:gd name="T55" fmla="*/ 112 h 132"/>
                <a:gd name="T56" fmla="*/ 97 w 235"/>
                <a:gd name="T57" fmla="*/ 101 h 132"/>
                <a:gd name="T58" fmla="*/ 117 w 235"/>
                <a:gd name="T59" fmla="*/ 81 h 132"/>
                <a:gd name="T60" fmla="*/ 137 w 235"/>
                <a:gd name="T61" fmla="*/ 101 h 132"/>
                <a:gd name="T62" fmla="*/ 134 w 235"/>
                <a:gd name="T63" fmla="*/ 112 h 132"/>
                <a:gd name="T64" fmla="*/ 134 w 235"/>
                <a:gd name="T65" fmla="*/ 112 h 132"/>
                <a:gd name="T66" fmla="*/ 134 w 235"/>
                <a:gd name="T67" fmla="*/ 132 h 132"/>
                <a:gd name="T68" fmla="*/ 183 w 235"/>
                <a:gd name="T69" fmla="*/ 132 h 132"/>
                <a:gd name="T70" fmla="*/ 183 w 235"/>
                <a:gd name="T71" fmla="*/ 83 h 132"/>
                <a:gd name="T72" fmla="*/ 204 w 235"/>
                <a:gd name="T73" fmla="*/ 83 h 132"/>
                <a:gd name="T74" fmla="*/ 204 w 235"/>
                <a:gd name="T75" fmla="*/ 83 h 132"/>
                <a:gd name="T76" fmla="*/ 215 w 235"/>
                <a:gd name="T77" fmla="*/ 86 h 132"/>
                <a:gd name="T78" fmla="*/ 235 w 235"/>
                <a:gd name="T79" fmla="*/ 66 h 132"/>
                <a:gd name="T80" fmla="*/ 215 w 235"/>
                <a:gd name="T81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32">
                  <a:moveTo>
                    <a:pt x="215" y="46"/>
                  </a:moveTo>
                  <a:cubicBezTo>
                    <a:pt x="211" y="46"/>
                    <a:pt x="207" y="47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4" y="49"/>
                    <a:pt x="183" y="62"/>
                    <a:pt x="183" y="49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0"/>
                    <a:pt x="134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23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ubicBezTo>
                    <a:pt x="97" y="27"/>
                    <a:pt x="98" y="23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62"/>
                    <a:pt x="30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7" y="47"/>
                    <a:pt x="24" y="46"/>
                    <a:pt x="20" y="46"/>
                  </a:cubicBezTo>
                  <a:cubicBezTo>
                    <a:pt x="9" y="46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4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113" y="13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98" y="109"/>
                    <a:pt x="97" y="105"/>
                    <a:pt x="97" y="101"/>
                  </a:cubicBezTo>
                  <a:cubicBezTo>
                    <a:pt x="97" y="90"/>
                    <a:pt x="106" y="81"/>
                    <a:pt x="117" y="81"/>
                  </a:cubicBezTo>
                  <a:cubicBezTo>
                    <a:pt x="128" y="81"/>
                    <a:pt x="137" y="90"/>
                    <a:pt x="137" y="101"/>
                  </a:cubicBezTo>
                  <a:cubicBezTo>
                    <a:pt x="137" y="105"/>
                    <a:pt x="136" y="109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21" y="132"/>
                    <a:pt x="134" y="132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6"/>
                    <a:pt x="215" y="4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1391B46-028E-B840-BEE8-915E65C44F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0473" y="2523374"/>
              <a:ext cx="633201" cy="366360"/>
            </a:xfrm>
            <a:custGeom>
              <a:avLst/>
              <a:gdLst>
                <a:gd name="T0" fmla="*/ 138 w 242"/>
                <a:gd name="T1" fmla="*/ 140 h 140"/>
                <a:gd name="T2" fmla="*/ 133 w 242"/>
                <a:gd name="T3" fmla="*/ 118 h 140"/>
                <a:gd name="T4" fmla="*/ 135 w 242"/>
                <a:gd name="T5" fmla="*/ 114 h 140"/>
                <a:gd name="T6" fmla="*/ 121 w 242"/>
                <a:gd name="T7" fmla="*/ 89 h 140"/>
                <a:gd name="T8" fmla="*/ 107 w 242"/>
                <a:gd name="T9" fmla="*/ 114 h 140"/>
                <a:gd name="T10" fmla="*/ 109 w 242"/>
                <a:gd name="T11" fmla="*/ 118 h 140"/>
                <a:gd name="T12" fmla="*/ 104 w 242"/>
                <a:gd name="T13" fmla="*/ 140 h 140"/>
                <a:gd name="T14" fmla="*/ 51 w 242"/>
                <a:gd name="T15" fmla="*/ 87 h 140"/>
                <a:gd name="T16" fmla="*/ 36 w 242"/>
                <a:gd name="T17" fmla="*/ 90 h 140"/>
                <a:gd name="T18" fmla="*/ 33 w 242"/>
                <a:gd name="T19" fmla="*/ 92 h 140"/>
                <a:gd name="T20" fmla="*/ 0 w 242"/>
                <a:gd name="T21" fmla="*/ 70 h 140"/>
                <a:gd name="T22" fmla="*/ 33 w 242"/>
                <a:gd name="T23" fmla="*/ 48 h 140"/>
                <a:gd name="T24" fmla="*/ 36 w 242"/>
                <a:gd name="T25" fmla="*/ 50 h 140"/>
                <a:gd name="T26" fmla="*/ 51 w 242"/>
                <a:gd name="T27" fmla="*/ 53 h 140"/>
                <a:gd name="T28" fmla="*/ 104 w 242"/>
                <a:gd name="T29" fmla="*/ 0 h 140"/>
                <a:gd name="T30" fmla="*/ 109 w 242"/>
                <a:gd name="T31" fmla="*/ 23 h 140"/>
                <a:gd name="T32" fmla="*/ 107 w 242"/>
                <a:gd name="T33" fmla="*/ 26 h 140"/>
                <a:gd name="T34" fmla="*/ 121 w 242"/>
                <a:gd name="T35" fmla="*/ 51 h 140"/>
                <a:gd name="T36" fmla="*/ 135 w 242"/>
                <a:gd name="T37" fmla="*/ 26 h 140"/>
                <a:gd name="T38" fmla="*/ 133 w 242"/>
                <a:gd name="T39" fmla="*/ 23 h 140"/>
                <a:gd name="T40" fmla="*/ 138 w 242"/>
                <a:gd name="T41" fmla="*/ 0 h 140"/>
                <a:gd name="T42" fmla="*/ 191 w 242"/>
                <a:gd name="T43" fmla="*/ 53 h 140"/>
                <a:gd name="T44" fmla="*/ 206 w 242"/>
                <a:gd name="T45" fmla="*/ 50 h 140"/>
                <a:gd name="T46" fmla="*/ 210 w 242"/>
                <a:gd name="T47" fmla="*/ 48 h 140"/>
                <a:gd name="T48" fmla="*/ 242 w 242"/>
                <a:gd name="T49" fmla="*/ 70 h 140"/>
                <a:gd name="T50" fmla="*/ 210 w 242"/>
                <a:gd name="T51" fmla="*/ 92 h 140"/>
                <a:gd name="T52" fmla="*/ 206 w 242"/>
                <a:gd name="T53" fmla="*/ 90 h 140"/>
                <a:gd name="T54" fmla="*/ 191 w 242"/>
                <a:gd name="T55" fmla="*/ 87 h 140"/>
                <a:gd name="T56" fmla="*/ 143 w 242"/>
                <a:gd name="T57" fmla="*/ 114 h 140"/>
                <a:gd name="T58" fmla="*/ 141 w 242"/>
                <a:gd name="T59" fmla="*/ 118 h 140"/>
                <a:gd name="T60" fmla="*/ 138 w 242"/>
                <a:gd name="T61" fmla="*/ 133 h 140"/>
                <a:gd name="T62" fmla="*/ 184 w 242"/>
                <a:gd name="T63" fmla="*/ 87 h 140"/>
                <a:gd name="T64" fmla="*/ 206 w 242"/>
                <a:gd name="T65" fmla="*/ 82 h 140"/>
                <a:gd name="T66" fmla="*/ 210 w 242"/>
                <a:gd name="T67" fmla="*/ 84 h 140"/>
                <a:gd name="T68" fmla="*/ 235 w 242"/>
                <a:gd name="T69" fmla="*/ 70 h 140"/>
                <a:gd name="T70" fmla="*/ 210 w 242"/>
                <a:gd name="T71" fmla="*/ 56 h 140"/>
                <a:gd name="T72" fmla="*/ 206 w 242"/>
                <a:gd name="T73" fmla="*/ 58 h 140"/>
                <a:gd name="T74" fmla="*/ 184 w 242"/>
                <a:gd name="T75" fmla="*/ 53 h 140"/>
                <a:gd name="T76" fmla="*/ 138 w 242"/>
                <a:gd name="T77" fmla="*/ 7 h 140"/>
                <a:gd name="T78" fmla="*/ 141 w 242"/>
                <a:gd name="T79" fmla="*/ 22 h 140"/>
                <a:gd name="T80" fmla="*/ 143 w 242"/>
                <a:gd name="T81" fmla="*/ 26 h 140"/>
                <a:gd name="T82" fmla="*/ 121 w 242"/>
                <a:gd name="T83" fmla="*/ 58 h 140"/>
                <a:gd name="T84" fmla="*/ 100 w 242"/>
                <a:gd name="T85" fmla="*/ 26 h 140"/>
                <a:gd name="T86" fmla="*/ 101 w 242"/>
                <a:gd name="T87" fmla="*/ 22 h 140"/>
                <a:gd name="T88" fmla="*/ 104 w 242"/>
                <a:gd name="T89" fmla="*/ 7 h 140"/>
                <a:gd name="T90" fmla="*/ 58 w 242"/>
                <a:gd name="T91" fmla="*/ 53 h 140"/>
                <a:gd name="T92" fmla="*/ 36 w 242"/>
                <a:gd name="T93" fmla="*/ 58 h 140"/>
                <a:gd name="T94" fmla="*/ 32 w 242"/>
                <a:gd name="T95" fmla="*/ 56 h 140"/>
                <a:gd name="T96" fmla="*/ 7 w 242"/>
                <a:gd name="T97" fmla="*/ 70 h 140"/>
                <a:gd name="T98" fmla="*/ 32 w 242"/>
                <a:gd name="T99" fmla="*/ 84 h 140"/>
                <a:gd name="T100" fmla="*/ 36 w 242"/>
                <a:gd name="T101" fmla="*/ 82 h 140"/>
                <a:gd name="T102" fmla="*/ 58 w 242"/>
                <a:gd name="T103" fmla="*/ 87 h 140"/>
                <a:gd name="T104" fmla="*/ 104 w 242"/>
                <a:gd name="T105" fmla="*/ 133 h 140"/>
                <a:gd name="T106" fmla="*/ 101 w 242"/>
                <a:gd name="T107" fmla="*/ 118 h 140"/>
                <a:gd name="T108" fmla="*/ 99 w 242"/>
                <a:gd name="T109" fmla="*/ 114 h 140"/>
                <a:gd name="T110" fmla="*/ 121 w 242"/>
                <a:gd name="T111" fmla="*/ 82 h 140"/>
                <a:gd name="T112" fmla="*/ 143 w 242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40">
                  <a:moveTo>
                    <a:pt x="191" y="140"/>
                  </a:moveTo>
                  <a:cubicBezTo>
                    <a:pt x="138" y="140"/>
                    <a:pt x="138" y="140"/>
                    <a:pt x="138" y="140"/>
                  </a:cubicBezTo>
                  <a:cubicBezTo>
                    <a:pt x="133" y="140"/>
                    <a:pt x="131" y="138"/>
                    <a:pt x="130" y="136"/>
                  </a:cubicBezTo>
                  <a:cubicBezTo>
                    <a:pt x="127" y="131"/>
                    <a:pt x="130" y="123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7" y="111"/>
                    <a:pt x="138" y="108"/>
                    <a:pt x="138" y="105"/>
                  </a:cubicBezTo>
                  <a:cubicBezTo>
                    <a:pt x="138" y="96"/>
                    <a:pt x="130" y="89"/>
                    <a:pt x="121" y="89"/>
                  </a:cubicBezTo>
                  <a:cubicBezTo>
                    <a:pt x="112" y="89"/>
                    <a:pt x="105" y="96"/>
                    <a:pt x="105" y="105"/>
                  </a:cubicBezTo>
                  <a:cubicBezTo>
                    <a:pt x="105" y="108"/>
                    <a:pt x="106" y="111"/>
                    <a:pt x="107" y="11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12" y="123"/>
                    <a:pt x="115" y="131"/>
                    <a:pt x="112" y="136"/>
                  </a:cubicBezTo>
                  <a:cubicBezTo>
                    <a:pt x="111" y="138"/>
                    <a:pt x="109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1" y="85"/>
                  </a:cubicBezTo>
                  <a:cubicBezTo>
                    <a:pt x="49" y="84"/>
                    <a:pt x="41" y="87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3"/>
                    <a:pt x="27" y="93"/>
                    <a:pt x="24" y="93"/>
                  </a:cubicBezTo>
                  <a:cubicBezTo>
                    <a:pt x="11" y="93"/>
                    <a:pt x="0" y="83"/>
                    <a:pt x="0" y="70"/>
                  </a:cubicBezTo>
                  <a:cubicBezTo>
                    <a:pt x="0" y="57"/>
                    <a:pt x="11" y="47"/>
                    <a:pt x="24" y="47"/>
                  </a:cubicBezTo>
                  <a:cubicBezTo>
                    <a:pt x="27" y="47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4"/>
                    <a:pt x="49" y="56"/>
                    <a:pt x="51" y="55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8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9"/>
                    <a:pt x="105" y="32"/>
                    <a:pt x="105" y="35"/>
                  </a:cubicBezTo>
                  <a:cubicBezTo>
                    <a:pt x="105" y="44"/>
                    <a:pt x="112" y="51"/>
                    <a:pt x="121" y="51"/>
                  </a:cubicBezTo>
                  <a:cubicBezTo>
                    <a:pt x="130" y="51"/>
                    <a:pt x="138" y="44"/>
                    <a:pt x="138" y="35"/>
                  </a:cubicBezTo>
                  <a:cubicBezTo>
                    <a:pt x="138" y="32"/>
                    <a:pt x="137" y="29"/>
                    <a:pt x="135" y="2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0" y="18"/>
                    <a:pt x="127" y="10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4"/>
                    <a:pt x="191" y="55"/>
                    <a:pt x="191" y="55"/>
                  </a:cubicBezTo>
                  <a:cubicBezTo>
                    <a:pt x="193" y="56"/>
                    <a:pt x="201" y="54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5" y="47"/>
                    <a:pt x="219" y="47"/>
                  </a:cubicBezTo>
                  <a:cubicBezTo>
                    <a:pt x="232" y="47"/>
                    <a:pt x="242" y="57"/>
                    <a:pt x="242" y="70"/>
                  </a:cubicBezTo>
                  <a:cubicBezTo>
                    <a:pt x="242" y="83"/>
                    <a:pt x="232" y="93"/>
                    <a:pt x="219" y="93"/>
                  </a:cubicBezTo>
                  <a:cubicBezTo>
                    <a:pt x="215" y="93"/>
                    <a:pt x="212" y="93"/>
                    <a:pt x="210" y="92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1" y="87"/>
                    <a:pt x="193" y="84"/>
                    <a:pt x="191" y="85"/>
                  </a:cubicBezTo>
                  <a:cubicBezTo>
                    <a:pt x="191" y="85"/>
                    <a:pt x="191" y="86"/>
                    <a:pt x="191" y="87"/>
                  </a:cubicBezTo>
                  <a:lnTo>
                    <a:pt x="191" y="140"/>
                  </a:lnTo>
                  <a:close/>
                  <a:moveTo>
                    <a:pt x="143" y="114"/>
                  </a:moveTo>
                  <a:cubicBezTo>
                    <a:pt x="143" y="114"/>
                    <a:pt x="143" y="114"/>
                    <a:pt x="143" y="114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38" y="123"/>
                    <a:pt x="135" y="130"/>
                    <a:pt x="136" y="132"/>
                  </a:cubicBezTo>
                  <a:cubicBezTo>
                    <a:pt x="136" y="133"/>
                    <a:pt x="137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2"/>
                    <a:pt x="186" y="80"/>
                    <a:pt x="188" y="79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0" y="84"/>
                    <a:pt x="210" y="84"/>
                    <a:pt x="210" y="84"/>
                  </a:cubicBezTo>
                  <a:cubicBezTo>
                    <a:pt x="212" y="86"/>
                    <a:pt x="215" y="86"/>
                    <a:pt x="219" y="86"/>
                  </a:cubicBezTo>
                  <a:cubicBezTo>
                    <a:pt x="228" y="86"/>
                    <a:pt x="235" y="79"/>
                    <a:pt x="235" y="70"/>
                  </a:cubicBezTo>
                  <a:cubicBezTo>
                    <a:pt x="235" y="61"/>
                    <a:pt x="228" y="54"/>
                    <a:pt x="219" y="54"/>
                  </a:cubicBezTo>
                  <a:cubicBezTo>
                    <a:pt x="215" y="54"/>
                    <a:pt x="212" y="55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8"/>
                  </a:cubicBezTo>
                  <a:cubicBezTo>
                    <a:pt x="135" y="10"/>
                    <a:pt x="138" y="17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9"/>
                    <a:pt x="145" y="32"/>
                    <a:pt x="145" y="35"/>
                  </a:cubicBezTo>
                  <a:cubicBezTo>
                    <a:pt x="145" y="48"/>
                    <a:pt x="134" y="58"/>
                    <a:pt x="121" y="58"/>
                  </a:cubicBezTo>
                  <a:cubicBezTo>
                    <a:pt x="108" y="58"/>
                    <a:pt x="98" y="48"/>
                    <a:pt x="98" y="35"/>
                  </a:cubicBezTo>
                  <a:cubicBezTo>
                    <a:pt x="98" y="32"/>
                    <a:pt x="98" y="29"/>
                    <a:pt x="100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10"/>
                    <a:pt x="106" y="8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5"/>
                    <a:pt x="27" y="54"/>
                    <a:pt x="24" y="54"/>
                  </a:cubicBezTo>
                  <a:cubicBezTo>
                    <a:pt x="15" y="54"/>
                    <a:pt x="7" y="61"/>
                    <a:pt x="7" y="70"/>
                  </a:cubicBezTo>
                  <a:cubicBezTo>
                    <a:pt x="7" y="79"/>
                    <a:pt x="15" y="86"/>
                    <a:pt x="24" y="86"/>
                  </a:cubicBezTo>
                  <a:cubicBezTo>
                    <a:pt x="27" y="86"/>
                    <a:pt x="30" y="86"/>
                    <a:pt x="32" y="84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9"/>
                  </a:cubicBezTo>
                  <a:cubicBezTo>
                    <a:pt x="56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6" y="133"/>
                    <a:pt x="106" y="132"/>
                  </a:cubicBezTo>
                  <a:cubicBezTo>
                    <a:pt x="107" y="130"/>
                    <a:pt x="105" y="123"/>
                    <a:pt x="101" y="118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8" y="111"/>
                    <a:pt x="98" y="108"/>
                    <a:pt x="98" y="105"/>
                  </a:cubicBezTo>
                  <a:cubicBezTo>
                    <a:pt x="98" y="92"/>
                    <a:pt x="108" y="82"/>
                    <a:pt x="121" y="82"/>
                  </a:cubicBezTo>
                  <a:cubicBezTo>
                    <a:pt x="134" y="82"/>
                    <a:pt x="145" y="92"/>
                    <a:pt x="145" y="105"/>
                  </a:cubicBezTo>
                  <a:cubicBezTo>
                    <a:pt x="145" y="108"/>
                    <a:pt x="144" y="111"/>
                    <a:pt x="143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433473A-6255-0343-B3CE-64B6AA13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317" y="2534310"/>
              <a:ext cx="482283" cy="481189"/>
            </a:xfrm>
            <a:custGeom>
              <a:avLst/>
              <a:gdLst>
                <a:gd name="T0" fmla="*/ 32 w 184"/>
                <a:gd name="T1" fmla="*/ 86 h 184"/>
                <a:gd name="T2" fmla="*/ 21 w 184"/>
                <a:gd name="T3" fmla="*/ 83 h 184"/>
                <a:gd name="T4" fmla="*/ 21 w 184"/>
                <a:gd name="T5" fmla="*/ 83 h 184"/>
                <a:gd name="T6" fmla="*/ 0 w 184"/>
                <a:gd name="T7" fmla="*/ 83 h 184"/>
                <a:gd name="T8" fmla="*/ 0 w 184"/>
                <a:gd name="T9" fmla="*/ 132 h 184"/>
                <a:gd name="T10" fmla="*/ 50 w 184"/>
                <a:gd name="T11" fmla="*/ 132 h 184"/>
                <a:gd name="T12" fmla="*/ 50 w 184"/>
                <a:gd name="T13" fmla="*/ 153 h 184"/>
                <a:gd name="T14" fmla="*/ 50 w 184"/>
                <a:gd name="T15" fmla="*/ 153 h 184"/>
                <a:gd name="T16" fmla="*/ 47 w 184"/>
                <a:gd name="T17" fmla="*/ 164 h 184"/>
                <a:gd name="T18" fmla="*/ 67 w 184"/>
                <a:gd name="T19" fmla="*/ 184 h 184"/>
                <a:gd name="T20" fmla="*/ 87 w 184"/>
                <a:gd name="T21" fmla="*/ 164 h 184"/>
                <a:gd name="T22" fmla="*/ 84 w 184"/>
                <a:gd name="T23" fmla="*/ 153 h 184"/>
                <a:gd name="T24" fmla="*/ 84 w 184"/>
                <a:gd name="T25" fmla="*/ 153 h 184"/>
                <a:gd name="T26" fmla="*/ 84 w 184"/>
                <a:gd name="T27" fmla="*/ 132 h 184"/>
                <a:gd name="T28" fmla="*/ 133 w 184"/>
                <a:gd name="T29" fmla="*/ 132 h 184"/>
                <a:gd name="T30" fmla="*/ 133 w 184"/>
                <a:gd name="T31" fmla="*/ 83 h 184"/>
                <a:gd name="T32" fmla="*/ 154 w 184"/>
                <a:gd name="T33" fmla="*/ 83 h 184"/>
                <a:gd name="T34" fmla="*/ 154 w 184"/>
                <a:gd name="T35" fmla="*/ 83 h 184"/>
                <a:gd name="T36" fmla="*/ 164 w 184"/>
                <a:gd name="T37" fmla="*/ 86 h 184"/>
                <a:gd name="T38" fmla="*/ 184 w 184"/>
                <a:gd name="T39" fmla="*/ 66 h 184"/>
                <a:gd name="T40" fmla="*/ 164 w 184"/>
                <a:gd name="T41" fmla="*/ 46 h 184"/>
                <a:gd name="T42" fmla="*/ 154 w 184"/>
                <a:gd name="T43" fmla="*/ 49 h 184"/>
                <a:gd name="T44" fmla="*/ 154 w 184"/>
                <a:gd name="T45" fmla="*/ 49 h 184"/>
                <a:gd name="T46" fmla="*/ 133 w 184"/>
                <a:gd name="T47" fmla="*/ 49 h 184"/>
                <a:gd name="T48" fmla="*/ 133 w 184"/>
                <a:gd name="T49" fmla="*/ 0 h 184"/>
                <a:gd name="T50" fmla="*/ 84 w 184"/>
                <a:gd name="T51" fmla="*/ 0 h 184"/>
                <a:gd name="T52" fmla="*/ 84 w 184"/>
                <a:gd name="T53" fmla="*/ 20 h 184"/>
                <a:gd name="T54" fmla="*/ 84 w 184"/>
                <a:gd name="T55" fmla="*/ 20 h 184"/>
                <a:gd name="T56" fmla="*/ 87 w 184"/>
                <a:gd name="T57" fmla="*/ 31 h 184"/>
                <a:gd name="T58" fmla="*/ 67 w 184"/>
                <a:gd name="T59" fmla="*/ 51 h 184"/>
                <a:gd name="T60" fmla="*/ 47 w 184"/>
                <a:gd name="T61" fmla="*/ 31 h 184"/>
                <a:gd name="T62" fmla="*/ 50 w 184"/>
                <a:gd name="T63" fmla="*/ 20 h 184"/>
                <a:gd name="T64" fmla="*/ 50 w 184"/>
                <a:gd name="T65" fmla="*/ 20 h 184"/>
                <a:gd name="T66" fmla="*/ 50 w 184"/>
                <a:gd name="T67" fmla="*/ 0 h 184"/>
                <a:gd name="T68" fmla="*/ 0 w 184"/>
                <a:gd name="T69" fmla="*/ 0 h 184"/>
                <a:gd name="T70" fmla="*/ 0 w 184"/>
                <a:gd name="T71" fmla="*/ 49 h 184"/>
                <a:gd name="T72" fmla="*/ 21 w 184"/>
                <a:gd name="T73" fmla="*/ 49 h 184"/>
                <a:gd name="T74" fmla="*/ 21 w 184"/>
                <a:gd name="T75" fmla="*/ 49 h 184"/>
                <a:gd name="T76" fmla="*/ 32 w 184"/>
                <a:gd name="T77" fmla="*/ 46 h 184"/>
                <a:gd name="T78" fmla="*/ 52 w 184"/>
                <a:gd name="T79" fmla="*/ 66 h 184"/>
                <a:gd name="T80" fmla="*/ 32 w 184"/>
                <a:gd name="T81" fmla="*/ 8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32" y="86"/>
                  </a:moveTo>
                  <a:cubicBezTo>
                    <a:pt x="28" y="86"/>
                    <a:pt x="24" y="85"/>
                    <a:pt x="21" y="83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1" y="83"/>
                    <a:pt x="0" y="70"/>
                    <a:pt x="0" y="8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0" y="132"/>
                    <a:pt x="50" y="132"/>
                    <a:pt x="50" y="132"/>
                  </a:cubicBezTo>
                  <a:cubicBezTo>
                    <a:pt x="63" y="132"/>
                    <a:pt x="50" y="153"/>
                    <a:pt x="50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8" y="156"/>
                    <a:pt x="47" y="160"/>
                    <a:pt x="47" y="164"/>
                  </a:cubicBezTo>
                  <a:cubicBezTo>
                    <a:pt x="47" y="175"/>
                    <a:pt x="56" y="184"/>
                    <a:pt x="67" y="184"/>
                  </a:cubicBezTo>
                  <a:cubicBezTo>
                    <a:pt x="78" y="184"/>
                    <a:pt x="87" y="175"/>
                    <a:pt x="87" y="164"/>
                  </a:cubicBezTo>
                  <a:cubicBezTo>
                    <a:pt x="87" y="160"/>
                    <a:pt x="86" y="156"/>
                    <a:pt x="84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3"/>
                    <a:pt x="71" y="132"/>
                    <a:pt x="84" y="132"/>
                  </a:cubicBezTo>
                  <a:cubicBezTo>
                    <a:pt x="133" y="132"/>
                    <a:pt x="133" y="132"/>
                    <a:pt x="133" y="13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54" y="83"/>
                    <a:pt x="154" y="83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7" y="85"/>
                    <a:pt x="160" y="86"/>
                    <a:pt x="164" y="86"/>
                  </a:cubicBezTo>
                  <a:cubicBezTo>
                    <a:pt x="175" y="86"/>
                    <a:pt x="184" y="77"/>
                    <a:pt x="184" y="66"/>
                  </a:cubicBezTo>
                  <a:cubicBezTo>
                    <a:pt x="184" y="55"/>
                    <a:pt x="175" y="46"/>
                    <a:pt x="164" y="46"/>
                  </a:cubicBezTo>
                  <a:cubicBezTo>
                    <a:pt x="160" y="46"/>
                    <a:pt x="157" y="47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33" y="62"/>
                    <a:pt x="133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1" y="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23"/>
                    <a:pt x="87" y="27"/>
                    <a:pt x="87" y="31"/>
                  </a:cubicBezTo>
                  <a:cubicBezTo>
                    <a:pt x="87" y="42"/>
                    <a:pt x="78" y="51"/>
                    <a:pt x="67" y="51"/>
                  </a:cubicBezTo>
                  <a:cubicBezTo>
                    <a:pt x="56" y="51"/>
                    <a:pt x="47" y="42"/>
                    <a:pt x="47" y="31"/>
                  </a:cubicBezTo>
                  <a:cubicBezTo>
                    <a:pt x="47" y="27"/>
                    <a:pt x="48" y="23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63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4" y="47"/>
                    <a:pt x="28" y="46"/>
                    <a:pt x="32" y="46"/>
                  </a:cubicBezTo>
                  <a:cubicBezTo>
                    <a:pt x="43" y="46"/>
                    <a:pt x="52" y="55"/>
                    <a:pt x="52" y="66"/>
                  </a:cubicBezTo>
                  <a:cubicBezTo>
                    <a:pt x="52" y="77"/>
                    <a:pt x="43" y="86"/>
                    <a:pt x="32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88E8941-C5F1-EC4E-9628-B1297F4C4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1662" y="2523374"/>
              <a:ext cx="499780" cy="499780"/>
            </a:xfrm>
            <a:custGeom>
              <a:avLst/>
              <a:gdLst>
                <a:gd name="T0" fmla="*/ 46 w 191"/>
                <a:gd name="T1" fmla="*/ 168 h 191"/>
                <a:gd name="T2" fmla="*/ 48 w 191"/>
                <a:gd name="T3" fmla="*/ 158 h 191"/>
                <a:gd name="T4" fmla="*/ 55 w 191"/>
                <a:gd name="T5" fmla="*/ 140 h 191"/>
                <a:gd name="T6" fmla="*/ 0 w 191"/>
                <a:gd name="T7" fmla="*/ 140 h 191"/>
                <a:gd name="T8" fmla="*/ 4 w 191"/>
                <a:gd name="T9" fmla="*/ 79 h 191"/>
                <a:gd name="T10" fmla="*/ 22 w 191"/>
                <a:gd name="T11" fmla="*/ 82 h 191"/>
                <a:gd name="T12" fmla="*/ 35 w 191"/>
                <a:gd name="T13" fmla="*/ 86 h 191"/>
                <a:gd name="T14" fmla="*/ 35 w 191"/>
                <a:gd name="T15" fmla="*/ 54 h 191"/>
                <a:gd name="T16" fmla="*/ 22 w 191"/>
                <a:gd name="T17" fmla="*/ 58 h 191"/>
                <a:gd name="T18" fmla="*/ 4 w 191"/>
                <a:gd name="T19" fmla="*/ 61 h 191"/>
                <a:gd name="T20" fmla="*/ 0 w 191"/>
                <a:gd name="T21" fmla="*/ 0 h 191"/>
                <a:gd name="T22" fmla="*/ 61 w 191"/>
                <a:gd name="T23" fmla="*/ 4 h 191"/>
                <a:gd name="T24" fmla="*/ 58 w 191"/>
                <a:gd name="T25" fmla="*/ 23 h 191"/>
                <a:gd name="T26" fmla="*/ 53 w 191"/>
                <a:gd name="T27" fmla="*/ 35 h 191"/>
                <a:gd name="T28" fmla="*/ 86 w 191"/>
                <a:gd name="T29" fmla="*/ 35 h 191"/>
                <a:gd name="T30" fmla="*/ 81 w 191"/>
                <a:gd name="T31" fmla="*/ 23 h 191"/>
                <a:gd name="T32" fmla="*/ 78 w 191"/>
                <a:gd name="T33" fmla="*/ 4 h 191"/>
                <a:gd name="T34" fmla="*/ 140 w 191"/>
                <a:gd name="T35" fmla="*/ 0 h 191"/>
                <a:gd name="T36" fmla="*/ 140 w 191"/>
                <a:gd name="T37" fmla="*/ 55 h 191"/>
                <a:gd name="T38" fmla="*/ 159 w 191"/>
                <a:gd name="T39" fmla="*/ 48 h 191"/>
                <a:gd name="T40" fmla="*/ 167 w 191"/>
                <a:gd name="T41" fmla="*/ 47 h 191"/>
                <a:gd name="T42" fmla="*/ 167 w 191"/>
                <a:gd name="T43" fmla="*/ 93 h 191"/>
                <a:gd name="T44" fmla="*/ 159 w 191"/>
                <a:gd name="T45" fmla="*/ 92 h 191"/>
                <a:gd name="T46" fmla="*/ 140 w 191"/>
                <a:gd name="T47" fmla="*/ 85 h 191"/>
                <a:gd name="T48" fmla="*/ 140 w 191"/>
                <a:gd name="T49" fmla="*/ 140 h 191"/>
                <a:gd name="T50" fmla="*/ 85 w 191"/>
                <a:gd name="T51" fmla="*/ 140 h 191"/>
                <a:gd name="T52" fmla="*/ 92 w 191"/>
                <a:gd name="T53" fmla="*/ 158 h 191"/>
                <a:gd name="T54" fmla="*/ 93 w 191"/>
                <a:gd name="T55" fmla="*/ 168 h 191"/>
                <a:gd name="T56" fmla="*/ 58 w 191"/>
                <a:gd name="T57" fmla="*/ 155 h 191"/>
                <a:gd name="T58" fmla="*/ 56 w 191"/>
                <a:gd name="T59" fmla="*/ 159 h 191"/>
                <a:gd name="T60" fmla="*/ 70 w 191"/>
                <a:gd name="T61" fmla="*/ 184 h 191"/>
                <a:gd name="T62" fmla="*/ 84 w 191"/>
                <a:gd name="T63" fmla="*/ 159 h 191"/>
                <a:gd name="T64" fmla="*/ 82 w 191"/>
                <a:gd name="T65" fmla="*/ 155 h 191"/>
                <a:gd name="T66" fmla="*/ 87 w 191"/>
                <a:gd name="T67" fmla="*/ 133 h 191"/>
                <a:gd name="T68" fmla="*/ 133 w 191"/>
                <a:gd name="T69" fmla="*/ 87 h 191"/>
                <a:gd name="T70" fmla="*/ 154 w 191"/>
                <a:gd name="T71" fmla="*/ 82 h 191"/>
                <a:gd name="T72" fmla="*/ 158 w 191"/>
                <a:gd name="T73" fmla="*/ 84 h 191"/>
                <a:gd name="T74" fmla="*/ 184 w 191"/>
                <a:gd name="T75" fmla="*/ 70 h 191"/>
                <a:gd name="T76" fmla="*/ 158 w 191"/>
                <a:gd name="T77" fmla="*/ 56 h 191"/>
                <a:gd name="T78" fmla="*/ 154 w 191"/>
                <a:gd name="T79" fmla="*/ 58 h 191"/>
                <a:gd name="T80" fmla="*/ 133 w 191"/>
                <a:gd name="T81" fmla="*/ 53 h 191"/>
                <a:gd name="T82" fmla="*/ 87 w 191"/>
                <a:gd name="T83" fmla="*/ 7 h 191"/>
                <a:gd name="T84" fmla="*/ 90 w 191"/>
                <a:gd name="T85" fmla="*/ 22 h 191"/>
                <a:gd name="T86" fmla="*/ 91 w 191"/>
                <a:gd name="T87" fmla="*/ 26 h 191"/>
                <a:gd name="T88" fmla="*/ 70 w 191"/>
                <a:gd name="T89" fmla="*/ 58 h 191"/>
                <a:gd name="T90" fmla="*/ 48 w 191"/>
                <a:gd name="T91" fmla="*/ 26 h 191"/>
                <a:gd name="T92" fmla="*/ 50 w 191"/>
                <a:gd name="T93" fmla="*/ 22 h 191"/>
                <a:gd name="T94" fmla="*/ 53 w 191"/>
                <a:gd name="T95" fmla="*/ 7 h 191"/>
                <a:gd name="T96" fmla="*/ 7 w 191"/>
                <a:gd name="T97" fmla="*/ 53 h 191"/>
                <a:gd name="T98" fmla="*/ 22 w 191"/>
                <a:gd name="T99" fmla="*/ 50 h 191"/>
                <a:gd name="T100" fmla="*/ 26 w 191"/>
                <a:gd name="T101" fmla="*/ 48 h 191"/>
                <a:gd name="T102" fmla="*/ 58 w 191"/>
                <a:gd name="T103" fmla="*/ 70 h 191"/>
                <a:gd name="T104" fmla="*/ 26 w 191"/>
                <a:gd name="T105" fmla="*/ 92 h 191"/>
                <a:gd name="T106" fmla="*/ 22 w 191"/>
                <a:gd name="T107" fmla="*/ 90 h 191"/>
                <a:gd name="T108" fmla="*/ 7 w 191"/>
                <a:gd name="T109" fmla="*/ 87 h 191"/>
                <a:gd name="T110" fmla="*/ 53 w 191"/>
                <a:gd name="T111" fmla="*/ 133 h 191"/>
                <a:gd name="T112" fmla="*/ 58 w 191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91">
                  <a:moveTo>
                    <a:pt x="70" y="191"/>
                  </a:moveTo>
                  <a:cubicBezTo>
                    <a:pt x="57" y="191"/>
                    <a:pt x="46" y="180"/>
                    <a:pt x="46" y="168"/>
                  </a:cubicBezTo>
                  <a:cubicBezTo>
                    <a:pt x="46" y="164"/>
                    <a:pt x="47" y="161"/>
                    <a:pt x="48" y="159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53" y="150"/>
                    <a:pt x="56" y="142"/>
                    <a:pt x="55" y="140"/>
                  </a:cubicBezTo>
                  <a:cubicBezTo>
                    <a:pt x="55" y="140"/>
                    <a:pt x="53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2" y="80"/>
                    <a:pt x="4" y="79"/>
                  </a:cubicBezTo>
                  <a:cubicBezTo>
                    <a:pt x="9" y="76"/>
                    <a:pt x="17" y="79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8" y="86"/>
                    <a:pt x="31" y="86"/>
                    <a:pt x="35" y="86"/>
                  </a:cubicBezTo>
                  <a:cubicBezTo>
                    <a:pt x="44" y="86"/>
                    <a:pt x="51" y="79"/>
                    <a:pt x="51" y="70"/>
                  </a:cubicBezTo>
                  <a:cubicBezTo>
                    <a:pt x="51" y="61"/>
                    <a:pt x="44" y="54"/>
                    <a:pt x="35" y="54"/>
                  </a:cubicBezTo>
                  <a:cubicBezTo>
                    <a:pt x="31" y="54"/>
                    <a:pt x="28" y="55"/>
                    <a:pt x="26" y="56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7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2"/>
                    <a:pt x="61" y="4"/>
                  </a:cubicBezTo>
                  <a:cubicBezTo>
                    <a:pt x="64" y="9"/>
                    <a:pt x="61" y="18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9"/>
                    <a:pt x="53" y="32"/>
                    <a:pt x="53" y="35"/>
                  </a:cubicBezTo>
                  <a:cubicBezTo>
                    <a:pt x="53" y="44"/>
                    <a:pt x="61" y="51"/>
                    <a:pt x="70" y="51"/>
                  </a:cubicBezTo>
                  <a:cubicBezTo>
                    <a:pt x="79" y="51"/>
                    <a:pt x="86" y="44"/>
                    <a:pt x="86" y="35"/>
                  </a:cubicBezTo>
                  <a:cubicBezTo>
                    <a:pt x="86" y="32"/>
                    <a:pt x="85" y="29"/>
                    <a:pt x="84" y="26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79" y="18"/>
                    <a:pt x="76" y="9"/>
                    <a:pt x="78" y="4"/>
                  </a:cubicBezTo>
                  <a:cubicBezTo>
                    <a:pt x="79" y="2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4"/>
                    <a:pt x="140" y="55"/>
                    <a:pt x="140" y="55"/>
                  </a:cubicBezTo>
                  <a:cubicBezTo>
                    <a:pt x="142" y="56"/>
                    <a:pt x="150" y="54"/>
                    <a:pt x="155" y="50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61" y="47"/>
                    <a:pt x="164" y="47"/>
                    <a:pt x="167" y="47"/>
                  </a:cubicBezTo>
                  <a:cubicBezTo>
                    <a:pt x="180" y="47"/>
                    <a:pt x="191" y="57"/>
                    <a:pt x="191" y="70"/>
                  </a:cubicBezTo>
                  <a:cubicBezTo>
                    <a:pt x="191" y="83"/>
                    <a:pt x="180" y="93"/>
                    <a:pt x="167" y="93"/>
                  </a:cubicBezTo>
                  <a:cubicBezTo>
                    <a:pt x="164" y="93"/>
                    <a:pt x="161" y="93"/>
                    <a:pt x="159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0" y="87"/>
                    <a:pt x="142" y="84"/>
                    <a:pt x="140" y="85"/>
                  </a:cubicBezTo>
                  <a:cubicBezTo>
                    <a:pt x="140" y="85"/>
                    <a:pt x="140" y="86"/>
                    <a:pt x="140" y="87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6" y="140"/>
                    <a:pt x="85" y="140"/>
                    <a:pt x="85" y="140"/>
                  </a:cubicBezTo>
                  <a:cubicBezTo>
                    <a:pt x="83" y="142"/>
                    <a:pt x="86" y="150"/>
                    <a:pt x="90" y="155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3" y="161"/>
                    <a:pt x="93" y="164"/>
                    <a:pt x="93" y="168"/>
                  </a:cubicBezTo>
                  <a:cubicBezTo>
                    <a:pt x="93" y="180"/>
                    <a:pt x="83" y="191"/>
                    <a:pt x="70" y="191"/>
                  </a:cubicBezTo>
                  <a:close/>
                  <a:moveTo>
                    <a:pt x="58" y="155"/>
                  </a:moveTo>
                  <a:cubicBezTo>
                    <a:pt x="58" y="155"/>
                    <a:pt x="58" y="155"/>
                    <a:pt x="58" y="15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61"/>
                    <a:pt x="53" y="164"/>
                    <a:pt x="53" y="168"/>
                  </a:cubicBezTo>
                  <a:cubicBezTo>
                    <a:pt x="53" y="177"/>
                    <a:pt x="61" y="184"/>
                    <a:pt x="70" y="184"/>
                  </a:cubicBezTo>
                  <a:cubicBezTo>
                    <a:pt x="79" y="184"/>
                    <a:pt x="86" y="177"/>
                    <a:pt x="86" y="168"/>
                  </a:cubicBezTo>
                  <a:cubicBezTo>
                    <a:pt x="86" y="164"/>
                    <a:pt x="85" y="161"/>
                    <a:pt x="84" y="159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9" y="150"/>
                    <a:pt x="76" y="142"/>
                    <a:pt x="78" y="137"/>
                  </a:cubicBezTo>
                  <a:cubicBezTo>
                    <a:pt x="79" y="135"/>
                    <a:pt x="82" y="133"/>
                    <a:pt x="87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82"/>
                    <a:pt x="135" y="80"/>
                    <a:pt x="137" y="79"/>
                  </a:cubicBezTo>
                  <a:cubicBezTo>
                    <a:pt x="142" y="76"/>
                    <a:pt x="149" y="79"/>
                    <a:pt x="154" y="82"/>
                  </a:cubicBezTo>
                  <a:cubicBezTo>
                    <a:pt x="155" y="81"/>
                    <a:pt x="155" y="81"/>
                    <a:pt x="155" y="81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61" y="86"/>
                    <a:pt x="164" y="86"/>
                    <a:pt x="167" y="86"/>
                  </a:cubicBezTo>
                  <a:cubicBezTo>
                    <a:pt x="176" y="86"/>
                    <a:pt x="184" y="79"/>
                    <a:pt x="184" y="70"/>
                  </a:cubicBezTo>
                  <a:cubicBezTo>
                    <a:pt x="184" y="61"/>
                    <a:pt x="176" y="54"/>
                    <a:pt x="167" y="54"/>
                  </a:cubicBezTo>
                  <a:cubicBezTo>
                    <a:pt x="164" y="54"/>
                    <a:pt x="161" y="55"/>
                    <a:pt x="158" y="5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49" y="61"/>
                    <a:pt x="142" y="64"/>
                    <a:pt x="137" y="61"/>
                  </a:cubicBezTo>
                  <a:cubicBezTo>
                    <a:pt x="135" y="60"/>
                    <a:pt x="133" y="58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5" y="7"/>
                    <a:pt x="85" y="8"/>
                  </a:cubicBezTo>
                  <a:cubicBezTo>
                    <a:pt x="83" y="10"/>
                    <a:pt x="86" y="17"/>
                    <a:pt x="90" y="22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3" y="29"/>
                    <a:pt x="93" y="32"/>
                    <a:pt x="93" y="35"/>
                  </a:cubicBezTo>
                  <a:cubicBezTo>
                    <a:pt x="93" y="48"/>
                    <a:pt x="83" y="58"/>
                    <a:pt x="70" y="58"/>
                  </a:cubicBezTo>
                  <a:cubicBezTo>
                    <a:pt x="57" y="58"/>
                    <a:pt x="46" y="48"/>
                    <a:pt x="46" y="35"/>
                  </a:cubicBezTo>
                  <a:cubicBezTo>
                    <a:pt x="46" y="32"/>
                    <a:pt x="47" y="29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10"/>
                    <a:pt x="55" y="8"/>
                  </a:cubicBezTo>
                  <a:cubicBezTo>
                    <a:pt x="55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5"/>
                    <a:pt x="7" y="55"/>
                  </a:cubicBezTo>
                  <a:cubicBezTo>
                    <a:pt x="9" y="56"/>
                    <a:pt x="17" y="54"/>
                    <a:pt x="22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31" y="47"/>
                    <a:pt x="35" y="47"/>
                  </a:cubicBezTo>
                  <a:cubicBezTo>
                    <a:pt x="48" y="47"/>
                    <a:pt x="58" y="57"/>
                    <a:pt x="58" y="70"/>
                  </a:cubicBezTo>
                  <a:cubicBezTo>
                    <a:pt x="58" y="83"/>
                    <a:pt x="48" y="93"/>
                    <a:pt x="35" y="93"/>
                  </a:cubicBezTo>
                  <a:cubicBezTo>
                    <a:pt x="31" y="93"/>
                    <a:pt x="28" y="93"/>
                    <a:pt x="26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87"/>
                    <a:pt x="9" y="84"/>
                    <a:pt x="7" y="85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8" y="133"/>
                    <a:pt x="60" y="135"/>
                    <a:pt x="61" y="137"/>
                  </a:cubicBezTo>
                  <a:cubicBezTo>
                    <a:pt x="64" y="142"/>
                    <a:pt x="61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ECCC879-F491-BB4E-93DD-FFC12FC96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968" y="2400889"/>
              <a:ext cx="348862" cy="479002"/>
            </a:xfrm>
            <a:custGeom>
              <a:avLst/>
              <a:gdLst>
                <a:gd name="T0" fmla="*/ 86 w 133"/>
                <a:gd name="T1" fmla="*/ 152 h 183"/>
                <a:gd name="T2" fmla="*/ 83 w 133"/>
                <a:gd name="T3" fmla="*/ 163 h 183"/>
                <a:gd name="T4" fmla="*/ 83 w 133"/>
                <a:gd name="T5" fmla="*/ 163 h 183"/>
                <a:gd name="T6" fmla="*/ 83 w 133"/>
                <a:gd name="T7" fmla="*/ 183 h 183"/>
                <a:gd name="T8" fmla="*/ 133 w 133"/>
                <a:gd name="T9" fmla="*/ 183 h 183"/>
                <a:gd name="T10" fmla="*/ 133 w 133"/>
                <a:gd name="T11" fmla="*/ 134 h 183"/>
                <a:gd name="T12" fmla="*/ 112 w 133"/>
                <a:gd name="T13" fmla="*/ 134 h 183"/>
                <a:gd name="T14" fmla="*/ 112 w 133"/>
                <a:gd name="T15" fmla="*/ 134 h 183"/>
                <a:gd name="T16" fmla="*/ 102 w 133"/>
                <a:gd name="T17" fmla="*/ 137 h 183"/>
                <a:gd name="T18" fmla="*/ 82 w 133"/>
                <a:gd name="T19" fmla="*/ 117 h 183"/>
                <a:gd name="T20" fmla="*/ 102 w 133"/>
                <a:gd name="T21" fmla="*/ 97 h 183"/>
                <a:gd name="T22" fmla="*/ 112 w 133"/>
                <a:gd name="T23" fmla="*/ 100 h 183"/>
                <a:gd name="T24" fmla="*/ 112 w 133"/>
                <a:gd name="T25" fmla="*/ 100 h 183"/>
                <a:gd name="T26" fmla="*/ 133 w 133"/>
                <a:gd name="T27" fmla="*/ 100 h 183"/>
                <a:gd name="T28" fmla="*/ 133 w 133"/>
                <a:gd name="T29" fmla="*/ 51 h 183"/>
                <a:gd name="T30" fmla="*/ 83 w 133"/>
                <a:gd name="T31" fmla="*/ 51 h 183"/>
                <a:gd name="T32" fmla="*/ 83 w 133"/>
                <a:gd name="T33" fmla="*/ 30 h 183"/>
                <a:gd name="T34" fmla="*/ 83 w 133"/>
                <a:gd name="T35" fmla="*/ 30 h 183"/>
                <a:gd name="T36" fmla="*/ 86 w 133"/>
                <a:gd name="T37" fmla="*/ 20 h 183"/>
                <a:gd name="T38" fmla="*/ 66 w 133"/>
                <a:gd name="T39" fmla="*/ 0 h 183"/>
                <a:gd name="T40" fmla="*/ 46 w 133"/>
                <a:gd name="T41" fmla="*/ 20 h 183"/>
                <a:gd name="T42" fmla="*/ 50 w 133"/>
                <a:gd name="T43" fmla="*/ 30 h 183"/>
                <a:gd name="T44" fmla="*/ 50 w 133"/>
                <a:gd name="T45" fmla="*/ 30 h 183"/>
                <a:gd name="T46" fmla="*/ 50 w 133"/>
                <a:gd name="T47" fmla="*/ 51 h 183"/>
                <a:gd name="T48" fmla="*/ 0 w 133"/>
                <a:gd name="T49" fmla="*/ 51 h 183"/>
                <a:gd name="T50" fmla="*/ 0 w 133"/>
                <a:gd name="T51" fmla="*/ 100 h 183"/>
                <a:gd name="T52" fmla="*/ 20 w 133"/>
                <a:gd name="T53" fmla="*/ 100 h 183"/>
                <a:gd name="T54" fmla="*/ 20 w 133"/>
                <a:gd name="T55" fmla="*/ 100 h 183"/>
                <a:gd name="T56" fmla="*/ 31 w 133"/>
                <a:gd name="T57" fmla="*/ 97 h 183"/>
                <a:gd name="T58" fmla="*/ 51 w 133"/>
                <a:gd name="T59" fmla="*/ 117 h 183"/>
                <a:gd name="T60" fmla="*/ 31 w 133"/>
                <a:gd name="T61" fmla="*/ 137 h 183"/>
                <a:gd name="T62" fmla="*/ 20 w 133"/>
                <a:gd name="T63" fmla="*/ 134 h 183"/>
                <a:gd name="T64" fmla="*/ 20 w 133"/>
                <a:gd name="T65" fmla="*/ 134 h 183"/>
                <a:gd name="T66" fmla="*/ 0 w 133"/>
                <a:gd name="T67" fmla="*/ 134 h 183"/>
                <a:gd name="T68" fmla="*/ 0 w 133"/>
                <a:gd name="T69" fmla="*/ 183 h 183"/>
                <a:gd name="T70" fmla="*/ 50 w 133"/>
                <a:gd name="T71" fmla="*/ 183 h 183"/>
                <a:gd name="T72" fmla="*/ 50 w 133"/>
                <a:gd name="T73" fmla="*/ 163 h 183"/>
                <a:gd name="T74" fmla="*/ 50 w 133"/>
                <a:gd name="T75" fmla="*/ 163 h 183"/>
                <a:gd name="T76" fmla="*/ 46 w 133"/>
                <a:gd name="T77" fmla="*/ 152 h 183"/>
                <a:gd name="T78" fmla="*/ 66 w 133"/>
                <a:gd name="T79" fmla="*/ 132 h 183"/>
                <a:gd name="T80" fmla="*/ 86 w 133"/>
                <a:gd name="T81" fmla="*/ 15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83">
                  <a:moveTo>
                    <a:pt x="86" y="152"/>
                  </a:moveTo>
                  <a:cubicBezTo>
                    <a:pt x="86" y="156"/>
                    <a:pt x="85" y="160"/>
                    <a:pt x="83" y="163"/>
                  </a:cubicBezTo>
                  <a:cubicBezTo>
                    <a:pt x="83" y="163"/>
                    <a:pt x="83" y="163"/>
                    <a:pt x="83" y="163"/>
                  </a:cubicBezTo>
                  <a:cubicBezTo>
                    <a:pt x="83" y="163"/>
                    <a:pt x="70" y="183"/>
                    <a:pt x="83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09" y="136"/>
                    <a:pt x="106" y="137"/>
                    <a:pt x="102" y="137"/>
                  </a:cubicBezTo>
                  <a:cubicBezTo>
                    <a:pt x="91" y="137"/>
                    <a:pt x="82" y="128"/>
                    <a:pt x="82" y="117"/>
                  </a:cubicBezTo>
                  <a:cubicBezTo>
                    <a:pt x="82" y="106"/>
                    <a:pt x="91" y="97"/>
                    <a:pt x="102" y="97"/>
                  </a:cubicBezTo>
                  <a:cubicBezTo>
                    <a:pt x="106" y="97"/>
                    <a:pt x="109" y="98"/>
                    <a:pt x="112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100"/>
                    <a:pt x="133" y="113"/>
                    <a:pt x="133" y="100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0"/>
                    <a:pt x="83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27"/>
                    <a:pt x="86" y="23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ubicBezTo>
                    <a:pt x="46" y="23"/>
                    <a:pt x="48" y="27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62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3"/>
                    <a:pt x="20" y="100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4" y="98"/>
                    <a:pt x="27" y="97"/>
                    <a:pt x="31" y="97"/>
                  </a:cubicBezTo>
                  <a:cubicBezTo>
                    <a:pt x="42" y="97"/>
                    <a:pt x="51" y="106"/>
                    <a:pt x="51" y="117"/>
                  </a:cubicBezTo>
                  <a:cubicBezTo>
                    <a:pt x="51" y="128"/>
                    <a:pt x="42" y="137"/>
                    <a:pt x="31" y="137"/>
                  </a:cubicBezTo>
                  <a:cubicBezTo>
                    <a:pt x="27" y="137"/>
                    <a:pt x="24" y="136"/>
                    <a:pt x="20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0" y="134"/>
                    <a:pt x="0" y="121"/>
                    <a:pt x="0" y="134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62" y="183"/>
                    <a:pt x="50" y="163"/>
                    <a:pt x="50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48" y="160"/>
                    <a:pt x="46" y="156"/>
                    <a:pt x="46" y="152"/>
                  </a:cubicBezTo>
                  <a:cubicBezTo>
                    <a:pt x="46" y="141"/>
                    <a:pt x="55" y="132"/>
                    <a:pt x="66" y="132"/>
                  </a:cubicBezTo>
                  <a:cubicBezTo>
                    <a:pt x="77" y="132"/>
                    <a:pt x="86" y="141"/>
                    <a:pt x="86" y="1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C472DBB-3E74-6449-A780-04E91ED01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8313" y="2389953"/>
              <a:ext cx="364173" cy="499780"/>
            </a:xfrm>
            <a:custGeom>
              <a:avLst/>
              <a:gdLst>
                <a:gd name="T0" fmla="*/ 86 w 139"/>
                <a:gd name="T1" fmla="*/ 191 h 191"/>
                <a:gd name="T2" fmla="*/ 81 w 139"/>
                <a:gd name="T3" fmla="*/ 169 h 191"/>
                <a:gd name="T4" fmla="*/ 83 w 139"/>
                <a:gd name="T5" fmla="*/ 165 h 191"/>
                <a:gd name="T6" fmla="*/ 69 w 139"/>
                <a:gd name="T7" fmla="*/ 140 h 191"/>
                <a:gd name="T8" fmla="*/ 56 w 139"/>
                <a:gd name="T9" fmla="*/ 165 h 191"/>
                <a:gd name="T10" fmla="*/ 58 w 139"/>
                <a:gd name="T11" fmla="*/ 169 h 191"/>
                <a:gd name="T12" fmla="*/ 53 w 139"/>
                <a:gd name="T13" fmla="*/ 191 h 191"/>
                <a:gd name="T14" fmla="*/ 0 w 139"/>
                <a:gd name="T15" fmla="*/ 138 h 191"/>
                <a:gd name="T16" fmla="*/ 22 w 139"/>
                <a:gd name="T17" fmla="*/ 133 h 191"/>
                <a:gd name="T18" fmla="*/ 25 w 139"/>
                <a:gd name="T19" fmla="*/ 135 h 191"/>
                <a:gd name="T20" fmla="*/ 51 w 139"/>
                <a:gd name="T21" fmla="*/ 121 h 191"/>
                <a:gd name="T22" fmla="*/ 25 w 139"/>
                <a:gd name="T23" fmla="*/ 107 h 191"/>
                <a:gd name="T24" fmla="*/ 22 w 139"/>
                <a:gd name="T25" fmla="*/ 109 h 191"/>
                <a:gd name="T26" fmla="*/ 0 w 139"/>
                <a:gd name="T27" fmla="*/ 104 h 191"/>
                <a:gd name="T28" fmla="*/ 53 w 139"/>
                <a:gd name="T29" fmla="*/ 51 h 191"/>
                <a:gd name="T30" fmla="*/ 50 w 139"/>
                <a:gd name="T31" fmla="*/ 36 h 191"/>
                <a:gd name="T32" fmla="*/ 48 w 139"/>
                <a:gd name="T33" fmla="*/ 32 h 191"/>
                <a:gd name="T34" fmla="*/ 69 w 139"/>
                <a:gd name="T35" fmla="*/ 0 h 191"/>
                <a:gd name="T36" fmla="*/ 91 w 139"/>
                <a:gd name="T37" fmla="*/ 32 h 191"/>
                <a:gd name="T38" fmla="*/ 89 w 139"/>
                <a:gd name="T39" fmla="*/ 36 h 191"/>
                <a:gd name="T40" fmla="*/ 86 w 139"/>
                <a:gd name="T41" fmla="*/ 51 h 191"/>
                <a:gd name="T42" fmla="*/ 139 w 139"/>
                <a:gd name="T43" fmla="*/ 104 h 191"/>
                <a:gd name="T44" fmla="*/ 117 w 139"/>
                <a:gd name="T45" fmla="*/ 109 h 191"/>
                <a:gd name="T46" fmla="*/ 113 w 139"/>
                <a:gd name="T47" fmla="*/ 107 h 191"/>
                <a:gd name="T48" fmla="*/ 88 w 139"/>
                <a:gd name="T49" fmla="*/ 121 h 191"/>
                <a:gd name="T50" fmla="*/ 113 w 139"/>
                <a:gd name="T51" fmla="*/ 135 h 191"/>
                <a:gd name="T52" fmla="*/ 117 w 139"/>
                <a:gd name="T53" fmla="*/ 133 h 191"/>
                <a:gd name="T54" fmla="*/ 139 w 139"/>
                <a:gd name="T55" fmla="*/ 138 h 191"/>
                <a:gd name="T56" fmla="*/ 91 w 139"/>
                <a:gd name="T57" fmla="*/ 165 h 191"/>
                <a:gd name="T58" fmla="*/ 89 w 139"/>
                <a:gd name="T59" fmla="*/ 169 h 191"/>
                <a:gd name="T60" fmla="*/ 86 w 139"/>
                <a:gd name="T61" fmla="*/ 184 h 191"/>
                <a:gd name="T62" fmla="*/ 132 w 139"/>
                <a:gd name="T63" fmla="*/ 138 h 191"/>
                <a:gd name="T64" fmla="*/ 117 w 139"/>
                <a:gd name="T65" fmla="*/ 141 h 191"/>
                <a:gd name="T66" fmla="*/ 114 w 139"/>
                <a:gd name="T67" fmla="*/ 143 h 191"/>
                <a:gd name="T68" fmla="*/ 81 w 139"/>
                <a:gd name="T69" fmla="*/ 121 h 191"/>
                <a:gd name="T70" fmla="*/ 114 w 139"/>
                <a:gd name="T71" fmla="*/ 99 h 191"/>
                <a:gd name="T72" fmla="*/ 117 w 139"/>
                <a:gd name="T73" fmla="*/ 101 h 191"/>
                <a:gd name="T74" fmla="*/ 132 w 139"/>
                <a:gd name="T75" fmla="*/ 104 h 191"/>
                <a:gd name="T76" fmla="*/ 86 w 139"/>
                <a:gd name="T77" fmla="*/ 58 h 191"/>
                <a:gd name="T78" fmla="*/ 81 w 139"/>
                <a:gd name="T79" fmla="*/ 36 h 191"/>
                <a:gd name="T80" fmla="*/ 83 w 139"/>
                <a:gd name="T81" fmla="*/ 32 h 191"/>
                <a:gd name="T82" fmla="*/ 69 w 139"/>
                <a:gd name="T83" fmla="*/ 7 h 191"/>
                <a:gd name="T84" fmla="*/ 56 w 139"/>
                <a:gd name="T85" fmla="*/ 32 h 191"/>
                <a:gd name="T86" fmla="*/ 58 w 139"/>
                <a:gd name="T87" fmla="*/ 36 h 191"/>
                <a:gd name="T88" fmla="*/ 53 w 139"/>
                <a:gd name="T89" fmla="*/ 58 h 191"/>
                <a:gd name="T90" fmla="*/ 7 w 139"/>
                <a:gd name="T91" fmla="*/ 104 h 191"/>
                <a:gd name="T92" fmla="*/ 22 w 139"/>
                <a:gd name="T93" fmla="*/ 101 h 191"/>
                <a:gd name="T94" fmla="*/ 25 w 139"/>
                <a:gd name="T95" fmla="*/ 100 h 191"/>
                <a:gd name="T96" fmla="*/ 58 w 139"/>
                <a:gd name="T97" fmla="*/ 121 h 191"/>
                <a:gd name="T98" fmla="*/ 25 w 139"/>
                <a:gd name="T99" fmla="*/ 143 h 191"/>
                <a:gd name="T100" fmla="*/ 22 w 139"/>
                <a:gd name="T101" fmla="*/ 141 h 191"/>
                <a:gd name="T102" fmla="*/ 7 w 139"/>
                <a:gd name="T103" fmla="*/ 138 h 191"/>
                <a:gd name="T104" fmla="*/ 53 w 139"/>
                <a:gd name="T105" fmla="*/ 184 h 191"/>
                <a:gd name="T106" fmla="*/ 50 w 139"/>
                <a:gd name="T107" fmla="*/ 169 h 191"/>
                <a:gd name="T108" fmla="*/ 48 w 139"/>
                <a:gd name="T109" fmla="*/ 165 h 191"/>
                <a:gd name="T110" fmla="*/ 69 w 139"/>
                <a:gd name="T111" fmla="*/ 133 h 191"/>
                <a:gd name="T112" fmla="*/ 91 w 139"/>
                <a:gd name="T113" fmla="*/ 16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91">
                  <a:moveTo>
                    <a:pt x="139" y="191"/>
                  </a:moveTo>
                  <a:cubicBezTo>
                    <a:pt x="86" y="191"/>
                    <a:pt x="86" y="191"/>
                    <a:pt x="86" y="191"/>
                  </a:cubicBezTo>
                  <a:cubicBezTo>
                    <a:pt x="81" y="191"/>
                    <a:pt x="79" y="189"/>
                    <a:pt x="78" y="187"/>
                  </a:cubicBezTo>
                  <a:cubicBezTo>
                    <a:pt x="75" y="182"/>
                    <a:pt x="78" y="174"/>
                    <a:pt x="81" y="169"/>
                  </a:cubicBezTo>
                  <a:cubicBezTo>
                    <a:pt x="81" y="169"/>
                    <a:pt x="81" y="169"/>
                    <a:pt x="81" y="169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5" y="162"/>
                    <a:pt x="86" y="159"/>
                    <a:pt x="86" y="156"/>
                  </a:cubicBezTo>
                  <a:cubicBezTo>
                    <a:pt x="86" y="147"/>
                    <a:pt x="78" y="140"/>
                    <a:pt x="69" y="140"/>
                  </a:cubicBezTo>
                  <a:cubicBezTo>
                    <a:pt x="60" y="140"/>
                    <a:pt x="53" y="147"/>
                    <a:pt x="53" y="156"/>
                  </a:cubicBezTo>
                  <a:cubicBezTo>
                    <a:pt x="53" y="159"/>
                    <a:pt x="54" y="162"/>
                    <a:pt x="56" y="165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60" y="174"/>
                    <a:pt x="63" y="182"/>
                    <a:pt x="61" y="187"/>
                  </a:cubicBezTo>
                  <a:cubicBezTo>
                    <a:pt x="60" y="189"/>
                    <a:pt x="57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1"/>
                    <a:pt x="4" y="130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8" y="137"/>
                    <a:pt x="31" y="137"/>
                    <a:pt x="34" y="137"/>
                  </a:cubicBezTo>
                  <a:cubicBezTo>
                    <a:pt x="43" y="137"/>
                    <a:pt x="51" y="130"/>
                    <a:pt x="51" y="121"/>
                  </a:cubicBezTo>
                  <a:cubicBezTo>
                    <a:pt x="51" y="112"/>
                    <a:pt x="43" y="105"/>
                    <a:pt x="34" y="105"/>
                  </a:cubicBezTo>
                  <a:cubicBezTo>
                    <a:pt x="31" y="105"/>
                    <a:pt x="28" y="106"/>
                    <a:pt x="25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4" y="51"/>
                    <a:pt x="55" y="51"/>
                  </a:cubicBezTo>
                  <a:cubicBezTo>
                    <a:pt x="56" y="49"/>
                    <a:pt x="53" y="41"/>
                    <a:pt x="50" y="3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0"/>
                    <a:pt x="46" y="27"/>
                    <a:pt x="46" y="24"/>
                  </a:cubicBezTo>
                  <a:cubicBezTo>
                    <a:pt x="46" y="11"/>
                    <a:pt x="56" y="0"/>
                    <a:pt x="69" y="0"/>
                  </a:cubicBezTo>
                  <a:cubicBezTo>
                    <a:pt x="82" y="0"/>
                    <a:pt x="93" y="11"/>
                    <a:pt x="93" y="24"/>
                  </a:cubicBezTo>
                  <a:cubicBezTo>
                    <a:pt x="93" y="27"/>
                    <a:pt x="92" y="30"/>
                    <a:pt x="91" y="32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6" y="41"/>
                    <a:pt x="83" y="49"/>
                    <a:pt x="84" y="51"/>
                  </a:cubicBezTo>
                  <a:cubicBezTo>
                    <a:pt x="84" y="51"/>
                    <a:pt x="86" y="51"/>
                    <a:pt x="86" y="51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104"/>
                    <a:pt x="139" y="104"/>
                    <a:pt x="139" y="104"/>
                  </a:cubicBezTo>
                  <a:cubicBezTo>
                    <a:pt x="139" y="109"/>
                    <a:pt x="137" y="111"/>
                    <a:pt x="135" y="112"/>
                  </a:cubicBezTo>
                  <a:cubicBezTo>
                    <a:pt x="130" y="115"/>
                    <a:pt x="122" y="112"/>
                    <a:pt x="117" y="109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1" y="106"/>
                    <a:pt x="108" y="105"/>
                    <a:pt x="105" y="105"/>
                  </a:cubicBezTo>
                  <a:cubicBezTo>
                    <a:pt x="95" y="105"/>
                    <a:pt x="88" y="112"/>
                    <a:pt x="88" y="121"/>
                  </a:cubicBezTo>
                  <a:cubicBezTo>
                    <a:pt x="88" y="130"/>
                    <a:pt x="95" y="137"/>
                    <a:pt x="105" y="137"/>
                  </a:cubicBezTo>
                  <a:cubicBezTo>
                    <a:pt x="108" y="137"/>
                    <a:pt x="111" y="137"/>
                    <a:pt x="113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22" y="130"/>
                    <a:pt x="130" y="127"/>
                    <a:pt x="135" y="130"/>
                  </a:cubicBezTo>
                  <a:cubicBezTo>
                    <a:pt x="137" y="131"/>
                    <a:pt x="139" y="133"/>
                    <a:pt x="139" y="138"/>
                  </a:cubicBezTo>
                  <a:lnTo>
                    <a:pt x="139" y="191"/>
                  </a:lnTo>
                  <a:close/>
                  <a:moveTo>
                    <a:pt x="91" y="165"/>
                  </a:moveTo>
                  <a:cubicBezTo>
                    <a:pt x="91" y="165"/>
                    <a:pt x="91" y="165"/>
                    <a:pt x="91" y="165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86" y="174"/>
                    <a:pt x="83" y="181"/>
                    <a:pt x="84" y="183"/>
                  </a:cubicBezTo>
                  <a:cubicBezTo>
                    <a:pt x="84" y="184"/>
                    <a:pt x="86" y="184"/>
                    <a:pt x="86" y="184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6"/>
                    <a:pt x="132" y="136"/>
                  </a:cubicBezTo>
                  <a:cubicBezTo>
                    <a:pt x="130" y="135"/>
                    <a:pt x="122" y="138"/>
                    <a:pt x="117" y="141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1" y="144"/>
                    <a:pt x="108" y="144"/>
                    <a:pt x="105" y="144"/>
                  </a:cubicBezTo>
                  <a:cubicBezTo>
                    <a:pt x="92" y="144"/>
                    <a:pt x="81" y="134"/>
                    <a:pt x="81" y="121"/>
                  </a:cubicBezTo>
                  <a:cubicBezTo>
                    <a:pt x="81" y="108"/>
                    <a:pt x="92" y="98"/>
                    <a:pt x="105" y="98"/>
                  </a:cubicBezTo>
                  <a:cubicBezTo>
                    <a:pt x="108" y="98"/>
                    <a:pt x="111" y="98"/>
                    <a:pt x="114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2" y="105"/>
                    <a:pt x="130" y="107"/>
                    <a:pt x="132" y="106"/>
                  </a:cubicBezTo>
                  <a:cubicBezTo>
                    <a:pt x="132" y="106"/>
                    <a:pt x="132" y="105"/>
                    <a:pt x="132" y="104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1" y="58"/>
                    <a:pt x="79" y="56"/>
                    <a:pt x="78" y="54"/>
                  </a:cubicBezTo>
                  <a:cubicBezTo>
                    <a:pt x="75" y="49"/>
                    <a:pt x="78" y="41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5" y="30"/>
                    <a:pt x="86" y="27"/>
                    <a:pt x="86" y="24"/>
                  </a:cubicBezTo>
                  <a:cubicBezTo>
                    <a:pt x="86" y="14"/>
                    <a:pt x="78" y="7"/>
                    <a:pt x="69" y="7"/>
                  </a:cubicBezTo>
                  <a:cubicBezTo>
                    <a:pt x="60" y="7"/>
                    <a:pt x="53" y="14"/>
                    <a:pt x="53" y="24"/>
                  </a:cubicBezTo>
                  <a:cubicBezTo>
                    <a:pt x="53" y="27"/>
                    <a:pt x="54" y="30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41"/>
                    <a:pt x="63" y="49"/>
                    <a:pt x="61" y="54"/>
                  </a:cubicBezTo>
                  <a:cubicBezTo>
                    <a:pt x="60" y="56"/>
                    <a:pt x="57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5"/>
                    <a:pt x="7" y="106"/>
                    <a:pt x="7" y="106"/>
                  </a:cubicBezTo>
                  <a:cubicBezTo>
                    <a:pt x="9" y="107"/>
                    <a:pt x="16" y="105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8" y="98"/>
                    <a:pt x="31" y="98"/>
                    <a:pt x="34" y="98"/>
                  </a:cubicBezTo>
                  <a:cubicBezTo>
                    <a:pt x="47" y="98"/>
                    <a:pt x="58" y="108"/>
                    <a:pt x="58" y="121"/>
                  </a:cubicBezTo>
                  <a:cubicBezTo>
                    <a:pt x="58" y="134"/>
                    <a:pt x="47" y="144"/>
                    <a:pt x="34" y="144"/>
                  </a:cubicBezTo>
                  <a:cubicBezTo>
                    <a:pt x="31" y="144"/>
                    <a:pt x="28" y="144"/>
                    <a:pt x="25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6" y="138"/>
                    <a:pt x="9" y="135"/>
                    <a:pt x="7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84"/>
                    <a:pt x="54" y="184"/>
                    <a:pt x="55" y="183"/>
                  </a:cubicBezTo>
                  <a:cubicBezTo>
                    <a:pt x="56" y="181"/>
                    <a:pt x="53" y="174"/>
                    <a:pt x="50" y="169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7" y="162"/>
                    <a:pt x="46" y="159"/>
                    <a:pt x="46" y="156"/>
                  </a:cubicBezTo>
                  <a:cubicBezTo>
                    <a:pt x="46" y="143"/>
                    <a:pt x="56" y="133"/>
                    <a:pt x="69" y="133"/>
                  </a:cubicBezTo>
                  <a:cubicBezTo>
                    <a:pt x="82" y="133"/>
                    <a:pt x="93" y="143"/>
                    <a:pt x="93" y="156"/>
                  </a:cubicBezTo>
                  <a:cubicBezTo>
                    <a:pt x="93" y="159"/>
                    <a:pt x="92" y="162"/>
                    <a:pt x="91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6B36933-5F10-5F42-BC91-0DCF6BAFD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966" y="2879891"/>
              <a:ext cx="615703" cy="481189"/>
            </a:xfrm>
            <a:custGeom>
              <a:avLst/>
              <a:gdLst>
                <a:gd name="T0" fmla="*/ 97 w 235"/>
                <a:gd name="T1" fmla="*/ 32 h 184"/>
                <a:gd name="T2" fmla="*/ 100 w 235"/>
                <a:gd name="T3" fmla="*/ 21 h 184"/>
                <a:gd name="T4" fmla="*/ 100 w 235"/>
                <a:gd name="T5" fmla="*/ 21 h 184"/>
                <a:gd name="T6" fmla="*/ 100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0 w 235"/>
                <a:gd name="T13" fmla="*/ 50 h 184"/>
                <a:gd name="T14" fmla="*/ 30 w 235"/>
                <a:gd name="T15" fmla="*/ 50 h 184"/>
                <a:gd name="T16" fmla="*/ 20 w 235"/>
                <a:gd name="T17" fmla="*/ 47 h 184"/>
                <a:gd name="T18" fmla="*/ 0 w 235"/>
                <a:gd name="T19" fmla="*/ 67 h 184"/>
                <a:gd name="T20" fmla="*/ 20 w 235"/>
                <a:gd name="T21" fmla="*/ 87 h 184"/>
                <a:gd name="T22" fmla="*/ 30 w 235"/>
                <a:gd name="T23" fmla="*/ 84 h 184"/>
                <a:gd name="T24" fmla="*/ 30 w 235"/>
                <a:gd name="T25" fmla="*/ 84 h 184"/>
                <a:gd name="T26" fmla="*/ 51 w 235"/>
                <a:gd name="T27" fmla="*/ 84 h 184"/>
                <a:gd name="T28" fmla="*/ 51 w 235"/>
                <a:gd name="T29" fmla="*/ 133 h 184"/>
                <a:gd name="T30" fmla="*/ 100 w 235"/>
                <a:gd name="T31" fmla="*/ 133 h 184"/>
                <a:gd name="T32" fmla="*/ 100 w 235"/>
                <a:gd name="T33" fmla="*/ 154 h 184"/>
                <a:gd name="T34" fmla="*/ 100 w 235"/>
                <a:gd name="T35" fmla="*/ 154 h 184"/>
                <a:gd name="T36" fmla="*/ 97 w 235"/>
                <a:gd name="T37" fmla="*/ 164 h 184"/>
                <a:gd name="T38" fmla="*/ 117 w 235"/>
                <a:gd name="T39" fmla="*/ 184 h 184"/>
                <a:gd name="T40" fmla="*/ 137 w 235"/>
                <a:gd name="T41" fmla="*/ 164 h 184"/>
                <a:gd name="T42" fmla="*/ 134 w 235"/>
                <a:gd name="T43" fmla="*/ 154 h 184"/>
                <a:gd name="T44" fmla="*/ 134 w 235"/>
                <a:gd name="T45" fmla="*/ 154 h 184"/>
                <a:gd name="T46" fmla="*/ 134 w 235"/>
                <a:gd name="T47" fmla="*/ 133 h 184"/>
                <a:gd name="T48" fmla="*/ 183 w 235"/>
                <a:gd name="T49" fmla="*/ 133 h 184"/>
                <a:gd name="T50" fmla="*/ 183 w 235"/>
                <a:gd name="T51" fmla="*/ 84 h 184"/>
                <a:gd name="T52" fmla="*/ 204 w 235"/>
                <a:gd name="T53" fmla="*/ 84 h 184"/>
                <a:gd name="T54" fmla="*/ 204 w 235"/>
                <a:gd name="T55" fmla="*/ 84 h 184"/>
                <a:gd name="T56" fmla="*/ 215 w 235"/>
                <a:gd name="T57" fmla="*/ 87 h 184"/>
                <a:gd name="T58" fmla="*/ 235 w 235"/>
                <a:gd name="T59" fmla="*/ 67 h 184"/>
                <a:gd name="T60" fmla="*/ 215 w 235"/>
                <a:gd name="T61" fmla="*/ 47 h 184"/>
                <a:gd name="T62" fmla="*/ 204 w 235"/>
                <a:gd name="T63" fmla="*/ 50 h 184"/>
                <a:gd name="T64" fmla="*/ 204 w 235"/>
                <a:gd name="T65" fmla="*/ 50 h 184"/>
                <a:gd name="T66" fmla="*/ 183 w 235"/>
                <a:gd name="T67" fmla="*/ 50 h 184"/>
                <a:gd name="T68" fmla="*/ 183 w 235"/>
                <a:gd name="T69" fmla="*/ 0 h 184"/>
                <a:gd name="T70" fmla="*/ 134 w 235"/>
                <a:gd name="T71" fmla="*/ 0 h 184"/>
                <a:gd name="T72" fmla="*/ 134 w 235"/>
                <a:gd name="T73" fmla="*/ 21 h 184"/>
                <a:gd name="T74" fmla="*/ 134 w 235"/>
                <a:gd name="T75" fmla="*/ 21 h 184"/>
                <a:gd name="T76" fmla="*/ 137 w 235"/>
                <a:gd name="T77" fmla="*/ 32 h 184"/>
                <a:gd name="T78" fmla="*/ 117 w 235"/>
                <a:gd name="T79" fmla="*/ 52 h 184"/>
                <a:gd name="T80" fmla="*/ 97 w 235"/>
                <a:gd name="T81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7" y="32"/>
                  </a:moveTo>
                  <a:cubicBezTo>
                    <a:pt x="97" y="28"/>
                    <a:pt x="98" y="24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7" y="48"/>
                    <a:pt x="23" y="47"/>
                    <a:pt x="20" y="47"/>
                  </a:cubicBezTo>
                  <a:cubicBezTo>
                    <a:pt x="9" y="47"/>
                    <a:pt x="0" y="56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ubicBezTo>
                    <a:pt x="23" y="87"/>
                    <a:pt x="27" y="86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51" y="71"/>
                    <a:pt x="51" y="8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13" y="133"/>
                    <a:pt x="100" y="154"/>
                    <a:pt x="100" y="154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98" y="157"/>
                    <a:pt x="97" y="160"/>
                    <a:pt x="97" y="164"/>
                  </a:cubicBezTo>
                  <a:cubicBezTo>
                    <a:pt x="97" y="175"/>
                    <a:pt x="106" y="184"/>
                    <a:pt x="117" y="184"/>
                  </a:cubicBezTo>
                  <a:cubicBezTo>
                    <a:pt x="128" y="184"/>
                    <a:pt x="137" y="175"/>
                    <a:pt x="137" y="164"/>
                  </a:cubicBezTo>
                  <a:cubicBezTo>
                    <a:pt x="137" y="160"/>
                    <a:pt x="136" y="157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21" y="133"/>
                    <a:pt x="13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3" y="71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7" y="86"/>
                    <a:pt x="211" y="87"/>
                    <a:pt x="215" y="87"/>
                  </a:cubicBezTo>
                  <a:cubicBezTo>
                    <a:pt x="226" y="87"/>
                    <a:pt x="235" y="78"/>
                    <a:pt x="235" y="67"/>
                  </a:cubicBezTo>
                  <a:cubicBezTo>
                    <a:pt x="235" y="56"/>
                    <a:pt x="226" y="47"/>
                    <a:pt x="215" y="47"/>
                  </a:cubicBezTo>
                  <a:cubicBezTo>
                    <a:pt x="211" y="47"/>
                    <a:pt x="207" y="48"/>
                    <a:pt x="204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183" y="63"/>
                    <a:pt x="183" y="5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1"/>
                    <a:pt x="134" y="21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36" y="24"/>
                    <a:pt x="137" y="28"/>
                    <a:pt x="137" y="32"/>
                  </a:cubicBezTo>
                  <a:cubicBezTo>
                    <a:pt x="137" y="43"/>
                    <a:pt x="128" y="52"/>
                    <a:pt x="117" y="52"/>
                  </a:cubicBezTo>
                  <a:cubicBezTo>
                    <a:pt x="106" y="52"/>
                    <a:pt x="97" y="43"/>
                    <a:pt x="97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C110519-A782-614B-B178-DA5EBF515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124" y="2872236"/>
              <a:ext cx="633201" cy="499780"/>
            </a:xfrm>
            <a:custGeom>
              <a:avLst/>
              <a:gdLst>
                <a:gd name="T0" fmla="*/ 98 w 242"/>
                <a:gd name="T1" fmla="*/ 167 h 191"/>
                <a:gd name="T2" fmla="*/ 99 w 242"/>
                <a:gd name="T3" fmla="*/ 158 h 191"/>
                <a:gd name="T4" fmla="*/ 106 w 242"/>
                <a:gd name="T5" fmla="*/ 140 h 191"/>
                <a:gd name="T6" fmla="*/ 51 w 242"/>
                <a:gd name="T7" fmla="*/ 140 h 191"/>
                <a:gd name="T8" fmla="*/ 51 w 242"/>
                <a:gd name="T9" fmla="*/ 85 h 191"/>
                <a:gd name="T10" fmla="*/ 33 w 242"/>
                <a:gd name="T11" fmla="*/ 92 h 191"/>
                <a:gd name="T12" fmla="*/ 24 w 242"/>
                <a:gd name="T13" fmla="*/ 93 h 191"/>
                <a:gd name="T14" fmla="*/ 24 w 242"/>
                <a:gd name="T15" fmla="*/ 46 h 191"/>
                <a:gd name="T16" fmla="*/ 33 w 242"/>
                <a:gd name="T17" fmla="*/ 48 h 191"/>
                <a:gd name="T18" fmla="*/ 51 w 242"/>
                <a:gd name="T19" fmla="*/ 55 h 191"/>
                <a:gd name="T20" fmla="*/ 51 w 242"/>
                <a:gd name="T21" fmla="*/ 0 h 191"/>
                <a:gd name="T22" fmla="*/ 112 w 242"/>
                <a:gd name="T23" fmla="*/ 4 h 191"/>
                <a:gd name="T24" fmla="*/ 109 w 242"/>
                <a:gd name="T25" fmla="*/ 22 h 191"/>
                <a:gd name="T26" fmla="*/ 105 w 242"/>
                <a:gd name="T27" fmla="*/ 35 h 191"/>
                <a:gd name="T28" fmla="*/ 137 w 242"/>
                <a:gd name="T29" fmla="*/ 35 h 191"/>
                <a:gd name="T30" fmla="*/ 133 w 242"/>
                <a:gd name="T31" fmla="*/ 22 h 191"/>
                <a:gd name="T32" fmla="*/ 130 w 242"/>
                <a:gd name="T33" fmla="*/ 4 h 191"/>
                <a:gd name="T34" fmla="*/ 191 w 242"/>
                <a:gd name="T35" fmla="*/ 0 h 191"/>
                <a:gd name="T36" fmla="*/ 191 w 242"/>
                <a:gd name="T37" fmla="*/ 55 h 191"/>
                <a:gd name="T38" fmla="*/ 209 w 242"/>
                <a:gd name="T39" fmla="*/ 48 h 191"/>
                <a:gd name="T40" fmla="*/ 219 w 242"/>
                <a:gd name="T41" fmla="*/ 46 h 191"/>
                <a:gd name="T42" fmla="*/ 219 w 242"/>
                <a:gd name="T43" fmla="*/ 93 h 191"/>
                <a:gd name="T44" fmla="*/ 209 w 242"/>
                <a:gd name="T45" fmla="*/ 92 h 191"/>
                <a:gd name="T46" fmla="*/ 191 w 242"/>
                <a:gd name="T47" fmla="*/ 85 h 191"/>
                <a:gd name="T48" fmla="*/ 191 w 242"/>
                <a:gd name="T49" fmla="*/ 140 h 191"/>
                <a:gd name="T50" fmla="*/ 136 w 242"/>
                <a:gd name="T51" fmla="*/ 140 h 191"/>
                <a:gd name="T52" fmla="*/ 143 w 242"/>
                <a:gd name="T53" fmla="*/ 158 h 191"/>
                <a:gd name="T54" fmla="*/ 144 w 242"/>
                <a:gd name="T55" fmla="*/ 167 h 191"/>
                <a:gd name="T56" fmla="*/ 109 w 242"/>
                <a:gd name="T57" fmla="*/ 155 h 191"/>
                <a:gd name="T58" fmla="*/ 107 w 242"/>
                <a:gd name="T59" fmla="*/ 158 h 191"/>
                <a:gd name="T60" fmla="*/ 121 w 242"/>
                <a:gd name="T61" fmla="*/ 184 h 191"/>
                <a:gd name="T62" fmla="*/ 135 w 242"/>
                <a:gd name="T63" fmla="*/ 158 h 191"/>
                <a:gd name="T64" fmla="*/ 133 w 242"/>
                <a:gd name="T65" fmla="*/ 155 h 191"/>
                <a:gd name="T66" fmla="*/ 138 w 242"/>
                <a:gd name="T67" fmla="*/ 133 h 191"/>
                <a:gd name="T68" fmla="*/ 184 w 242"/>
                <a:gd name="T69" fmla="*/ 87 h 191"/>
                <a:gd name="T70" fmla="*/ 206 w 242"/>
                <a:gd name="T71" fmla="*/ 82 h 191"/>
                <a:gd name="T72" fmla="*/ 210 w 242"/>
                <a:gd name="T73" fmla="*/ 84 h 191"/>
                <a:gd name="T74" fmla="*/ 235 w 242"/>
                <a:gd name="T75" fmla="*/ 70 h 191"/>
                <a:gd name="T76" fmla="*/ 210 w 242"/>
                <a:gd name="T77" fmla="*/ 56 h 191"/>
                <a:gd name="T78" fmla="*/ 206 w 242"/>
                <a:gd name="T79" fmla="*/ 58 h 191"/>
                <a:gd name="T80" fmla="*/ 184 w 242"/>
                <a:gd name="T81" fmla="*/ 53 h 191"/>
                <a:gd name="T82" fmla="*/ 138 w 242"/>
                <a:gd name="T83" fmla="*/ 7 h 191"/>
                <a:gd name="T84" fmla="*/ 141 w 242"/>
                <a:gd name="T85" fmla="*/ 22 h 191"/>
                <a:gd name="T86" fmla="*/ 143 w 242"/>
                <a:gd name="T87" fmla="*/ 26 h 191"/>
                <a:gd name="T88" fmla="*/ 121 w 242"/>
                <a:gd name="T89" fmla="*/ 58 h 191"/>
                <a:gd name="T90" fmla="*/ 99 w 242"/>
                <a:gd name="T91" fmla="*/ 26 h 191"/>
                <a:gd name="T92" fmla="*/ 101 w 242"/>
                <a:gd name="T93" fmla="*/ 22 h 191"/>
                <a:gd name="T94" fmla="*/ 104 w 242"/>
                <a:gd name="T95" fmla="*/ 7 h 191"/>
                <a:gd name="T96" fmla="*/ 58 w 242"/>
                <a:gd name="T97" fmla="*/ 53 h 191"/>
                <a:gd name="T98" fmla="*/ 36 w 242"/>
                <a:gd name="T99" fmla="*/ 58 h 191"/>
                <a:gd name="T100" fmla="*/ 32 w 242"/>
                <a:gd name="T101" fmla="*/ 56 h 191"/>
                <a:gd name="T102" fmla="*/ 7 w 242"/>
                <a:gd name="T103" fmla="*/ 70 h 191"/>
                <a:gd name="T104" fmla="*/ 32 w 242"/>
                <a:gd name="T105" fmla="*/ 84 h 191"/>
                <a:gd name="T106" fmla="*/ 36 w 242"/>
                <a:gd name="T107" fmla="*/ 82 h 191"/>
                <a:gd name="T108" fmla="*/ 58 w 242"/>
                <a:gd name="T109" fmla="*/ 87 h 191"/>
                <a:gd name="T110" fmla="*/ 104 w 242"/>
                <a:gd name="T111" fmla="*/ 133 h 191"/>
                <a:gd name="T112" fmla="*/ 109 w 242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1">
                  <a:moveTo>
                    <a:pt x="121" y="191"/>
                  </a:moveTo>
                  <a:cubicBezTo>
                    <a:pt x="108" y="191"/>
                    <a:pt x="98" y="180"/>
                    <a:pt x="98" y="167"/>
                  </a:cubicBezTo>
                  <a:cubicBezTo>
                    <a:pt x="98" y="164"/>
                    <a:pt x="98" y="161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5" y="150"/>
                    <a:pt x="107" y="142"/>
                    <a:pt x="106" y="140"/>
                  </a:cubicBezTo>
                  <a:cubicBezTo>
                    <a:pt x="106" y="140"/>
                    <a:pt x="105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1" y="85"/>
                  </a:cubicBezTo>
                  <a:cubicBezTo>
                    <a:pt x="49" y="83"/>
                    <a:pt x="41" y="86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0" y="93"/>
                    <a:pt x="27" y="93"/>
                    <a:pt x="24" y="93"/>
                  </a:cubicBezTo>
                  <a:cubicBezTo>
                    <a:pt x="11" y="93"/>
                    <a:pt x="0" y="83"/>
                    <a:pt x="0" y="70"/>
                  </a:cubicBezTo>
                  <a:cubicBezTo>
                    <a:pt x="0" y="57"/>
                    <a:pt x="11" y="46"/>
                    <a:pt x="24" y="46"/>
                  </a:cubicBezTo>
                  <a:cubicBezTo>
                    <a:pt x="27" y="46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9" y="56"/>
                    <a:pt x="51" y="55"/>
                  </a:cubicBezTo>
                  <a:cubicBezTo>
                    <a:pt x="51" y="55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8"/>
                    <a:pt x="105" y="31"/>
                    <a:pt x="105" y="35"/>
                  </a:cubicBezTo>
                  <a:cubicBezTo>
                    <a:pt x="105" y="44"/>
                    <a:pt x="112" y="51"/>
                    <a:pt x="121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1"/>
                    <a:pt x="137" y="28"/>
                    <a:pt x="135" y="26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5"/>
                    <a:pt x="191" y="55"/>
                  </a:cubicBezTo>
                  <a:cubicBezTo>
                    <a:pt x="193" y="56"/>
                    <a:pt x="201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5" y="46"/>
                    <a:pt x="219" y="46"/>
                  </a:cubicBezTo>
                  <a:cubicBezTo>
                    <a:pt x="232" y="46"/>
                    <a:pt x="242" y="57"/>
                    <a:pt x="242" y="70"/>
                  </a:cubicBezTo>
                  <a:cubicBezTo>
                    <a:pt x="242" y="83"/>
                    <a:pt x="232" y="93"/>
                    <a:pt x="219" y="93"/>
                  </a:cubicBezTo>
                  <a:cubicBezTo>
                    <a:pt x="215" y="93"/>
                    <a:pt x="212" y="93"/>
                    <a:pt x="210" y="91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1" y="86"/>
                    <a:pt x="193" y="83"/>
                    <a:pt x="191" y="85"/>
                  </a:cubicBezTo>
                  <a:cubicBezTo>
                    <a:pt x="191" y="85"/>
                    <a:pt x="191" y="86"/>
                    <a:pt x="191" y="87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6" y="140"/>
                    <a:pt x="136" y="140"/>
                  </a:cubicBezTo>
                  <a:cubicBezTo>
                    <a:pt x="135" y="142"/>
                    <a:pt x="138" y="150"/>
                    <a:pt x="141" y="155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4" y="161"/>
                    <a:pt x="144" y="164"/>
                    <a:pt x="144" y="167"/>
                  </a:cubicBezTo>
                  <a:cubicBezTo>
                    <a:pt x="144" y="180"/>
                    <a:pt x="134" y="191"/>
                    <a:pt x="121" y="191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6" y="161"/>
                    <a:pt x="105" y="164"/>
                    <a:pt x="105" y="167"/>
                  </a:cubicBezTo>
                  <a:cubicBezTo>
                    <a:pt x="105" y="176"/>
                    <a:pt x="112" y="184"/>
                    <a:pt x="121" y="184"/>
                  </a:cubicBezTo>
                  <a:cubicBezTo>
                    <a:pt x="130" y="184"/>
                    <a:pt x="137" y="176"/>
                    <a:pt x="137" y="167"/>
                  </a:cubicBezTo>
                  <a:cubicBezTo>
                    <a:pt x="137" y="164"/>
                    <a:pt x="137" y="161"/>
                    <a:pt x="135" y="158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30" y="137"/>
                  </a:cubicBezTo>
                  <a:cubicBezTo>
                    <a:pt x="131" y="135"/>
                    <a:pt x="133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2"/>
                    <a:pt x="186" y="80"/>
                    <a:pt x="188" y="78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10" y="84"/>
                    <a:pt x="210" y="84"/>
                    <a:pt x="210" y="84"/>
                  </a:cubicBezTo>
                  <a:cubicBezTo>
                    <a:pt x="212" y="85"/>
                    <a:pt x="215" y="86"/>
                    <a:pt x="219" y="86"/>
                  </a:cubicBezTo>
                  <a:cubicBezTo>
                    <a:pt x="228" y="86"/>
                    <a:pt x="235" y="79"/>
                    <a:pt x="235" y="70"/>
                  </a:cubicBezTo>
                  <a:cubicBezTo>
                    <a:pt x="235" y="61"/>
                    <a:pt x="228" y="53"/>
                    <a:pt x="219" y="53"/>
                  </a:cubicBezTo>
                  <a:cubicBezTo>
                    <a:pt x="215" y="53"/>
                    <a:pt x="212" y="54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5" y="9"/>
                    <a:pt x="138" y="17"/>
                    <a:pt x="141" y="22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9"/>
                    <a:pt x="144" y="32"/>
                    <a:pt x="144" y="35"/>
                  </a:cubicBezTo>
                  <a:cubicBezTo>
                    <a:pt x="144" y="48"/>
                    <a:pt x="134" y="58"/>
                    <a:pt x="121" y="58"/>
                  </a:cubicBezTo>
                  <a:cubicBezTo>
                    <a:pt x="108" y="58"/>
                    <a:pt x="98" y="48"/>
                    <a:pt x="98" y="35"/>
                  </a:cubicBezTo>
                  <a:cubicBezTo>
                    <a:pt x="98" y="31"/>
                    <a:pt x="98" y="28"/>
                    <a:pt x="99" y="26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9"/>
                    <a:pt x="106" y="7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4"/>
                    <a:pt x="27" y="53"/>
                    <a:pt x="24" y="53"/>
                  </a:cubicBezTo>
                  <a:cubicBezTo>
                    <a:pt x="14" y="53"/>
                    <a:pt x="7" y="61"/>
                    <a:pt x="7" y="70"/>
                  </a:cubicBezTo>
                  <a:cubicBezTo>
                    <a:pt x="7" y="79"/>
                    <a:pt x="14" y="86"/>
                    <a:pt x="24" y="86"/>
                  </a:cubicBezTo>
                  <a:cubicBezTo>
                    <a:pt x="27" y="86"/>
                    <a:pt x="30" y="85"/>
                    <a:pt x="32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8"/>
                  </a:cubicBezTo>
                  <a:cubicBezTo>
                    <a:pt x="56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9" y="133"/>
                    <a:pt x="111" y="135"/>
                    <a:pt x="112" y="137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A7C8502-D8E2-A243-B523-0DE9B8F2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966" y="2534310"/>
              <a:ext cx="615703" cy="479002"/>
            </a:xfrm>
            <a:custGeom>
              <a:avLst/>
              <a:gdLst>
                <a:gd name="T0" fmla="*/ 97 w 235"/>
                <a:gd name="T1" fmla="*/ 31 h 183"/>
                <a:gd name="T2" fmla="*/ 100 w 235"/>
                <a:gd name="T3" fmla="*/ 20 h 183"/>
                <a:gd name="T4" fmla="*/ 100 w 235"/>
                <a:gd name="T5" fmla="*/ 20 h 183"/>
                <a:gd name="T6" fmla="*/ 100 w 235"/>
                <a:gd name="T7" fmla="*/ 0 h 183"/>
                <a:gd name="T8" fmla="*/ 51 w 235"/>
                <a:gd name="T9" fmla="*/ 0 h 183"/>
                <a:gd name="T10" fmla="*/ 51 w 235"/>
                <a:gd name="T11" fmla="*/ 49 h 183"/>
                <a:gd name="T12" fmla="*/ 30 w 235"/>
                <a:gd name="T13" fmla="*/ 49 h 183"/>
                <a:gd name="T14" fmla="*/ 30 w 235"/>
                <a:gd name="T15" fmla="*/ 49 h 183"/>
                <a:gd name="T16" fmla="*/ 20 w 235"/>
                <a:gd name="T17" fmla="*/ 46 h 183"/>
                <a:gd name="T18" fmla="*/ 0 w 235"/>
                <a:gd name="T19" fmla="*/ 66 h 183"/>
                <a:gd name="T20" fmla="*/ 20 w 235"/>
                <a:gd name="T21" fmla="*/ 86 h 183"/>
                <a:gd name="T22" fmla="*/ 30 w 235"/>
                <a:gd name="T23" fmla="*/ 83 h 183"/>
                <a:gd name="T24" fmla="*/ 30 w 235"/>
                <a:gd name="T25" fmla="*/ 83 h 183"/>
                <a:gd name="T26" fmla="*/ 51 w 235"/>
                <a:gd name="T27" fmla="*/ 83 h 183"/>
                <a:gd name="T28" fmla="*/ 51 w 235"/>
                <a:gd name="T29" fmla="*/ 132 h 183"/>
                <a:gd name="T30" fmla="*/ 100 w 235"/>
                <a:gd name="T31" fmla="*/ 132 h 183"/>
                <a:gd name="T32" fmla="*/ 100 w 235"/>
                <a:gd name="T33" fmla="*/ 153 h 183"/>
                <a:gd name="T34" fmla="*/ 100 w 235"/>
                <a:gd name="T35" fmla="*/ 153 h 183"/>
                <a:gd name="T36" fmla="*/ 97 w 235"/>
                <a:gd name="T37" fmla="*/ 164 h 183"/>
                <a:gd name="T38" fmla="*/ 117 w 235"/>
                <a:gd name="T39" fmla="*/ 183 h 183"/>
                <a:gd name="T40" fmla="*/ 137 w 235"/>
                <a:gd name="T41" fmla="*/ 164 h 183"/>
                <a:gd name="T42" fmla="*/ 134 w 235"/>
                <a:gd name="T43" fmla="*/ 153 h 183"/>
                <a:gd name="T44" fmla="*/ 134 w 235"/>
                <a:gd name="T45" fmla="*/ 153 h 183"/>
                <a:gd name="T46" fmla="*/ 134 w 235"/>
                <a:gd name="T47" fmla="*/ 132 h 183"/>
                <a:gd name="T48" fmla="*/ 183 w 235"/>
                <a:gd name="T49" fmla="*/ 132 h 183"/>
                <a:gd name="T50" fmla="*/ 183 w 235"/>
                <a:gd name="T51" fmla="*/ 83 h 183"/>
                <a:gd name="T52" fmla="*/ 204 w 235"/>
                <a:gd name="T53" fmla="*/ 83 h 183"/>
                <a:gd name="T54" fmla="*/ 204 w 235"/>
                <a:gd name="T55" fmla="*/ 83 h 183"/>
                <a:gd name="T56" fmla="*/ 215 w 235"/>
                <a:gd name="T57" fmla="*/ 86 h 183"/>
                <a:gd name="T58" fmla="*/ 235 w 235"/>
                <a:gd name="T59" fmla="*/ 66 h 183"/>
                <a:gd name="T60" fmla="*/ 215 w 235"/>
                <a:gd name="T61" fmla="*/ 46 h 183"/>
                <a:gd name="T62" fmla="*/ 204 w 235"/>
                <a:gd name="T63" fmla="*/ 49 h 183"/>
                <a:gd name="T64" fmla="*/ 204 w 235"/>
                <a:gd name="T65" fmla="*/ 49 h 183"/>
                <a:gd name="T66" fmla="*/ 183 w 235"/>
                <a:gd name="T67" fmla="*/ 49 h 183"/>
                <a:gd name="T68" fmla="*/ 183 w 235"/>
                <a:gd name="T69" fmla="*/ 0 h 183"/>
                <a:gd name="T70" fmla="*/ 134 w 235"/>
                <a:gd name="T71" fmla="*/ 0 h 183"/>
                <a:gd name="T72" fmla="*/ 134 w 235"/>
                <a:gd name="T73" fmla="*/ 20 h 183"/>
                <a:gd name="T74" fmla="*/ 134 w 235"/>
                <a:gd name="T75" fmla="*/ 20 h 183"/>
                <a:gd name="T76" fmla="*/ 137 w 235"/>
                <a:gd name="T77" fmla="*/ 31 h 183"/>
                <a:gd name="T78" fmla="*/ 117 w 235"/>
                <a:gd name="T79" fmla="*/ 51 h 183"/>
                <a:gd name="T80" fmla="*/ 97 w 235"/>
                <a:gd name="T81" fmla="*/ 3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3">
                  <a:moveTo>
                    <a:pt x="97" y="31"/>
                  </a:moveTo>
                  <a:cubicBezTo>
                    <a:pt x="97" y="27"/>
                    <a:pt x="98" y="23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62"/>
                    <a:pt x="30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7" y="47"/>
                    <a:pt x="23" y="46"/>
                    <a:pt x="20" y="46"/>
                  </a:cubicBezTo>
                  <a:cubicBezTo>
                    <a:pt x="9" y="46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3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113" y="132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6"/>
                    <a:pt x="97" y="160"/>
                    <a:pt x="97" y="164"/>
                  </a:cubicBezTo>
                  <a:cubicBezTo>
                    <a:pt x="97" y="175"/>
                    <a:pt x="106" y="183"/>
                    <a:pt x="117" y="183"/>
                  </a:cubicBezTo>
                  <a:cubicBezTo>
                    <a:pt x="128" y="183"/>
                    <a:pt x="137" y="175"/>
                    <a:pt x="137" y="164"/>
                  </a:cubicBezTo>
                  <a:cubicBezTo>
                    <a:pt x="137" y="160"/>
                    <a:pt x="136" y="156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21" y="132"/>
                    <a:pt x="134" y="132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6"/>
                    <a:pt x="215" y="46"/>
                  </a:cubicBezTo>
                  <a:cubicBezTo>
                    <a:pt x="211" y="46"/>
                    <a:pt x="207" y="47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4" y="49"/>
                    <a:pt x="183" y="62"/>
                    <a:pt x="183" y="49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0"/>
                    <a:pt x="134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23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E43E686-51D4-7C49-8D29-0C88C80BA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124" y="2523374"/>
              <a:ext cx="633201" cy="499780"/>
            </a:xfrm>
            <a:custGeom>
              <a:avLst/>
              <a:gdLst>
                <a:gd name="T0" fmla="*/ 98 w 242"/>
                <a:gd name="T1" fmla="*/ 168 h 191"/>
                <a:gd name="T2" fmla="*/ 99 w 242"/>
                <a:gd name="T3" fmla="*/ 158 h 191"/>
                <a:gd name="T4" fmla="*/ 106 w 242"/>
                <a:gd name="T5" fmla="*/ 140 h 191"/>
                <a:gd name="T6" fmla="*/ 51 w 242"/>
                <a:gd name="T7" fmla="*/ 140 h 191"/>
                <a:gd name="T8" fmla="*/ 51 w 242"/>
                <a:gd name="T9" fmla="*/ 85 h 191"/>
                <a:gd name="T10" fmla="*/ 33 w 242"/>
                <a:gd name="T11" fmla="*/ 92 h 191"/>
                <a:gd name="T12" fmla="*/ 24 w 242"/>
                <a:gd name="T13" fmla="*/ 93 h 191"/>
                <a:gd name="T14" fmla="*/ 24 w 242"/>
                <a:gd name="T15" fmla="*/ 47 h 191"/>
                <a:gd name="T16" fmla="*/ 33 w 242"/>
                <a:gd name="T17" fmla="*/ 48 h 191"/>
                <a:gd name="T18" fmla="*/ 51 w 242"/>
                <a:gd name="T19" fmla="*/ 55 h 191"/>
                <a:gd name="T20" fmla="*/ 51 w 242"/>
                <a:gd name="T21" fmla="*/ 0 h 191"/>
                <a:gd name="T22" fmla="*/ 112 w 242"/>
                <a:gd name="T23" fmla="*/ 4 h 191"/>
                <a:gd name="T24" fmla="*/ 109 w 242"/>
                <a:gd name="T25" fmla="*/ 23 h 191"/>
                <a:gd name="T26" fmla="*/ 105 w 242"/>
                <a:gd name="T27" fmla="*/ 35 h 191"/>
                <a:gd name="T28" fmla="*/ 137 w 242"/>
                <a:gd name="T29" fmla="*/ 35 h 191"/>
                <a:gd name="T30" fmla="*/ 133 w 242"/>
                <a:gd name="T31" fmla="*/ 22 h 191"/>
                <a:gd name="T32" fmla="*/ 130 w 242"/>
                <a:gd name="T33" fmla="*/ 4 h 191"/>
                <a:gd name="T34" fmla="*/ 191 w 242"/>
                <a:gd name="T35" fmla="*/ 0 h 191"/>
                <a:gd name="T36" fmla="*/ 191 w 242"/>
                <a:gd name="T37" fmla="*/ 55 h 191"/>
                <a:gd name="T38" fmla="*/ 209 w 242"/>
                <a:gd name="T39" fmla="*/ 48 h 191"/>
                <a:gd name="T40" fmla="*/ 219 w 242"/>
                <a:gd name="T41" fmla="*/ 47 h 191"/>
                <a:gd name="T42" fmla="*/ 219 w 242"/>
                <a:gd name="T43" fmla="*/ 93 h 191"/>
                <a:gd name="T44" fmla="*/ 209 w 242"/>
                <a:gd name="T45" fmla="*/ 92 h 191"/>
                <a:gd name="T46" fmla="*/ 191 w 242"/>
                <a:gd name="T47" fmla="*/ 85 h 191"/>
                <a:gd name="T48" fmla="*/ 191 w 242"/>
                <a:gd name="T49" fmla="*/ 140 h 191"/>
                <a:gd name="T50" fmla="*/ 136 w 242"/>
                <a:gd name="T51" fmla="*/ 140 h 191"/>
                <a:gd name="T52" fmla="*/ 143 w 242"/>
                <a:gd name="T53" fmla="*/ 159 h 191"/>
                <a:gd name="T54" fmla="*/ 144 w 242"/>
                <a:gd name="T55" fmla="*/ 168 h 191"/>
                <a:gd name="T56" fmla="*/ 109 w 242"/>
                <a:gd name="T57" fmla="*/ 155 h 191"/>
                <a:gd name="T58" fmla="*/ 107 w 242"/>
                <a:gd name="T59" fmla="*/ 159 h 191"/>
                <a:gd name="T60" fmla="*/ 121 w 242"/>
                <a:gd name="T61" fmla="*/ 184 h 191"/>
                <a:gd name="T62" fmla="*/ 135 w 242"/>
                <a:gd name="T63" fmla="*/ 159 h 191"/>
                <a:gd name="T64" fmla="*/ 133 w 242"/>
                <a:gd name="T65" fmla="*/ 155 h 191"/>
                <a:gd name="T66" fmla="*/ 138 w 242"/>
                <a:gd name="T67" fmla="*/ 133 h 191"/>
                <a:gd name="T68" fmla="*/ 184 w 242"/>
                <a:gd name="T69" fmla="*/ 87 h 191"/>
                <a:gd name="T70" fmla="*/ 206 w 242"/>
                <a:gd name="T71" fmla="*/ 82 h 191"/>
                <a:gd name="T72" fmla="*/ 210 w 242"/>
                <a:gd name="T73" fmla="*/ 84 h 191"/>
                <a:gd name="T74" fmla="*/ 235 w 242"/>
                <a:gd name="T75" fmla="*/ 70 h 191"/>
                <a:gd name="T76" fmla="*/ 210 w 242"/>
                <a:gd name="T77" fmla="*/ 56 h 191"/>
                <a:gd name="T78" fmla="*/ 206 w 242"/>
                <a:gd name="T79" fmla="*/ 58 h 191"/>
                <a:gd name="T80" fmla="*/ 184 w 242"/>
                <a:gd name="T81" fmla="*/ 53 h 191"/>
                <a:gd name="T82" fmla="*/ 138 w 242"/>
                <a:gd name="T83" fmla="*/ 7 h 191"/>
                <a:gd name="T84" fmla="*/ 141 w 242"/>
                <a:gd name="T85" fmla="*/ 22 h 191"/>
                <a:gd name="T86" fmla="*/ 143 w 242"/>
                <a:gd name="T87" fmla="*/ 26 h 191"/>
                <a:gd name="T88" fmla="*/ 121 w 242"/>
                <a:gd name="T89" fmla="*/ 58 h 191"/>
                <a:gd name="T90" fmla="*/ 100 w 242"/>
                <a:gd name="T91" fmla="*/ 26 h 191"/>
                <a:gd name="T92" fmla="*/ 101 w 242"/>
                <a:gd name="T93" fmla="*/ 22 h 191"/>
                <a:gd name="T94" fmla="*/ 104 w 242"/>
                <a:gd name="T95" fmla="*/ 7 h 191"/>
                <a:gd name="T96" fmla="*/ 58 w 242"/>
                <a:gd name="T97" fmla="*/ 53 h 191"/>
                <a:gd name="T98" fmla="*/ 36 w 242"/>
                <a:gd name="T99" fmla="*/ 58 h 191"/>
                <a:gd name="T100" fmla="*/ 32 w 242"/>
                <a:gd name="T101" fmla="*/ 56 h 191"/>
                <a:gd name="T102" fmla="*/ 7 w 242"/>
                <a:gd name="T103" fmla="*/ 70 h 191"/>
                <a:gd name="T104" fmla="*/ 32 w 242"/>
                <a:gd name="T105" fmla="*/ 84 h 191"/>
                <a:gd name="T106" fmla="*/ 36 w 242"/>
                <a:gd name="T107" fmla="*/ 82 h 191"/>
                <a:gd name="T108" fmla="*/ 58 w 242"/>
                <a:gd name="T109" fmla="*/ 87 h 191"/>
                <a:gd name="T110" fmla="*/ 104 w 242"/>
                <a:gd name="T111" fmla="*/ 133 h 191"/>
                <a:gd name="T112" fmla="*/ 109 w 242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1">
                  <a:moveTo>
                    <a:pt x="121" y="191"/>
                  </a:moveTo>
                  <a:cubicBezTo>
                    <a:pt x="108" y="191"/>
                    <a:pt x="98" y="180"/>
                    <a:pt x="98" y="168"/>
                  </a:cubicBezTo>
                  <a:cubicBezTo>
                    <a:pt x="98" y="164"/>
                    <a:pt x="98" y="161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5" y="150"/>
                    <a:pt x="107" y="142"/>
                    <a:pt x="106" y="140"/>
                  </a:cubicBezTo>
                  <a:cubicBezTo>
                    <a:pt x="106" y="140"/>
                    <a:pt x="105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1" y="85"/>
                  </a:cubicBezTo>
                  <a:cubicBezTo>
                    <a:pt x="49" y="84"/>
                    <a:pt x="41" y="87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3"/>
                    <a:pt x="27" y="93"/>
                    <a:pt x="24" y="93"/>
                  </a:cubicBezTo>
                  <a:cubicBezTo>
                    <a:pt x="11" y="93"/>
                    <a:pt x="0" y="83"/>
                    <a:pt x="0" y="70"/>
                  </a:cubicBezTo>
                  <a:cubicBezTo>
                    <a:pt x="0" y="57"/>
                    <a:pt x="11" y="47"/>
                    <a:pt x="24" y="47"/>
                  </a:cubicBezTo>
                  <a:cubicBezTo>
                    <a:pt x="27" y="47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4"/>
                    <a:pt x="49" y="56"/>
                    <a:pt x="51" y="55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8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9"/>
                    <a:pt x="105" y="32"/>
                    <a:pt x="105" y="35"/>
                  </a:cubicBezTo>
                  <a:cubicBezTo>
                    <a:pt x="105" y="44"/>
                    <a:pt x="112" y="51"/>
                    <a:pt x="121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2"/>
                    <a:pt x="137" y="29"/>
                    <a:pt x="135" y="26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4"/>
                    <a:pt x="191" y="55"/>
                    <a:pt x="191" y="55"/>
                  </a:cubicBezTo>
                  <a:cubicBezTo>
                    <a:pt x="193" y="56"/>
                    <a:pt x="201" y="54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5" y="47"/>
                    <a:pt x="219" y="47"/>
                  </a:cubicBezTo>
                  <a:cubicBezTo>
                    <a:pt x="232" y="47"/>
                    <a:pt x="242" y="57"/>
                    <a:pt x="242" y="70"/>
                  </a:cubicBezTo>
                  <a:cubicBezTo>
                    <a:pt x="242" y="83"/>
                    <a:pt x="232" y="93"/>
                    <a:pt x="219" y="93"/>
                  </a:cubicBezTo>
                  <a:cubicBezTo>
                    <a:pt x="215" y="93"/>
                    <a:pt x="212" y="93"/>
                    <a:pt x="210" y="92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1" y="87"/>
                    <a:pt x="193" y="84"/>
                    <a:pt x="191" y="85"/>
                  </a:cubicBezTo>
                  <a:cubicBezTo>
                    <a:pt x="191" y="85"/>
                    <a:pt x="191" y="86"/>
                    <a:pt x="191" y="87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6" y="140"/>
                    <a:pt x="136" y="140"/>
                  </a:cubicBezTo>
                  <a:cubicBezTo>
                    <a:pt x="135" y="142"/>
                    <a:pt x="138" y="150"/>
                    <a:pt x="141" y="155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44" y="161"/>
                    <a:pt x="144" y="164"/>
                    <a:pt x="144" y="168"/>
                  </a:cubicBezTo>
                  <a:cubicBezTo>
                    <a:pt x="144" y="180"/>
                    <a:pt x="134" y="191"/>
                    <a:pt x="121" y="191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6" y="161"/>
                    <a:pt x="105" y="164"/>
                    <a:pt x="105" y="168"/>
                  </a:cubicBezTo>
                  <a:cubicBezTo>
                    <a:pt x="105" y="177"/>
                    <a:pt x="112" y="184"/>
                    <a:pt x="121" y="184"/>
                  </a:cubicBezTo>
                  <a:cubicBezTo>
                    <a:pt x="130" y="184"/>
                    <a:pt x="137" y="177"/>
                    <a:pt x="137" y="168"/>
                  </a:cubicBezTo>
                  <a:cubicBezTo>
                    <a:pt x="137" y="164"/>
                    <a:pt x="137" y="161"/>
                    <a:pt x="135" y="159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30" y="137"/>
                  </a:cubicBezTo>
                  <a:cubicBezTo>
                    <a:pt x="131" y="135"/>
                    <a:pt x="133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2"/>
                    <a:pt x="186" y="80"/>
                    <a:pt x="188" y="79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0" y="84"/>
                    <a:pt x="210" y="84"/>
                    <a:pt x="210" y="84"/>
                  </a:cubicBezTo>
                  <a:cubicBezTo>
                    <a:pt x="212" y="86"/>
                    <a:pt x="215" y="86"/>
                    <a:pt x="219" y="86"/>
                  </a:cubicBezTo>
                  <a:cubicBezTo>
                    <a:pt x="228" y="86"/>
                    <a:pt x="235" y="79"/>
                    <a:pt x="235" y="70"/>
                  </a:cubicBezTo>
                  <a:cubicBezTo>
                    <a:pt x="235" y="61"/>
                    <a:pt x="228" y="54"/>
                    <a:pt x="219" y="54"/>
                  </a:cubicBezTo>
                  <a:cubicBezTo>
                    <a:pt x="215" y="54"/>
                    <a:pt x="212" y="55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8" y="61"/>
                  </a:cubicBezTo>
                  <a:cubicBezTo>
                    <a:pt x="186" y="60"/>
                    <a:pt x="184" y="58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8"/>
                  </a:cubicBezTo>
                  <a:cubicBezTo>
                    <a:pt x="135" y="10"/>
                    <a:pt x="138" y="17"/>
                    <a:pt x="141" y="22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9"/>
                    <a:pt x="144" y="32"/>
                    <a:pt x="144" y="35"/>
                  </a:cubicBezTo>
                  <a:cubicBezTo>
                    <a:pt x="144" y="48"/>
                    <a:pt x="134" y="58"/>
                    <a:pt x="121" y="58"/>
                  </a:cubicBezTo>
                  <a:cubicBezTo>
                    <a:pt x="108" y="58"/>
                    <a:pt x="98" y="48"/>
                    <a:pt x="98" y="35"/>
                  </a:cubicBezTo>
                  <a:cubicBezTo>
                    <a:pt x="98" y="32"/>
                    <a:pt x="98" y="29"/>
                    <a:pt x="100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7"/>
                    <a:pt x="107" y="10"/>
                    <a:pt x="106" y="8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6" y="60"/>
                    <a:pt x="54" y="61"/>
                  </a:cubicBezTo>
                  <a:cubicBezTo>
                    <a:pt x="49" y="64"/>
                    <a:pt x="41" y="61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5"/>
                    <a:pt x="27" y="54"/>
                    <a:pt x="24" y="54"/>
                  </a:cubicBezTo>
                  <a:cubicBezTo>
                    <a:pt x="14" y="54"/>
                    <a:pt x="7" y="61"/>
                    <a:pt x="7" y="70"/>
                  </a:cubicBezTo>
                  <a:cubicBezTo>
                    <a:pt x="7" y="79"/>
                    <a:pt x="14" y="86"/>
                    <a:pt x="24" y="86"/>
                  </a:cubicBezTo>
                  <a:cubicBezTo>
                    <a:pt x="27" y="86"/>
                    <a:pt x="30" y="86"/>
                    <a:pt x="32" y="84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79"/>
                    <a:pt x="49" y="76"/>
                    <a:pt x="54" y="79"/>
                  </a:cubicBezTo>
                  <a:cubicBezTo>
                    <a:pt x="56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9" y="133"/>
                    <a:pt x="111" y="135"/>
                    <a:pt x="112" y="137"/>
                  </a:cubicBezTo>
                  <a:cubicBezTo>
                    <a:pt x="115" y="142"/>
                    <a:pt x="112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D4FAF42F-D1EF-6345-8370-DD2AC0EC6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317" y="3787588"/>
              <a:ext cx="348862" cy="482283"/>
            </a:xfrm>
            <a:custGeom>
              <a:avLst/>
              <a:gdLst>
                <a:gd name="T0" fmla="*/ 87 w 133"/>
                <a:gd name="T1" fmla="*/ 153 h 184"/>
                <a:gd name="T2" fmla="*/ 84 w 133"/>
                <a:gd name="T3" fmla="*/ 164 h 184"/>
                <a:gd name="T4" fmla="*/ 84 w 133"/>
                <a:gd name="T5" fmla="*/ 164 h 184"/>
                <a:gd name="T6" fmla="*/ 84 w 133"/>
                <a:gd name="T7" fmla="*/ 184 h 184"/>
                <a:gd name="T8" fmla="*/ 133 w 133"/>
                <a:gd name="T9" fmla="*/ 184 h 184"/>
                <a:gd name="T10" fmla="*/ 133 w 133"/>
                <a:gd name="T11" fmla="*/ 135 h 184"/>
                <a:gd name="T12" fmla="*/ 113 w 133"/>
                <a:gd name="T13" fmla="*/ 135 h 184"/>
                <a:gd name="T14" fmla="*/ 113 w 133"/>
                <a:gd name="T15" fmla="*/ 135 h 184"/>
                <a:gd name="T16" fmla="*/ 102 w 133"/>
                <a:gd name="T17" fmla="*/ 138 h 184"/>
                <a:gd name="T18" fmla="*/ 82 w 133"/>
                <a:gd name="T19" fmla="*/ 118 h 184"/>
                <a:gd name="T20" fmla="*/ 102 w 133"/>
                <a:gd name="T21" fmla="*/ 98 h 184"/>
                <a:gd name="T22" fmla="*/ 113 w 133"/>
                <a:gd name="T23" fmla="*/ 101 h 184"/>
                <a:gd name="T24" fmla="*/ 113 w 133"/>
                <a:gd name="T25" fmla="*/ 101 h 184"/>
                <a:gd name="T26" fmla="*/ 133 w 133"/>
                <a:gd name="T27" fmla="*/ 101 h 184"/>
                <a:gd name="T28" fmla="*/ 133 w 133"/>
                <a:gd name="T29" fmla="*/ 51 h 184"/>
                <a:gd name="T30" fmla="*/ 84 w 133"/>
                <a:gd name="T31" fmla="*/ 51 h 184"/>
                <a:gd name="T32" fmla="*/ 84 w 133"/>
                <a:gd name="T33" fmla="*/ 31 h 184"/>
                <a:gd name="T34" fmla="*/ 84 w 133"/>
                <a:gd name="T35" fmla="*/ 31 h 184"/>
                <a:gd name="T36" fmla="*/ 87 w 133"/>
                <a:gd name="T37" fmla="*/ 20 h 184"/>
                <a:gd name="T38" fmla="*/ 67 w 133"/>
                <a:gd name="T39" fmla="*/ 0 h 184"/>
                <a:gd name="T40" fmla="*/ 47 w 133"/>
                <a:gd name="T41" fmla="*/ 20 h 184"/>
                <a:gd name="T42" fmla="*/ 50 w 133"/>
                <a:gd name="T43" fmla="*/ 31 h 184"/>
                <a:gd name="T44" fmla="*/ 50 w 133"/>
                <a:gd name="T45" fmla="*/ 31 h 184"/>
                <a:gd name="T46" fmla="*/ 50 w 133"/>
                <a:gd name="T47" fmla="*/ 51 h 184"/>
                <a:gd name="T48" fmla="*/ 0 w 133"/>
                <a:gd name="T49" fmla="*/ 51 h 184"/>
                <a:gd name="T50" fmla="*/ 0 w 133"/>
                <a:gd name="T51" fmla="*/ 101 h 184"/>
                <a:gd name="T52" fmla="*/ 21 w 133"/>
                <a:gd name="T53" fmla="*/ 101 h 184"/>
                <a:gd name="T54" fmla="*/ 21 w 133"/>
                <a:gd name="T55" fmla="*/ 101 h 184"/>
                <a:gd name="T56" fmla="*/ 32 w 133"/>
                <a:gd name="T57" fmla="*/ 98 h 184"/>
                <a:gd name="T58" fmla="*/ 52 w 133"/>
                <a:gd name="T59" fmla="*/ 118 h 184"/>
                <a:gd name="T60" fmla="*/ 32 w 133"/>
                <a:gd name="T61" fmla="*/ 138 h 184"/>
                <a:gd name="T62" fmla="*/ 21 w 133"/>
                <a:gd name="T63" fmla="*/ 135 h 184"/>
                <a:gd name="T64" fmla="*/ 21 w 133"/>
                <a:gd name="T65" fmla="*/ 135 h 184"/>
                <a:gd name="T66" fmla="*/ 0 w 133"/>
                <a:gd name="T67" fmla="*/ 135 h 184"/>
                <a:gd name="T68" fmla="*/ 0 w 133"/>
                <a:gd name="T69" fmla="*/ 184 h 184"/>
                <a:gd name="T70" fmla="*/ 50 w 133"/>
                <a:gd name="T71" fmla="*/ 184 h 184"/>
                <a:gd name="T72" fmla="*/ 50 w 133"/>
                <a:gd name="T73" fmla="*/ 164 h 184"/>
                <a:gd name="T74" fmla="*/ 50 w 133"/>
                <a:gd name="T75" fmla="*/ 164 h 184"/>
                <a:gd name="T76" fmla="*/ 47 w 133"/>
                <a:gd name="T77" fmla="*/ 153 h 184"/>
                <a:gd name="T78" fmla="*/ 67 w 133"/>
                <a:gd name="T79" fmla="*/ 133 h 184"/>
                <a:gd name="T80" fmla="*/ 87 w 133"/>
                <a:gd name="T81" fmla="*/ 15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84">
                  <a:moveTo>
                    <a:pt x="87" y="153"/>
                  </a:moveTo>
                  <a:cubicBezTo>
                    <a:pt x="87" y="157"/>
                    <a:pt x="86" y="161"/>
                    <a:pt x="84" y="164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84" y="164"/>
                    <a:pt x="71" y="184"/>
                    <a:pt x="84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22"/>
                    <a:pt x="113" y="135"/>
                    <a:pt x="113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0" y="137"/>
                    <a:pt x="106" y="138"/>
                    <a:pt x="102" y="138"/>
                  </a:cubicBezTo>
                  <a:cubicBezTo>
                    <a:pt x="91" y="138"/>
                    <a:pt x="82" y="129"/>
                    <a:pt x="82" y="118"/>
                  </a:cubicBezTo>
                  <a:cubicBezTo>
                    <a:pt x="82" y="107"/>
                    <a:pt x="91" y="98"/>
                    <a:pt x="102" y="98"/>
                  </a:cubicBezTo>
                  <a:cubicBezTo>
                    <a:pt x="106" y="98"/>
                    <a:pt x="110" y="99"/>
                    <a:pt x="113" y="101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3" y="101"/>
                    <a:pt x="133" y="114"/>
                    <a:pt x="133" y="10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1" y="5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28"/>
                    <a:pt x="87" y="24"/>
                    <a:pt x="87" y="20"/>
                  </a:cubicBezTo>
                  <a:cubicBezTo>
                    <a:pt x="87" y="9"/>
                    <a:pt x="78" y="0"/>
                    <a:pt x="67" y="0"/>
                  </a:cubicBezTo>
                  <a:cubicBezTo>
                    <a:pt x="56" y="0"/>
                    <a:pt x="47" y="9"/>
                    <a:pt x="47" y="20"/>
                  </a:cubicBezTo>
                  <a:cubicBezTo>
                    <a:pt x="47" y="24"/>
                    <a:pt x="48" y="28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63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1" y="101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4" y="99"/>
                    <a:pt x="28" y="98"/>
                    <a:pt x="32" y="98"/>
                  </a:cubicBezTo>
                  <a:cubicBezTo>
                    <a:pt x="43" y="98"/>
                    <a:pt x="52" y="107"/>
                    <a:pt x="52" y="118"/>
                  </a:cubicBezTo>
                  <a:cubicBezTo>
                    <a:pt x="52" y="129"/>
                    <a:pt x="43" y="138"/>
                    <a:pt x="32" y="138"/>
                  </a:cubicBezTo>
                  <a:cubicBezTo>
                    <a:pt x="28" y="138"/>
                    <a:pt x="24" y="137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1" y="135"/>
                    <a:pt x="0" y="122"/>
                    <a:pt x="0" y="135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63" y="184"/>
                    <a:pt x="50" y="164"/>
                    <a:pt x="50" y="164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48" y="161"/>
                    <a:pt x="47" y="157"/>
                    <a:pt x="47" y="153"/>
                  </a:cubicBezTo>
                  <a:cubicBezTo>
                    <a:pt x="47" y="142"/>
                    <a:pt x="56" y="133"/>
                    <a:pt x="67" y="133"/>
                  </a:cubicBezTo>
                  <a:cubicBezTo>
                    <a:pt x="78" y="133"/>
                    <a:pt x="87" y="142"/>
                    <a:pt x="87" y="15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6D7698-7D87-6C46-A96E-5B23A27E7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1662" y="3779933"/>
              <a:ext cx="366360" cy="499780"/>
            </a:xfrm>
            <a:custGeom>
              <a:avLst/>
              <a:gdLst>
                <a:gd name="T0" fmla="*/ 87 w 140"/>
                <a:gd name="T1" fmla="*/ 191 h 191"/>
                <a:gd name="T2" fmla="*/ 81 w 140"/>
                <a:gd name="T3" fmla="*/ 169 h 191"/>
                <a:gd name="T4" fmla="*/ 84 w 140"/>
                <a:gd name="T5" fmla="*/ 165 h 191"/>
                <a:gd name="T6" fmla="*/ 70 w 140"/>
                <a:gd name="T7" fmla="*/ 140 h 191"/>
                <a:gd name="T8" fmla="*/ 56 w 140"/>
                <a:gd name="T9" fmla="*/ 165 h 191"/>
                <a:gd name="T10" fmla="*/ 58 w 140"/>
                <a:gd name="T11" fmla="*/ 169 h 191"/>
                <a:gd name="T12" fmla="*/ 53 w 140"/>
                <a:gd name="T13" fmla="*/ 191 h 191"/>
                <a:gd name="T14" fmla="*/ 0 w 140"/>
                <a:gd name="T15" fmla="*/ 138 h 191"/>
                <a:gd name="T16" fmla="*/ 22 w 140"/>
                <a:gd name="T17" fmla="*/ 133 h 191"/>
                <a:gd name="T18" fmla="*/ 26 w 140"/>
                <a:gd name="T19" fmla="*/ 135 h 191"/>
                <a:gd name="T20" fmla="*/ 51 w 140"/>
                <a:gd name="T21" fmla="*/ 121 h 191"/>
                <a:gd name="T22" fmla="*/ 26 w 140"/>
                <a:gd name="T23" fmla="*/ 107 h 191"/>
                <a:gd name="T24" fmla="*/ 22 w 140"/>
                <a:gd name="T25" fmla="*/ 109 h 191"/>
                <a:gd name="T26" fmla="*/ 0 w 140"/>
                <a:gd name="T27" fmla="*/ 104 h 191"/>
                <a:gd name="T28" fmla="*/ 53 w 140"/>
                <a:gd name="T29" fmla="*/ 51 h 191"/>
                <a:gd name="T30" fmla="*/ 50 w 140"/>
                <a:gd name="T31" fmla="*/ 36 h 191"/>
                <a:gd name="T32" fmla="*/ 48 w 140"/>
                <a:gd name="T33" fmla="*/ 32 h 191"/>
                <a:gd name="T34" fmla="*/ 70 w 140"/>
                <a:gd name="T35" fmla="*/ 0 h 191"/>
                <a:gd name="T36" fmla="*/ 91 w 140"/>
                <a:gd name="T37" fmla="*/ 32 h 191"/>
                <a:gd name="T38" fmla="*/ 90 w 140"/>
                <a:gd name="T39" fmla="*/ 36 h 191"/>
                <a:gd name="T40" fmla="*/ 87 w 140"/>
                <a:gd name="T41" fmla="*/ 51 h 191"/>
                <a:gd name="T42" fmla="*/ 140 w 140"/>
                <a:gd name="T43" fmla="*/ 104 h 191"/>
                <a:gd name="T44" fmla="*/ 117 w 140"/>
                <a:gd name="T45" fmla="*/ 109 h 191"/>
                <a:gd name="T46" fmla="*/ 114 w 140"/>
                <a:gd name="T47" fmla="*/ 107 h 191"/>
                <a:gd name="T48" fmla="*/ 89 w 140"/>
                <a:gd name="T49" fmla="*/ 121 h 191"/>
                <a:gd name="T50" fmla="*/ 114 w 140"/>
                <a:gd name="T51" fmla="*/ 135 h 191"/>
                <a:gd name="T52" fmla="*/ 117 w 140"/>
                <a:gd name="T53" fmla="*/ 133 h 191"/>
                <a:gd name="T54" fmla="*/ 140 w 140"/>
                <a:gd name="T55" fmla="*/ 138 h 191"/>
                <a:gd name="T56" fmla="*/ 91 w 140"/>
                <a:gd name="T57" fmla="*/ 165 h 191"/>
                <a:gd name="T58" fmla="*/ 90 w 140"/>
                <a:gd name="T59" fmla="*/ 169 h 191"/>
                <a:gd name="T60" fmla="*/ 87 w 140"/>
                <a:gd name="T61" fmla="*/ 184 h 191"/>
                <a:gd name="T62" fmla="*/ 133 w 140"/>
                <a:gd name="T63" fmla="*/ 138 h 191"/>
                <a:gd name="T64" fmla="*/ 118 w 140"/>
                <a:gd name="T65" fmla="*/ 141 h 191"/>
                <a:gd name="T66" fmla="*/ 114 w 140"/>
                <a:gd name="T67" fmla="*/ 142 h 191"/>
                <a:gd name="T68" fmla="*/ 82 w 140"/>
                <a:gd name="T69" fmla="*/ 121 h 191"/>
                <a:gd name="T70" fmla="*/ 114 w 140"/>
                <a:gd name="T71" fmla="*/ 99 h 191"/>
                <a:gd name="T72" fmla="*/ 118 w 140"/>
                <a:gd name="T73" fmla="*/ 101 h 191"/>
                <a:gd name="T74" fmla="*/ 133 w 140"/>
                <a:gd name="T75" fmla="*/ 104 h 191"/>
                <a:gd name="T76" fmla="*/ 87 w 140"/>
                <a:gd name="T77" fmla="*/ 58 h 191"/>
                <a:gd name="T78" fmla="*/ 82 w 140"/>
                <a:gd name="T79" fmla="*/ 36 h 191"/>
                <a:gd name="T80" fmla="*/ 84 w 140"/>
                <a:gd name="T81" fmla="*/ 32 h 191"/>
                <a:gd name="T82" fmla="*/ 70 w 140"/>
                <a:gd name="T83" fmla="*/ 7 h 191"/>
                <a:gd name="T84" fmla="*/ 56 w 140"/>
                <a:gd name="T85" fmla="*/ 32 h 191"/>
                <a:gd name="T86" fmla="*/ 58 w 140"/>
                <a:gd name="T87" fmla="*/ 36 h 191"/>
                <a:gd name="T88" fmla="*/ 53 w 140"/>
                <a:gd name="T89" fmla="*/ 58 h 191"/>
                <a:gd name="T90" fmla="*/ 7 w 140"/>
                <a:gd name="T91" fmla="*/ 104 h 191"/>
                <a:gd name="T92" fmla="*/ 22 w 140"/>
                <a:gd name="T93" fmla="*/ 101 h 191"/>
                <a:gd name="T94" fmla="*/ 26 w 140"/>
                <a:gd name="T95" fmla="*/ 99 h 191"/>
                <a:gd name="T96" fmla="*/ 58 w 140"/>
                <a:gd name="T97" fmla="*/ 121 h 191"/>
                <a:gd name="T98" fmla="*/ 26 w 140"/>
                <a:gd name="T99" fmla="*/ 142 h 191"/>
                <a:gd name="T100" fmla="*/ 22 w 140"/>
                <a:gd name="T101" fmla="*/ 141 h 191"/>
                <a:gd name="T102" fmla="*/ 7 w 140"/>
                <a:gd name="T103" fmla="*/ 138 h 191"/>
                <a:gd name="T104" fmla="*/ 53 w 140"/>
                <a:gd name="T105" fmla="*/ 184 h 191"/>
                <a:gd name="T106" fmla="*/ 50 w 140"/>
                <a:gd name="T107" fmla="*/ 169 h 191"/>
                <a:gd name="T108" fmla="*/ 48 w 140"/>
                <a:gd name="T109" fmla="*/ 165 h 191"/>
                <a:gd name="T110" fmla="*/ 70 w 140"/>
                <a:gd name="T111" fmla="*/ 133 h 191"/>
                <a:gd name="T112" fmla="*/ 91 w 140"/>
                <a:gd name="T113" fmla="*/ 16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191">
                  <a:moveTo>
                    <a:pt x="140" y="191"/>
                  </a:moveTo>
                  <a:cubicBezTo>
                    <a:pt x="87" y="191"/>
                    <a:pt x="87" y="191"/>
                    <a:pt x="87" y="191"/>
                  </a:cubicBezTo>
                  <a:cubicBezTo>
                    <a:pt x="82" y="191"/>
                    <a:pt x="79" y="188"/>
                    <a:pt x="78" y="187"/>
                  </a:cubicBezTo>
                  <a:cubicBezTo>
                    <a:pt x="76" y="181"/>
                    <a:pt x="79" y="174"/>
                    <a:pt x="81" y="169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4" y="165"/>
                    <a:pt x="84" y="165"/>
                    <a:pt x="84" y="165"/>
                  </a:cubicBezTo>
                  <a:cubicBezTo>
                    <a:pt x="85" y="162"/>
                    <a:pt x="86" y="159"/>
                    <a:pt x="86" y="156"/>
                  </a:cubicBezTo>
                  <a:cubicBezTo>
                    <a:pt x="86" y="147"/>
                    <a:pt x="79" y="140"/>
                    <a:pt x="70" y="140"/>
                  </a:cubicBezTo>
                  <a:cubicBezTo>
                    <a:pt x="61" y="140"/>
                    <a:pt x="53" y="147"/>
                    <a:pt x="53" y="156"/>
                  </a:cubicBezTo>
                  <a:cubicBezTo>
                    <a:pt x="53" y="159"/>
                    <a:pt x="54" y="162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61" y="174"/>
                    <a:pt x="64" y="181"/>
                    <a:pt x="61" y="187"/>
                  </a:cubicBezTo>
                  <a:cubicBezTo>
                    <a:pt x="60" y="188"/>
                    <a:pt x="58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1"/>
                    <a:pt x="4" y="130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8" y="136"/>
                    <a:pt x="31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4"/>
                    <a:pt x="35" y="104"/>
                  </a:cubicBezTo>
                  <a:cubicBezTo>
                    <a:pt x="31" y="104"/>
                    <a:pt x="28" y="105"/>
                    <a:pt x="26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5" y="51"/>
                    <a:pt x="55" y="50"/>
                  </a:cubicBezTo>
                  <a:cubicBezTo>
                    <a:pt x="56" y="48"/>
                    <a:pt x="53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29"/>
                    <a:pt x="46" y="26"/>
                    <a:pt x="46" y="23"/>
                  </a:cubicBezTo>
                  <a:cubicBezTo>
                    <a:pt x="46" y="10"/>
                    <a:pt x="57" y="0"/>
                    <a:pt x="70" y="0"/>
                  </a:cubicBezTo>
                  <a:cubicBezTo>
                    <a:pt x="83" y="0"/>
                    <a:pt x="93" y="10"/>
                    <a:pt x="93" y="23"/>
                  </a:cubicBezTo>
                  <a:cubicBezTo>
                    <a:pt x="93" y="26"/>
                    <a:pt x="93" y="29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6" y="41"/>
                    <a:pt x="83" y="48"/>
                    <a:pt x="85" y="50"/>
                  </a:cubicBezTo>
                  <a:cubicBezTo>
                    <a:pt x="85" y="51"/>
                    <a:pt x="86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9"/>
                    <a:pt x="137" y="111"/>
                    <a:pt x="136" y="112"/>
                  </a:cubicBezTo>
                  <a:cubicBezTo>
                    <a:pt x="130" y="115"/>
                    <a:pt x="122" y="112"/>
                    <a:pt x="117" y="109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1" y="105"/>
                    <a:pt x="108" y="104"/>
                    <a:pt x="105" y="104"/>
                  </a:cubicBezTo>
                  <a:cubicBezTo>
                    <a:pt x="96" y="104"/>
                    <a:pt x="89" y="112"/>
                    <a:pt x="89" y="121"/>
                  </a:cubicBezTo>
                  <a:cubicBezTo>
                    <a:pt x="89" y="130"/>
                    <a:pt x="96" y="137"/>
                    <a:pt x="105" y="137"/>
                  </a:cubicBezTo>
                  <a:cubicBezTo>
                    <a:pt x="108" y="137"/>
                    <a:pt x="111" y="136"/>
                    <a:pt x="114" y="135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22" y="130"/>
                    <a:pt x="130" y="127"/>
                    <a:pt x="136" y="130"/>
                  </a:cubicBezTo>
                  <a:cubicBezTo>
                    <a:pt x="137" y="131"/>
                    <a:pt x="140" y="133"/>
                    <a:pt x="140" y="138"/>
                  </a:cubicBezTo>
                  <a:lnTo>
                    <a:pt x="140" y="191"/>
                  </a:lnTo>
                  <a:close/>
                  <a:moveTo>
                    <a:pt x="91" y="165"/>
                  </a:moveTo>
                  <a:cubicBezTo>
                    <a:pt x="92" y="165"/>
                    <a:pt x="92" y="165"/>
                    <a:pt x="92" y="165"/>
                  </a:cubicBezTo>
                  <a:cubicBezTo>
                    <a:pt x="90" y="169"/>
                    <a:pt x="90" y="169"/>
                    <a:pt x="90" y="169"/>
                  </a:cubicBezTo>
                  <a:cubicBezTo>
                    <a:pt x="86" y="174"/>
                    <a:pt x="83" y="181"/>
                    <a:pt x="85" y="183"/>
                  </a:cubicBezTo>
                  <a:cubicBezTo>
                    <a:pt x="85" y="184"/>
                    <a:pt x="86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7"/>
                    <a:pt x="133" y="136"/>
                    <a:pt x="132" y="136"/>
                  </a:cubicBezTo>
                  <a:cubicBezTo>
                    <a:pt x="130" y="135"/>
                    <a:pt x="123" y="137"/>
                    <a:pt x="118" y="141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1" y="144"/>
                    <a:pt x="108" y="144"/>
                    <a:pt x="105" y="144"/>
                  </a:cubicBezTo>
                  <a:cubicBezTo>
                    <a:pt x="92" y="144"/>
                    <a:pt x="82" y="134"/>
                    <a:pt x="82" y="121"/>
                  </a:cubicBezTo>
                  <a:cubicBezTo>
                    <a:pt x="82" y="108"/>
                    <a:pt x="92" y="97"/>
                    <a:pt x="105" y="97"/>
                  </a:cubicBezTo>
                  <a:cubicBezTo>
                    <a:pt x="108" y="97"/>
                    <a:pt x="111" y="98"/>
                    <a:pt x="114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3" y="104"/>
                    <a:pt x="130" y="107"/>
                    <a:pt x="132" y="106"/>
                  </a:cubicBezTo>
                  <a:cubicBezTo>
                    <a:pt x="133" y="106"/>
                    <a:pt x="133" y="104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79" y="56"/>
                    <a:pt x="78" y="54"/>
                  </a:cubicBezTo>
                  <a:cubicBezTo>
                    <a:pt x="76" y="49"/>
                    <a:pt x="79" y="41"/>
                    <a:pt x="82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29"/>
                    <a:pt x="86" y="26"/>
                    <a:pt x="86" y="23"/>
                  </a:cubicBezTo>
                  <a:cubicBezTo>
                    <a:pt x="86" y="14"/>
                    <a:pt x="79" y="7"/>
                    <a:pt x="70" y="7"/>
                  </a:cubicBezTo>
                  <a:cubicBezTo>
                    <a:pt x="61" y="7"/>
                    <a:pt x="53" y="14"/>
                    <a:pt x="53" y="23"/>
                  </a:cubicBezTo>
                  <a:cubicBezTo>
                    <a:pt x="53" y="26"/>
                    <a:pt x="54" y="29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6"/>
                    <a:pt x="7" y="106"/>
                  </a:cubicBezTo>
                  <a:cubicBezTo>
                    <a:pt x="9" y="107"/>
                    <a:pt x="17" y="104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8" y="98"/>
                    <a:pt x="31" y="97"/>
                    <a:pt x="35" y="97"/>
                  </a:cubicBezTo>
                  <a:cubicBezTo>
                    <a:pt x="48" y="97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1" y="144"/>
                    <a:pt x="28" y="144"/>
                    <a:pt x="26" y="142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7"/>
                    <a:pt x="9" y="135"/>
                    <a:pt x="7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84"/>
                    <a:pt x="55" y="184"/>
                    <a:pt x="55" y="183"/>
                  </a:cubicBezTo>
                  <a:cubicBezTo>
                    <a:pt x="56" y="181"/>
                    <a:pt x="53" y="174"/>
                    <a:pt x="50" y="169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7" y="162"/>
                    <a:pt x="46" y="159"/>
                    <a:pt x="46" y="156"/>
                  </a:cubicBezTo>
                  <a:cubicBezTo>
                    <a:pt x="46" y="143"/>
                    <a:pt x="57" y="133"/>
                    <a:pt x="70" y="133"/>
                  </a:cubicBezTo>
                  <a:cubicBezTo>
                    <a:pt x="83" y="133"/>
                    <a:pt x="93" y="143"/>
                    <a:pt x="93" y="156"/>
                  </a:cubicBezTo>
                  <a:cubicBezTo>
                    <a:pt x="93" y="159"/>
                    <a:pt x="93" y="162"/>
                    <a:pt x="91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C3D190E-107E-804F-BE7A-7400F4FDD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529" y="3575427"/>
              <a:ext cx="347768" cy="482283"/>
            </a:xfrm>
            <a:custGeom>
              <a:avLst/>
              <a:gdLst>
                <a:gd name="T0" fmla="*/ 46 w 133"/>
                <a:gd name="T1" fmla="*/ 31 h 184"/>
                <a:gd name="T2" fmla="*/ 49 w 133"/>
                <a:gd name="T3" fmla="*/ 20 h 184"/>
                <a:gd name="T4" fmla="*/ 49 w 133"/>
                <a:gd name="T5" fmla="*/ 20 h 184"/>
                <a:gd name="T6" fmla="*/ 49 w 133"/>
                <a:gd name="T7" fmla="*/ 0 h 184"/>
                <a:gd name="T8" fmla="*/ 0 w 133"/>
                <a:gd name="T9" fmla="*/ 0 h 184"/>
                <a:gd name="T10" fmla="*/ 0 w 133"/>
                <a:gd name="T11" fmla="*/ 49 h 184"/>
                <a:gd name="T12" fmla="*/ 20 w 133"/>
                <a:gd name="T13" fmla="*/ 49 h 184"/>
                <a:gd name="T14" fmla="*/ 20 w 133"/>
                <a:gd name="T15" fmla="*/ 49 h 184"/>
                <a:gd name="T16" fmla="*/ 31 w 133"/>
                <a:gd name="T17" fmla="*/ 46 h 184"/>
                <a:gd name="T18" fmla="*/ 51 w 133"/>
                <a:gd name="T19" fmla="*/ 66 h 184"/>
                <a:gd name="T20" fmla="*/ 31 w 133"/>
                <a:gd name="T21" fmla="*/ 86 h 184"/>
                <a:gd name="T22" fmla="*/ 20 w 133"/>
                <a:gd name="T23" fmla="*/ 83 h 184"/>
                <a:gd name="T24" fmla="*/ 20 w 133"/>
                <a:gd name="T25" fmla="*/ 83 h 184"/>
                <a:gd name="T26" fmla="*/ 0 w 133"/>
                <a:gd name="T27" fmla="*/ 83 h 184"/>
                <a:gd name="T28" fmla="*/ 0 w 133"/>
                <a:gd name="T29" fmla="*/ 133 h 184"/>
                <a:gd name="T30" fmla="*/ 49 w 133"/>
                <a:gd name="T31" fmla="*/ 133 h 184"/>
                <a:gd name="T32" fmla="*/ 49 w 133"/>
                <a:gd name="T33" fmla="*/ 153 h 184"/>
                <a:gd name="T34" fmla="*/ 49 w 133"/>
                <a:gd name="T35" fmla="*/ 153 h 184"/>
                <a:gd name="T36" fmla="*/ 46 w 133"/>
                <a:gd name="T37" fmla="*/ 164 h 184"/>
                <a:gd name="T38" fmla="*/ 66 w 133"/>
                <a:gd name="T39" fmla="*/ 184 h 184"/>
                <a:gd name="T40" fmla="*/ 86 w 133"/>
                <a:gd name="T41" fmla="*/ 164 h 184"/>
                <a:gd name="T42" fmla="*/ 83 w 133"/>
                <a:gd name="T43" fmla="*/ 153 h 184"/>
                <a:gd name="T44" fmla="*/ 83 w 133"/>
                <a:gd name="T45" fmla="*/ 153 h 184"/>
                <a:gd name="T46" fmla="*/ 83 w 133"/>
                <a:gd name="T47" fmla="*/ 133 h 184"/>
                <a:gd name="T48" fmla="*/ 133 w 133"/>
                <a:gd name="T49" fmla="*/ 133 h 184"/>
                <a:gd name="T50" fmla="*/ 133 w 133"/>
                <a:gd name="T51" fmla="*/ 83 h 184"/>
                <a:gd name="T52" fmla="*/ 112 w 133"/>
                <a:gd name="T53" fmla="*/ 83 h 184"/>
                <a:gd name="T54" fmla="*/ 112 w 133"/>
                <a:gd name="T55" fmla="*/ 83 h 184"/>
                <a:gd name="T56" fmla="*/ 101 w 133"/>
                <a:gd name="T57" fmla="*/ 86 h 184"/>
                <a:gd name="T58" fmla="*/ 81 w 133"/>
                <a:gd name="T59" fmla="*/ 66 h 184"/>
                <a:gd name="T60" fmla="*/ 101 w 133"/>
                <a:gd name="T61" fmla="*/ 46 h 184"/>
                <a:gd name="T62" fmla="*/ 112 w 133"/>
                <a:gd name="T63" fmla="*/ 49 h 184"/>
                <a:gd name="T64" fmla="*/ 112 w 133"/>
                <a:gd name="T65" fmla="*/ 49 h 184"/>
                <a:gd name="T66" fmla="*/ 133 w 133"/>
                <a:gd name="T67" fmla="*/ 49 h 184"/>
                <a:gd name="T68" fmla="*/ 133 w 133"/>
                <a:gd name="T69" fmla="*/ 0 h 184"/>
                <a:gd name="T70" fmla="*/ 83 w 133"/>
                <a:gd name="T71" fmla="*/ 0 h 184"/>
                <a:gd name="T72" fmla="*/ 83 w 133"/>
                <a:gd name="T73" fmla="*/ 20 h 184"/>
                <a:gd name="T74" fmla="*/ 83 w 133"/>
                <a:gd name="T75" fmla="*/ 20 h 184"/>
                <a:gd name="T76" fmla="*/ 86 w 133"/>
                <a:gd name="T77" fmla="*/ 31 h 184"/>
                <a:gd name="T78" fmla="*/ 66 w 133"/>
                <a:gd name="T79" fmla="*/ 51 h 184"/>
                <a:gd name="T80" fmla="*/ 46 w 133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184">
                  <a:moveTo>
                    <a:pt x="46" y="31"/>
                  </a:moveTo>
                  <a:cubicBezTo>
                    <a:pt x="46" y="27"/>
                    <a:pt x="47" y="23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62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3" y="47"/>
                    <a:pt x="27" y="46"/>
                    <a:pt x="31" y="46"/>
                  </a:cubicBezTo>
                  <a:cubicBezTo>
                    <a:pt x="42" y="46"/>
                    <a:pt x="51" y="55"/>
                    <a:pt x="51" y="66"/>
                  </a:cubicBezTo>
                  <a:cubicBezTo>
                    <a:pt x="51" y="77"/>
                    <a:pt x="42" y="86"/>
                    <a:pt x="31" y="86"/>
                  </a:cubicBezTo>
                  <a:cubicBezTo>
                    <a:pt x="27" y="86"/>
                    <a:pt x="23" y="85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62" y="133"/>
                    <a:pt x="49" y="153"/>
                    <a:pt x="49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7" y="156"/>
                    <a:pt x="46" y="160"/>
                    <a:pt x="46" y="164"/>
                  </a:cubicBezTo>
                  <a:cubicBezTo>
                    <a:pt x="46" y="175"/>
                    <a:pt x="55" y="184"/>
                    <a:pt x="66" y="184"/>
                  </a:cubicBezTo>
                  <a:cubicBezTo>
                    <a:pt x="77" y="184"/>
                    <a:pt x="86" y="175"/>
                    <a:pt x="86" y="164"/>
                  </a:cubicBezTo>
                  <a:cubicBezTo>
                    <a:pt x="86" y="160"/>
                    <a:pt x="85" y="156"/>
                    <a:pt x="83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3" y="153"/>
                    <a:pt x="70" y="133"/>
                    <a:pt x="83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12" y="83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9" y="85"/>
                    <a:pt x="105" y="86"/>
                    <a:pt x="101" y="86"/>
                  </a:cubicBezTo>
                  <a:cubicBezTo>
                    <a:pt x="90" y="86"/>
                    <a:pt x="81" y="77"/>
                    <a:pt x="81" y="66"/>
                  </a:cubicBezTo>
                  <a:cubicBezTo>
                    <a:pt x="81" y="55"/>
                    <a:pt x="90" y="46"/>
                    <a:pt x="101" y="46"/>
                  </a:cubicBezTo>
                  <a:cubicBezTo>
                    <a:pt x="105" y="46"/>
                    <a:pt x="109" y="47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9"/>
                    <a:pt x="133" y="62"/>
                    <a:pt x="133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0" y="0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5" y="23"/>
                    <a:pt x="86" y="27"/>
                    <a:pt x="86" y="31"/>
                  </a:cubicBezTo>
                  <a:cubicBezTo>
                    <a:pt x="86" y="42"/>
                    <a:pt x="77" y="51"/>
                    <a:pt x="66" y="51"/>
                  </a:cubicBezTo>
                  <a:cubicBezTo>
                    <a:pt x="55" y="51"/>
                    <a:pt x="46" y="42"/>
                    <a:pt x="46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9470539-6DA4-034D-A0BD-B64B747B5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593" y="3565585"/>
              <a:ext cx="367453" cy="499780"/>
            </a:xfrm>
            <a:custGeom>
              <a:avLst/>
              <a:gdLst>
                <a:gd name="T0" fmla="*/ 47 w 140"/>
                <a:gd name="T1" fmla="*/ 168 h 191"/>
                <a:gd name="T2" fmla="*/ 48 w 140"/>
                <a:gd name="T3" fmla="*/ 159 h 191"/>
                <a:gd name="T4" fmla="*/ 55 w 140"/>
                <a:gd name="T5" fmla="*/ 141 h 191"/>
                <a:gd name="T6" fmla="*/ 0 w 140"/>
                <a:gd name="T7" fmla="*/ 140 h 191"/>
                <a:gd name="T8" fmla="*/ 4 w 140"/>
                <a:gd name="T9" fmla="*/ 79 h 191"/>
                <a:gd name="T10" fmla="*/ 23 w 140"/>
                <a:gd name="T11" fmla="*/ 82 h 191"/>
                <a:gd name="T12" fmla="*/ 35 w 140"/>
                <a:gd name="T13" fmla="*/ 87 h 191"/>
                <a:gd name="T14" fmla="*/ 35 w 140"/>
                <a:gd name="T15" fmla="*/ 54 h 191"/>
                <a:gd name="T16" fmla="*/ 23 w 140"/>
                <a:gd name="T17" fmla="*/ 58 h 191"/>
                <a:gd name="T18" fmla="*/ 4 w 140"/>
                <a:gd name="T19" fmla="*/ 61 h 191"/>
                <a:gd name="T20" fmla="*/ 0 w 140"/>
                <a:gd name="T21" fmla="*/ 0 h 191"/>
                <a:gd name="T22" fmla="*/ 61 w 140"/>
                <a:gd name="T23" fmla="*/ 4 h 191"/>
                <a:gd name="T24" fmla="*/ 58 w 140"/>
                <a:gd name="T25" fmla="*/ 23 h 191"/>
                <a:gd name="T26" fmla="*/ 54 w 140"/>
                <a:gd name="T27" fmla="*/ 35 h 191"/>
                <a:gd name="T28" fmla="*/ 87 w 140"/>
                <a:gd name="T29" fmla="*/ 35 h 191"/>
                <a:gd name="T30" fmla="*/ 82 w 140"/>
                <a:gd name="T31" fmla="*/ 23 h 191"/>
                <a:gd name="T32" fmla="*/ 79 w 140"/>
                <a:gd name="T33" fmla="*/ 4 h 191"/>
                <a:gd name="T34" fmla="*/ 140 w 140"/>
                <a:gd name="T35" fmla="*/ 0 h 191"/>
                <a:gd name="T36" fmla="*/ 136 w 140"/>
                <a:gd name="T37" fmla="*/ 61 h 191"/>
                <a:gd name="T38" fmla="*/ 118 w 140"/>
                <a:gd name="T39" fmla="*/ 59 h 191"/>
                <a:gd name="T40" fmla="*/ 105 w 140"/>
                <a:gd name="T41" fmla="*/ 54 h 191"/>
                <a:gd name="T42" fmla="*/ 105 w 140"/>
                <a:gd name="T43" fmla="*/ 87 h 191"/>
                <a:gd name="T44" fmla="*/ 118 w 140"/>
                <a:gd name="T45" fmla="*/ 82 h 191"/>
                <a:gd name="T46" fmla="*/ 136 w 140"/>
                <a:gd name="T47" fmla="*/ 79 h 191"/>
                <a:gd name="T48" fmla="*/ 140 w 140"/>
                <a:gd name="T49" fmla="*/ 140 h 191"/>
                <a:gd name="T50" fmla="*/ 85 w 140"/>
                <a:gd name="T51" fmla="*/ 141 h 191"/>
                <a:gd name="T52" fmla="*/ 92 w 140"/>
                <a:gd name="T53" fmla="*/ 159 h 191"/>
                <a:gd name="T54" fmla="*/ 94 w 140"/>
                <a:gd name="T55" fmla="*/ 168 h 191"/>
                <a:gd name="T56" fmla="*/ 58 w 140"/>
                <a:gd name="T57" fmla="*/ 155 h 191"/>
                <a:gd name="T58" fmla="*/ 56 w 140"/>
                <a:gd name="T59" fmla="*/ 159 h 191"/>
                <a:gd name="T60" fmla="*/ 70 w 140"/>
                <a:gd name="T61" fmla="*/ 184 h 191"/>
                <a:gd name="T62" fmla="*/ 84 w 140"/>
                <a:gd name="T63" fmla="*/ 159 h 191"/>
                <a:gd name="T64" fmla="*/ 82 w 140"/>
                <a:gd name="T65" fmla="*/ 155 h 191"/>
                <a:gd name="T66" fmla="*/ 87 w 140"/>
                <a:gd name="T67" fmla="*/ 133 h 191"/>
                <a:gd name="T68" fmla="*/ 133 w 140"/>
                <a:gd name="T69" fmla="*/ 87 h 191"/>
                <a:gd name="T70" fmla="*/ 118 w 140"/>
                <a:gd name="T71" fmla="*/ 90 h 191"/>
                <a:gd name="T72" fmla="*/ 114 w 140"/>
                <a:gd name="T73" fmla="*/ 92 h 191"/>
                <a:gd name="T74" fmla="*/ 82 w 140"/>
                <a:gd name="T75" fmla="*/ 70 h 191"/>
                <a:gd name="T76" fmla="*/ 114 w 140"/>
                <a:gd name="T77" fmla="*/ 49 h 191"/>
                <a:gd name="T78" fmla="*/ 118 w 140"/>
                <a:gd name="T79" fmla="*/ 50 h 191"/>
                <a:gd name="T80" fmla="*/ 133 w 140"/>
                <a:gd name="T81" fmla="*/ 53 h 191"/>
                <a:gd name="T82" fmla="*/ 87 w 140"/>
                <a:gd name="T83" fmla="*/ 7 h 191"/>
                <a:gd name="T84" fmla="*/ 90 w 140"/>
                <a:gd name="T85" fmla="*/ 22 h 191"/>
                <a:gd name="T86" fmla="*/ 92 w 140"/>
                <a:gd name="T87" fmla="*/ 26 h 191"/>
                <a:gd name="T88" fmla="*/ 70 w 140"/>
                <a:gd name="T89" fmla="*/ 58 h 191"/>
                <a:gd name="T90" fmla="*/ 49 w 140"/>
                <a:gd name="T91" fmla="*/ 26 h 191"/>
                <a:gd name="T92" fmla="*/ 50 w 140"/>
                <a:gd name="T93" fmla="*/ 22 h 191"/>
                <a:gd name="T94" fmla="*/ 53 w 140"/>
                <a:gd name="T95" fmla="*/ 7 h 191"/>
                <a:gd name="T96" fmla="*/ 7 w 140"/>
                <a:gd name="T97" fmla="*/ 53 h 191"/>
                <a:gd name="T98" fmla="*/ 22 w 140"/>
                <a:gd name="T99" fmla="*/ 50 h 191"/>
                <a:gd name="T100" fmla="*/ 26 w 140"/>
                <a:gd name="T101" fmla="*/ 49 h 191"/>
                <a:gd name="T102" fmla="*/ 58 w 140"/>
                <a:gd name="T103" fmla="*/ 70 h 191"/>
                <a:gd name="T104" fmla="*/ 26 w 140"/>
                <a:gd name="T105" fmla="*/ 92 h 191"/>
                <a:gd name="T106" fmla="*/ 22 w 140"/>
                <a:gd name="T107" fmla="*/ 90 h 191"/>
                <a:gd name="T108" fmla="*/ 7 w 140"/>
                <a:gd name="T109" fmla="*/ 87 h 191"/>
                <a:gd name="T110" fmla="*/ 53 w 140"/>
                <a:gd name="T111" fmla="*/ 133 h 191"/>
                <a:gd name="T112" fmla="*/ 58 w 140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191">
                  <a:moveTo>
                    <a:pt x="70" y="191"/>
                  </a:moveTo>
                  <a:cubicBezTo>
                    <a:pt x="57" y="191"/>
                    <a:pt x="47" y="181"/>
                    <a:pt x="47" y="168"/>
                  </a:cubicBezTo>
                  <a:cubicBezTo>
                    <a:pt x="47" y="165"/>
                    <a:pt x="47" y="161"/>
                    <a:pt x="49" y="159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54" y="150"/>
                    <a:pt x="56" y="143"/>
                    <a:pt x="55" y="141"/>
                  </a:cubicBezTo>
                  <a:cubicBezTo>
                    <a:pt x="55" y="140"/>
                    <a:pt x="54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3" y="80"/>
                    <a:pt x="4" y="79"/>
                  </a:cubicBezTo>
                  <a:cubicBezTo>
                    <a:pt x="10" y="76"/>
                    <a:pt x="18" y="80"/>
                    <a:pt x="23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9" y="86"/>
                    <a:pt x="32" y="87"/>
                    <a:pt x="35" y="87"/>
                  </a:cubicBezTo>
                  <a:cubicBezTo>
                    <a:pt x="44" y="87"/>
                    <a:pt x="51" y="79"/>
                    <a:pt x="51" y="70"/>
                  </a:cubicBezTo>
                  <a:cubicBezTo>
                    <a:pt x="51" y="61"/>
                    <a:pt x="44" y="54"/>
                    <a:pt x="35" y="54"/>
                  </a:cubicBezTo>
                  <a:cubicBezTo>
                    <a:pt x="32" y="54"/>
                    <a:pt x="29" y="55"/>
                    <a:pt x="26" y="56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8" y="61"/>
                    <a:pt x="10" y="64"/>
                    <a:pt x="4" y="61"/>
                  </a:cubicBezTo>
                  <a:cubicBezTo>
                    <a:pt x="3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3"/>
                    <a:pt x="61" y="4"/>
                  </a:cubicBezTo>
                  <a:cubicBezTo>
                    <a:pt x="64" y="10"/>
                    <a:pt x="61" y="18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5" y="29"/>
                    <a:pt x="54" y="32"/>
                    <a:pt x="54" y="35"/>
                  </a:cubicBezTo>
                  <a:cubicBezTo>
                    <a:pt x="54" y="44"/>
                    <a:pt x="61" y="51"/>
                    <a:pt x="70" y="51"/>
                  </a:cubicBezTo>
                  <a:cubicBezTo>
                    <a:pt x="79" y="51"/>
                    <a:pt x="87" y="44"/>
                    <a:pt x="87" y="35"/>
                  </a:cubicBezTo>
                  <a:cubicBezTo>
                    <a:pt x="87" y="32"/>
                    <a:pt x="86" y="29"/>
                    <a:pt x="84" y="2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79" y="18"/>
                    <a:pt x="76" y="10"/>
                    <a:pt x="79" y="4"/>
                  </a:cubicBezTo>
                  <a:cubicBezTo>
                    <a:pt x="80" y="3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8"/>
                    <a:pt x="138" y="60"/>
                    <a:pt x="136" y="61"/>
                  </a:cubicBezTo>
                  <a:cubicBezTo>
                    <a:pt x="131" y="64"/>
                    <a:pt x="123" y="61"/>
                    <a:pt x="118" y="58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2" y="55"/>
                    <a:pt x="108" y="54"/>
                    <a:pt x="105" y="54"/>
                  </a:cubicBezTo>
                  <a:cubicBezTo>
                    <a:pt x="96" y="54"/>
                    <a:pt x="89" y="61"/>
                    <a:pt x="89" y="70"/>
                  </a:cubicBezTo>
                  <a:cubicBezTo>
                    <a:pt x="89" y="79"/>
                    <a:pt x="96" y="87"/>
                    <a:pt x="105" y="87"/>
                  </a:cubicBezTo>
                  <a:cubicBezTo>
                    <a:pt x="108" y="87"/>
                    <a:pt x="112" y="86"/>
                    <a:pt x="114" y="84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3" y="79"/>
                    <a:pt x="131" y="76"/>
                    <a:pt x="136" y="79"/>
                  </a:cubicBezTo>
                  <a:cubicBezTo>
                    <a:pt x="138" y="80"/>
                    <a:pt x="140" y="82"/>
                    <a:pt x="140" y="87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7" y="140"/>
                    <a:pt x="85" y="140"/>
                    <a:pt x="85" y="141"/>
                  </a:cubicBezTo>
                  <a:cubicBezTo>
                    <a:pt x="84" y="143"/>
                    <a:pt x="87" y="150"/>
                    <a:pt x="90" y="15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62"/>
                    <a:pt x="94" y="165"/>
                    <a:pt x="94" y="168"/>
                  </a:cubicBezTo>
                  <a:cubicBezTo>
                    <a:pt x="94" y="181"/>
                    <a:pt x="83" y="191"/>
                    <a:pt x="70" y="191"/>
                  </a:cubicBezTo>
                  <a:close/>
                  <a:moveTo>
                    <a:pt x="58" y="155"/>
                  </a:moveTo>
                  <a:cubicBezTo>
                    <a:pt x="59" y="155"/>
                    <a:pt x="59" y="155"/>
                    <a:pt x="59" y="15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5" y="162"/>
                    <a:pt x="54" y="165"/>
                    <a:pt x="54" y="168"/>
                  </a:cubicBezTo>
                  <a:cubicBezTo>
                    <a:pt x="54" y="177"/>
                    <a:pt x="61" y="184"/>
                    <a:pt x="70" y="184"/>
                  </a:cubicBezTo>
                  <a:cubicBezTo>
                    <a:pt x="79" y="184"/>
                    <a:pt x="87" y="177"/>
                    <a:pt x="87" y="168"/>
                  </a:cubicBezTo>
                  <a:cubicBezTo>
                    <a:pt x="87" y="165"/>
                    <a:pt x="86" y="162"/>
                    <a:pt x="84" y="159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9" y="150"/>
                    <a:pt x="76" y="142"/>
                    <a:pt x="79" y="137"/>
                  </a:cubicBezTo>
                  <a:cubicBezTo>
                    <a:pt x="80" y="135"/>
                    <a:pt x="82" y="133"/>
                    <a:pt x="87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87"/>
                    <a:pt x="133" y="85"/>
                    <a:pt x="133" y="85"/>
                  </a:cubicBezTo>
                  <a:cubicBezTo>
                    <a:pt x="130" y="84"/>
                    <a:pt x="123" y="87"/>
                    <a:pt x="118" y="90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2" y="93"/>
                    <a:pt x="108" y="94"/>
                    <a:pt x="105" y="94"/>
                  </a:cubicBezTo>
                  <a:cubicBezTo>
                    <a:pt x="92" y="94"/>
                    <a:pt x="82" y="83"/>
                    <a:pt x="82" y="70"/>
                  </a:cubicBezTo>
                  <a:cubicBezTo>
                    <a:pt x="82" y="57"/>
                    <a:pt x="92" y="47"/>
                    <a:pt x="105" y="47"/>
                  </a:cubicBezTo>
                  <a:cubicBezTo>
                    <a:pt x="108" y="47"/>
                    <a:pt x="112" y="47"/>
                    <a:pt x="114" y="49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3" y="54"/>
                    <a:pt x="130" y="57"/>
                    <a:pt x="133" y="55"/>
                  </a:cubicBezTo>
                  <a:cubicBezTo>
                    <a:pt x="133" y="55"/>
                    <a:pt x="133" y="54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5" y="7"/>
                    <a:pt x="85" y="8"/>
                  </a:cubicBezTo>
                  <a:cubicBezTo>
                    <a:pt x="84" y="10"/>
                    <a:pt x="87" y="17"/>
                    <a:pt x="90" y="22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3" y="29"/>
                    <a:pt x="94" y="32"/>
                    <a:pt x="94" y="35"/>
                  </a:cubicBezTo>
                  <a:cubicBezTo>
                    <a:pt x="94" y="48"/>
                    <a:pt x="83" y="58"/>
                    <a:pt x="70" y="58"/>
                  </a:cubicBezTo>
                  <a:cubicBezTo>
                    <a:pt x="57" y="58"/>
                    <a:pt x="47" y="48"/>
                    <a:pt x="47" y="35"/>
                  </a:cubicBezTo>
                  <a:cubicBezTo>
                    <a:pt x="47" y="32"/>
                    <a:pt x="47" y="29"/>
                    <a:pt x="49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4" y="17"/>
                    <a:pt x="56" y="10"/>
                    <a:pt x="55" y="8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5"/>
                    <a:pt x="8" y="55"/>
                  </a:cubicBezTo>
                  <a:cubicBezTo>
                    <a:pt x="10" y="56"/>
                    <a:pt x="17" y="54"/>
                    <a:pt x="22" y="50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47"/>
                    <a:pt x="32" y="47"/>
                    <a:pt x="35" y="47"/>
                  </a:cubicBezTo>
                  <a:cubicBezTo>
                    <a:pt x="48" y="47"/>
                    <a:pt x="58" y="57"/>
                    <a:pt x="58" y="70"/>
                  </a:cubicBezTo>
                  <a:cubicBezTo>
                    <a:pt x="58" y="83"/>
                    <a:pt x="48" y="94"/>
                    <a:pt x="35" y="94"/>
                  </a:cubicBezTo>
                  <a:cubicBezTo>
                    <a:pt x="32" y="94"/>
                    <a:pt x="29" y="93"/>
                    <a:pt x="26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87"/>
                    <a:pt x="10" y="84"/>
                    <a:pt x="8" y="85"/>
                  </a:cubicBezTo>
                  <a:cubicBezTo>
                    <a:pt x="7" y="85"/>
                    <a:pt x="7" y="87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8" y="133"/>
                    <a:pt x="60" y="135"/>
                    <a:pt x="61" y="137"/>
                  </a:cubicBezTo>
                  <a:cubicBezTo>
                    <a:pt x="64" y="142"/>
                    <a:pt x="61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B61EEF7-547D-3E4E-866F-D3B4387DF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761" y="2400889"/>
              <a:ext cx="347768" cy="612422"/>
            </a:xfrm>
            <a:custGeom>
              <a:avLst/>
              <a:gdLst>
                <a:gd name="T0" fmla="*/ 47 w 133"/>
                <a:gd name="T1" fmla="*/ 20 h 234"/>
                <a:gd name="T2" fmla="*/ 50 w 133"/>
                <a:gd name="T3" fmla="*/ 30 h 234"/>
                <a:gd name="T4" fmla="*/ 50 w 133"/>
                <a:gd name="T5" fmla="*/ 30 h 234"/>
                <a:gd name="T6" fmla="*/ 50 w 133"/>
                <a:gd name="T7" fmla="*/ 51 h 234"/>
                <a:gd name="T8" fmla="*/ 0 w 133"/>
                <a:gd name="T9" fmla="*/ 51 h 234"/>
                <a:gd name="T10" fmla="*/ 0 w 133"/>
                <a:gd name="T11" fmla="*/ 100 h 234"/>
                <a:gd name="T12" fmla="*/ 21 w 133"/>
                <a:gd name="T13" fmla="*/ 100 h 234"/>
                <a:gd name="T14" fmla="*/ 21 w 133"/>
                <a:gd name="T15" fmla="*/ 100 h 234"/>
                <a:gd name="T16" fmla="*/ 32 w 133"/>
                <a:gd name="T17" fmla="*/ 97 h 234"/>
                <a:gd name="T18" fmla="*/ 52 w 133"/>
                <a:gd name="T19" fmla="*/ 117 h 234"/>
                <a:gd name="T20" fmla="*/ 32 w 133"/>
                <a:gd name="T21" fmla="*/ 137 h 234"/>
                <a:gd name="T22" fmla="*/ 21 w 133"/>
                <a:gd name="T23" fmla="*/ 134 h 234"/>
                <a:gd name="T24" fmla="*/ 21 w 133"/>
                <a:gd name="T25" fmla="*/ 134 h 234"/>
                <a:gd name="T26" fmla="*/ 0 w 133"/>
                <a:gd name="T27" fmla="*/ 134 h 234"/>
                <a:gd name="T28" fmla="*/ 0 w 133"/>
                <a:gd name="T29" fmla="*/ 183 h 234"/>
                <a:gd name="T30" fmla="*/ 50 w 133"/>
                <a:gd name="T31" fmla="*/ 183 h 234"/>
                <a:gd name="T32" fmla="*/ 50 w 133"/>
                <a:gd name="T33" fmla="*/ 204 h 234"/>
                <a:gd name="T34" fmla="*/ 50 w 133"/>
                <a:gd name="T35" fmla="*/ 204 h 234"/>
                <a:gd name="T36" fmla="*/ 47 w 133"/>
                <a:gd name="T37" fmla="*/ 215 h 234"/>
                <a:gd name="T38" fmla="*/ 67 w 133"/>
                <a:gd name="T39" fmla="*/ 234 h 234"/>
                <a:gd name="T40" fmla="*/ 87 w 133"/>
                <a:gd name="T41" fmla="*/ 215 h 234"/>
                <a:gd name="T42" fmla="*/ 84 w 133"/>
                <a:gd name="T43" fmla="*/ 204 h 234"/>
                <a:gd name="T44" fmla="*/ 84 w 133"/>
                <a:gd name="T45" fmla="*/ 204 h 234"/>
                <a:gd name="T46" fmla="*/ 84 w 133"/>
                <a:gd name="T47" fmla="*/ 183 h 234"/>
                <a:gd name="T48" fmla="*/ 133 w 133"/>
                <a:gd name="T49" fmla="*/ 183 h 234"/>
                <a:gd name="T50" fmla="*/ 133 w 133"/>
                <a:gd name="T51" fmla="*/ 134 h 234"/>
                <a:gd name="T52" fmla="*/ 113 w 133"/>
                <a:gd name="T53" fmla="*/ 134 h 234"/>
                <a:gd name="T54" fmla="*/ 113 w 133"/>
                <a:gd name="T55" fmla="*/ 134 h 234"/>
                <a:gd name="T56" fmla="*/ 102 w 133"/>
                <a:gd name="T57" fmla="*/ 137 h 234"/>
                <a:gd name="T58" fmla="*/ 82 w 133"/>
                <a:gd name="T59" fmla="*/ 117 h 234"/>
                <a:gd name="T60" fmla="*/ 102 w 133"/>
                <a:gd name="T61" fmla="*/ 97 h 234"/>
                <a:gd name="T62" fmla="*/ 113 w 133"/>
                <a:gd name="T63" fmla="*/ 100 h 234"/>
                <a:gd name="T64" fmla="*/ 113 w 133"/>
                <a:gd name="T65" fmla="*/ 100 h 234"/>
                <a:gd name="T66" fmla="*/ 133 w 133"/>
                <a:gd name="T67" fmla="*/ 100 h 234"/>
                <a:gd name="T68" fmla="*/ 133 w 133"/>
                <a:gd name="T69" fmla="*/ 51 h 234"/>
                <a:gd name="T70" fmla="*/ 84 w 133"/>
                <a:gd name="T71" fmla="*/ 51 h 234"/>
                <a:gd name="T72" fmla="*/ 84 w 133"/>
                <a:gd name="T73" fmla="*/ 30 h 234"/>
                <a:gd name="T74" fmla="*/ 84 w 133"/>
                <a:gd name="T75" fmla="*/ 30 h 234"/>
                <a:gd name="T76" fmla="*/ 87 w 133"/>
                <a:gd name="T77" fmla="*/ 20 h 234"/>
                <a:gd name="T78" fmla="*/ 67 w 133"/>
                <a:gd name="T79" fmla="*/ 0 h 234"/>
                <a:gd name="T80" fmla="*/ 47 w 133"/>
                <a:gd name="T81" fmla="*/ 2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234">
                  <a:moveTo>
                    <a:pt x="47" y="20"/>
                  </a:moveTo>
                  <a:cubicBezTo>
                    <a:pt x="47" y="23"/>
                    <a:pt x="48" y="27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63" y="51"/>
                    <a:pt x="5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3"/>
                    <a:pt x="21" y="100"/>
                    <a:pt x="21" y="100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4" y="98"/>
                    <a:pt x="28" y="97"/>
                    <a:pt x="32" y="97"/>
                  </a:cubicBezTo>
                  <a:cubicBezTo>
                    <a:pt x="43" y="97"/>
                    <a:pt x="52" y="106"/>
                    <a:pt x="52" y="117"/>
                  </a:cubicBezTo>
                  <a:cubicBezTo>
                    <a:pt x="52" y="128"/>
                    <a:pt x="43" y="137"/>
                    <a:pt x="32" y="137"/>
                  </a:cubicBezTo>
                  <a:cubicBezTo>
                    <a:pt x="28" y="137"/>
                    <a:pt x="24" y="136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0" y="121"/>
                    <a:pt x="0" y="134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63" y="183"/>
                    <a:pt x="50" y="204"/>
                    <a:pt x="50" y="204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48" y="207"/>
                    <a:pt x="47" y="211"/>
                    <a:pt x="47" y="215"/>
                  </a:cubicBezTo>
                  <a:cubicBezTo>
                    <a:pt x="47" y="226"/>
                    <a:pt x="56" y="234"/>
                    <a:pt x="67" y="234"/>
                  </a:cubicBezTo>
                  <a:cubicBezTo>
                    <a:pt x="78" y="234"/>
                    <a:pt x="87" y="226"/>
                    <a:pt x="87" y="215"/>
                  </a:cubicBezTo>
                  <a:cubicBezTo>
                    <a:pt x="87" y="211"/>
                    <a:pt x="86" y="207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71" y="183"/>
                    <a:pt x="84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21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0" y="136"/>
                    <a:pt x="106" y="137"/>
                    <a:pt x="102" y="137"/>
                  </a:cubicBezTo>
                  <a:cubicBezTo>
                    <a:pt x="91" y="137"/>
                    <a:pt x="82" y="128"/>
                    <a:pt x="82" y="117"/>
                  </a:cubicBezTo>
                  <a:cubicBezTo>
                    <a:pt x="82" y="106"/>
                    <a:pt x="91" y="97"/>
                    <a:pt x="102" y="97"/>
                  </a:cubicBezTo>
                  <a:cubicBezTo>
                    <a:pt x="106" y="97"/>
                    <a:pt x="110" y="98"/>
                    <a:pt x="113" y="100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3" y="100"/>
                    <a:pt x="133" y="113"/>
                    <a:pt x="133" y="100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1" y="51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6" y="27"/>
                    <a:pt x="87" y="23"/>
                    <a:pt x="87" y="20"/>
                  </a:cubicBezTo>
                  <a:cubicBezTo>
                    <a:pt x="87" y="9"/>
                    <a:pt x="78" y="0"/>
                    <a:pt x="67" y="0"/>
                  </a:cubicBezTo>
                  <a:cubicBezTo>
                    <a:pt x="56" y="0"/>
                    <a:pt x="47" y="9"/>
                    <a:pt x="47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7DB2078-1F59-504D-AACF-2835B96EB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105" y="2389953"/>
              <a:ext cx="366360" cy="633201"/>
            </a:xfrm>
            <a:custGeom>
              <a:avLst/>
              <a:gdLst>
                <a:gd name="T0" fmla="*/ 46 w 140"/>
                <a:gd name="T1" fmla="*/ 219 h 242"/>
                <a:gd name="T2" fmla="*/ 48 w 140"/>
                <a:gd name="T3" fmla="*/ 209 h 242"/>
                <a:gd name="T4" fmla="*/ 55 w 140"/>
                <a:gd name="T5" fmla="*/ 191 h 242"/>
                <a:gd name="T6" fmla="*/ 0 w 140"/>
                <a:gd name="T7" fmla="*/ 191 h 242"/>
                <a:gd name="T8" fmla="*/ 4 w 140"/>
                <a:gd name="T9" fmla="*/ 130 h 242"/>
                <a:gd name="T10" fmla="*/ 22 w 140"/>
                <a:gd name="T11" fmla="*/ 133 h 242"/>
                <a:gd name="T12" fmla="*/ 35 w 140"/>
                <a:gd name="T13" fmla="*/ 137 h 242"/>
                <a:gd name="T14" fmla="*/ 35 w 140"/>
                <a:gd name="T15" fmla="*/ 105 h 242"/>
                <a:gd name="T16" fmla="*/ 22 w 140"/>
                <a:gd name="T17" fmla="*/ 109 h 242"/>
                <a:gd name="T18" fmla="*/ 4 w 140"/>
                <a:gd name="T19" fmla="*/ 112 h 242"/>
                <a:gd name="T20" fmla="*/ 0 w 140"/>
                <a:gd name="T21" fmla="*/ 51 h 242"/>
                <a:gd name="T22" fmla="*/ 55 w 140"/>
                <a:gd name="T23" fmla="*/ 51 h 242"/>
                <a:gd name="T24" fmla="*/ 48 w 140"/>
                <a:gd name="T25" fmla="*/ 33 h 242"/>
                <a:gd name="T26" fmla="*/ 46 w 140"/>
                <a:gd name="T27" fmla="*/ 24 h 242"/>
                <a:gd name="T28" fmla="*/ 93 w 140"/>
                <a:gd name="T29" fmla="*/ 24 h 242"/>
                <a:gd name="T30" fmla="*/ 92 w 140"/>
                <a:gd name="T31" fmla="*/ 33 h 242"/>
                <a:gd name="T32" fmla="*/ 85 w 140"/>
                <a:gd name="T33" fmla="*/ 51 h 242"/>
                <a:gd name="T34" fmla="*/ 140 w 140"/>
                <a:gd name="T35" fmla="*/ 51 h 242"/>
                <a:gd name="T36" fmla="*/ 136 w 140"/>
                <a:gd name="T37" fmla="*/ 112 h 242"/>
                <a:gd name="T38" fmla="*/ 117 w 140"/>
                <a:gd name="T39" fmla="*/ 109 h 242"/>
                <a:gd name="T40" fmla="*/ 105 w 140"/>
                <a:gd name="T41" fmla="*/ 105 h 242"/>
                <a:gd name="T42" fmla="*/ 105 w 140"/>
                <a:gd name="T43" fmla="*/ 137 h 242"/>
                <a:gd name="T44" fmla="*/ 117 w 140"/>
                <a:gd name="T45" fmla="*/ 133 h 242"/>
                <a:gd name="T46" fmla="*/ 136 w 140"/>
                <a:gd name="T47" fmla="*/ 130 h 242"/>
                <a:gd name="T48" fmla="*/ 140 w 140"/>
                <a:gd name="T49" fmla="*/ 191 h 242"/>
                <a:gd name="T50" fmla="*/ 85 w 140"/>
                <a:gd name="T51" fmla="*/ 191 h 242"/>
                <a:gd name="T52" fmla="*/ 92 w 140"/>
                <a:gd name="T53" fmla="*/ 210 h 242"/>
                <a:gd name="T54" fmla="*/ 93 w 140"/>
                <a:gd name="T55" fmla="*/ 219 h 242"/>
                <a:gd name="T56" fmla="*/ 58 w 140"/>
                <a:gd name="T57" fmla="*/ 206 h 242"/>
                <a:gd name="T58" fmla="*/ 56 w 140"/>
                <a:gd name="T59" fmla="*/ 210 h 242"/>
                <a:gd name="T60" fmla="*/ 70 w 140"/>
                <a:gd name="T61" fmla="*/ 235 h 242"/>
                <a:gd name="T62" fmla="*/ 84 w 140"/>
                <a:gd name="T63" fmla="*/ 210 h 242"/>
                <a:gd name="T64" fmla="*/ 82 w 140"/>
                <a:gd name="T65" fmla="*/ 206 h 242"/>
                <a:gd name="T66" fmla="*/ 87 w 140"/>
                <a:gd name="T67" fmla="*/ 184 h 242"/>
                <a:gd name="T68" fmla="*/ 133 w 140"/>
                <a:gd name="T69" fmla="*/ 138 h 242"/>
                <a:gd name="T70" fmla="*/ 118 w 140"/>
                <a:gd name="T71" fmla="*/ 141 h 242"/>
                <a:gd name="T72" fmla="*/ 114 w 140"/>
                <a:gd name="T73" fmla="*/ 143 h 242"/>
                <a:gd name="T74" fmla="*/ 82 w 140"/>
                <a:gd name="T75" fmla="*/ 121 h 242"/>
                <a:gd name="T76" fmla="*/ 114 w 140"/>
                <a:gd name="T77" fmla="*/ 99 h 242"/>
                <a:gd name="T78" fmla="*/ 118 w 140"/>
                <a:gd name="T79" fmla="*/ 101 h 242"/>
                <a:gd name="T80" fmla="*/ 133 w 140"/>
                <a:gd name="T81" fmla="*/ 104 h 242"/>
                <a:gd name="T82" fmla="*/ 87 w 140"/>
                <a:gd name="T83" fmla="*/ 58 h 242"/>
                <a:gd name="T84" fmla="*/ 82 w 140"/>
                <a:gd name="T85" fmla="*/ 36 h 242"/>
                <a:gd name="T86" fmla="*/ 84 w 140"/>
                <a:gd name="T87" fmla="*/ 32 h 242"/>
                <a:gd name="T88" fmla="*/ 70 w 140"/>
                <a:gd name="T89" fmla="*/ 7 h 242"/>
                <a:gd name="T90" fmla="*/ 56 w 140"/>
                <a:gd name="T91" fmla="*/ 32 h 242"/>
                <a:gd name="T92" fmla="*/ 58 w 140"/>
                <a:gd name="T93" fmla="*/ 36 h 242"/>
                <a:gd name="T94" fmla="*/ 53 w 140"/>
                <a:gd name="T95" fmla="*/ 58 h 242"/>
                <a:gd name="T96" fmla="*/ 7 w 140"/>
                <a:gd name="T97" fmla="*/ 104 h 242"/>
                <a:gd name="T98" fmla="*/ 22 w 140"/>
                <a:gd name="T99" fmla="*/ 101 h 242"/>
                <a:gd name="T100" fmla="*/ 26 w 140"/>
                <a:gd name="T101" fmla="*/ 99 h 242"/>
                <a:gd name="T102" fmla="*/ 58 w 140"/>
                <a:gd name="T103" fmla="*/ 121 h 242"/>
                <a:gd name="T104" fmla="*/ 26 w 140"/>
                <a:gd name="T105" fmla="*/ 143 h 242"/>
                <a:gd name="T106" fmla="*/ 22 w 140"/>
                <a:gd name="T107" fmla="*/ 141 h 242"/>
                <a:gd name="T108" fmla="*/ 7 w 140"/>
                <a:gd name="T109" fmla="*/ 138 h 242"/>
                <a:gd name="T110" fmla="*/ 53 w 140"/>
                <a:gd name="T111" fmla="*/ 184 h 242"/>
                <a:gd name="T112" fmla="*/ 58 w 140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242">
                  <a:moveTo>
                    <a:pt x="70" y="242"/>
                  </a:moveTo>
                  <a:cubicBezTo>
                    <a:pt x="57" y="242"/>
                    <a:pt x="46" y="231"/>
                    <a:pt x="46" y="219"/>
                  </a:cubicBezTo>
                  <a:cubicBezTo>
                    <a:pt x="46" y="215"/>
                    <a:pt x="47" y="212"/>
                    <a:pt x="48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3" y="201"/>
                    <a:pt x="56" y="193"/>
                    <a:pt x="55" y="191"/>
                  </a:cubicBezTo>
                  <a:cubicBezTo>
                    <a:pt x="55" y="191"/>
                    <a:pt x="53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1"/>
                    <a:pt x="4" y="130"/>
                  </a:cubicBezTo>
                  <a:cubicBezTo>
                    <a:pt x="9" y="127"/>
                    <a:pt x="17" y="130"/>
                    <a:pt x="22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8" y="137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5"/>
                    <a:pt x="35" y="105"/>
                  </a:cubicBezTo>
                  <a:cubicBezTo>
                    <a:pt x="32" y="105"/>
                    <a:pt x="28" y="106"/>
                    <a:pt x="26" y="10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7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5" y="51"/>
                    <a:pt x="55" y="51"/>
                  </a:cubicBezTo>
                  <a:cubicBezTo>
                    <a:pt x="56" y="49"/>
                    <a:pt x="53" y="41"/>
                    <a:pt x="50" y="3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7" y="30"/>
                    <a:pt x="46" y="27"/>
                    <a:pt x="46" y="24"/>
                  </a:cubicBezTo>
                  <a:cubicBezTo>
                    <a:pt x="46" y="11"/>
                    <a:pt x="57" y="0"/>
                    <a:pt x="70" y="0"/>
                  </a:cubicBezTo>
                  <a:cubicBezTo>
                    <a:pt x="83" y="0"/>
                    <a:pt x="93" y="11"/>
                    <a:pt x="93" y="24"/>
                  </a:cubicBezTo>
                  <a:cubicBezTo>
                    <a:pt x="93" y="27"/>
                    <a:pt x="93" y="30"/>
                    <a:pt x="91" y="32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6" y="41"/>
                    <a:pt x="84" y="49"/>
                    <a:pt x="85" y="51"/>
                  </a:cubicBezTo>
                  <a:cubicBezTo>
                    <a:pt x="85" y="51"/>
                    <a:pt x="86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9"/>
                    <a:pt x="137" y="111"/>
                    <a:pt x="136" y="112"/>
                  </a:cubicBezTo>
                  <a:cubicBezTo>
                    <a:pt x="130" y="115"/>
                    <a:pt x="122" y="112"/>
                    <a:pt x="117" y="109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1" y="106"/>
                    <a:pt x="108" y="105"/>
                    <a:pt x="105" y="105"/>
                  </a:cubicBezTo>
                  <a:cubicBezTo>
                    <a:pt x="96" y="105"/>
                    <a:pt x="89" y="112"/>
                    <a:pt x="89" y="121"/>
                  </a:cubicBezTo>
                  <a:cubicBezTo>
                    <a:pt x="89" y="130"/>
                    <a:pt x="96" y="137"/>
                    <a:pt x="105" y="137"/>
                  </a:cubicBezTo>
                  <a:cubicBezTo>
                    <a:pt x="108" y="137"/>
                    <a:pt x="111" y="137"/>
                    <a:pt x="114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22" y="130"/>
                    <a:pt x="130" y="127"/>
                    <a:pt x="136" y="130"/>
                  </a:cubicBezTo>
                  <a:cubicBezTo>
                    <a:pt x="137" y="131"/>
                    <a:pt x="140" y="133"/>
                    <a:pt x="140" y="138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4" y="193"/>
                    <a:pt x="86" y="201"/>
                    <a:pt x="90" y="206"/>
                  </a:cubicBezTo>
                  <a:cubicBezTo>
                    <a:pt x="92" y="210"/>
                    <a:pt x="92" y="210"/>
                    <a:pt x="92" y="210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3" y="212"/>
                    <a:pt x="93" y="215"/>
                    <a:pt x="93" y="219"/>
                  </a:cubicBezTo>
                  <a:cubicBezTo>
                    <a:pt x="93" y="231"/>
                    <a:pt x="83" y="242"/>
                    <a:pt x="70" y="242"/>
                  </a:cubicBezTo>
                  <a:close/>
                  <a:moveTo>
                    <a:pt x="58" y="206"/>
                  </a:moveTo>
                  <a:cubicBezTo>
                    <a:pt x="58" y="206"/>
                    <a:pt x="58" y="206"/>
                    <a:pt x="58" y="206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4" y="212"/>
                    <a:pt x="53" y="215"/>
                    <a:pt x="53" y="219"/>
                  </a:cubicBezTo>
                  <a:cubicBezTo>
                    <a:pt x="53" y="228"/>
                    <a:pt x="61" y="235"/>
                    <a:pt x="70" y="235"/>
                  </a:cubicBezTo>
                  <a:cubicBezTo>
                    <a:pt x="79" y="235"/>
                    <a:pt x="86" y="228"/>
                    <a:pt x="86" y="219"/>
                  </a:cubicBezTo>
                  <a:cubicBezTo>
                    <a:pt x="86" y="215"/>
                    <a:pt x="85" y="212"/>
                    <a:pt x="84" y="210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8"/>
                  </a:cubicBezTo>
                  <a:cubicBezTo>
                    <a:pt x="80" y="186"/>
                    <a:pt x="82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7"/>
                    <a:pt x="133" y="136"/>
                    <a:pt x="132" y="136"/>
                  </a:cubicBezTo>
                  <a:cubicBezTo>
                    <a:pt x="130" y="135"/>
                    <a:pt x="123" y="138"/>
                    <a:pt x="118" y="141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1" y="144"/>
                    <a:pt x="108" y="144"/>
                    <a:pt x="105" y="144"/>
                  </a:cubicBezTo>
                  <a:cubicBezTo>
                    <a:pt x="92" y="144"/>
                    <a:pt x="82" y="134"/>
                    <a:pt x="82" y="121"/>
                  </a:cubicBezTo>
                  <a:cubicBezTo>
                    <a:pt x="82" y="108"/>
                    <a:pt x="92" y="98"/>
                    <a:pt x="105" y="98"/>
                  </a:cubicBezTo>
                  <a:cubicBezTo>
                    <a:pt x="108" y="98"/>
                    <a:pt x="111" y="98"/>
                    <a:pt x="114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3" y="105"/>
                    <a:pt x="130" y="107"/>
                    <a:pt x="132" y="106"/>
                  </a:cubicBezTo>
                  <a:cubicBezTo>
                    <a:pt x="133" y="106"/>
                    <a:pt x="133" y="105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6"/>
                    <a:pt x="79" y="54"/>
                  </a:cubicBezTo>
                  <a:cubicBezTo>
                    <a:pt x="76" y="49"/>
                    <a:pt x="79" y="41"/>
                    <a:pt x="82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0"/>
                    <a:pt x="86" y="27"/>
                    <a:pt x="86" y="24"/>
                  </a:cubicBezTo>
                  <a:cubicBezTo>
                    <a:pt x="86" y="14"/>
                    <a:pt x="79" y="7"/>
                    <a:pt x="70" y="7"/>
                  </a:cubicBezTo>
                  <a:cubicBezTo>
                    <a:pt x="61" y="7"/>
                    <a:pt x="53" y="14"/>
                    <a:pt x="53" y="24"/>
                  </a:cubicBezTo>
                  <a:cubicBezTo>
                    <a:pt x="53" y="27"/>
                    <a:pt x="54" y="30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5"/>
                    <a:pt x="7" y="106"/>
                    <a:pt x="7" y="106"/>
                  </a:cubicBezTo>
                  <a:cubicBezTo>
                    <a:pt x="10" y="107"/>
                    <a:pt x="17" y="105"/>
                    <a:pt x="22" y="10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8" y="98"/>
                    <a:pt x="32" y="98"/>
                    <a:pt x="35" y="98"/>
                  </a:cubicBezTo>
                  <a:cubicBezTo>
                    <a:pt x="48" y="98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2" y="144"/>
                    <a:pt x="28" y="144"/>
                    <a:pt x="26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8"/>
                    <a:pt x="10" y="135"/>
                    <a:pt x="7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D2C6F88-D083-8A4A-A500-E4871D042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529" y="2746470"/>
              <a:ext cx="481189" cy="614609"/>
            </a:xfrm>
            <a:custGeom>
              <a:avLst/>
              <a:gdLst>
                <a:gd name="T0" fmla="*/ 31 w 184"/>
                <a:gd name="T1" fmla="*/ 138 h 235"/>
                <a:gd name="T2" fmla="*/ 20 w 184"/>
                <a:gd name="T3" fmla="*/ 135 h 235"/>
                <a:gd name="T4" fmla="*/ 20 w 184"/>
                <a:gd name="T5" fmla="*/ 135 h 235"/>
                <a:gd name="T6" fmla="*/ 0 w 184"/>
                <a:gd name="T7" fmla="*/ 135 h 235"/>
                <a:gd name="T8" fmla="*/ 0 w 184"/>
                <a:gd name="T9" fmla="*/ 184 h 235"/>
                <a:gd name="T10" fmla="*/ 49 w 184"/>
                <a:gd name="T11" fmla="*/ 184 h 235"/>
                <a:gd name="T12" fmla="*/ 49 w 184"/>
                <a:gd name="T13" fmla="*/ 205 h 235"/>
                <a:gd name="T14" fmla="*/ 49 w 184"/>
                <a:gd name="T15" fmla="*/ 205 h 235"/>
                <a:gd name="T16" fmla="*/ 46 w 184"/>
                <a:gd name="T17" fmla="*/ 215 h 235"/>
                <a:gd name="T18" fmla="*/ 66 w 184"/>
                <a:gd name="T19" fmla="*/ 235 h 235"/>
                <a:gd name="T20" fmla="*/ 86 w 184"/>
                <a:gd name="T21" fmla="*/ 215 h 235"/>
                <a:gd name="T22" fmla="*/ 83 w 184"/>
                <a:gd name="T23" fmla="*/ 205 h 235"/>
                <a:gd name="T24" fmla="*/ 83 w 184"/>
                <a:gd name="T25" fmla="*/ 205 h 235"/>
                <a:gd name="T26" fmla="*/ 83 w 184"/>
                <a:gd name="T27" fmla="*/ 184 h 235"/>
                <a:gd name="T28" fmla="*/ 133 w 184"/>
                <a:gd name="T29" fmla="*/ 184 h 235"/>
                <a:gd name="T30" fmla="*/ 133 w 184"/>
                <a:gd name="T31" fmla="*/ 135 h 235"/>
                <a:gd name="T32" fmla="*/ 153 w 184"/>
                <a:gd name="T33" fmla="*/ 135 h 235"/>
                <a:gd name="T34" fmla="*/ 153 w 184"/>
                <a:gd name="T35" fmla="*/ 135 h 235"/>
                <a:gd name="T36" fmla="*/ 164 w 184"/>
                <a:gd name="T37" fmla="*/ 138 h 235"/>
                <a:gd name="T38" fmla="*/ 184 w 184"/>
                <a:gd name="T39" fmla="*/ 118 h 235"/>
                <a:gd name="T40" fmla="*/ 164 w 184"/>
                <a:gd name="T41" fmla="*/ 98 h 235"/>
                <a:gd name="T42" fmla="*/ 153 w 184"/>
                <a:gd name="T43" fmla="*/ 101 h 235"/>
                <a:gd name="T44" fmla="*/ 153 w 184"/>
                <a:gd name="T45" fmla="*/ 101 h 235"/>
                <a:gd name="T46" fmla="*/ 133 w 184"/>
                <a:gd name="T47" fmla="*/ 101 h 235"/>
                <a:gd name="T48" fmla="*/ 133 w 184"/>
                <a:gd name="T49" fmla="*/ 51 h 235"/>
                <a:gd name="T50" fmla="*/ 83 w 184"/>
                <a:gd name="T51" fmla="*/ 51 h 235"/>
                <a:gd name="T52" fmla="*/ 83 w 184"/>
                <a:gd name="T53" fmla="*/ 31 h 235"/>
                <a:gd name="T54" fmla="*/ 83 w 184"/>
                <a:gd name="T55" fmla="*/ 31 h 235"/>
                <a:gd name="T56" fmla="*/ 86 w 184"/>
                <a:gd name="T57" fmla="*/ 20 h 235"/>
                <a:gd name="T58" fmla="*/ 66 w 184"/>
                <a:gd name="T59" fmla="*/ 0 h 235"/>
                <a:gd name="T60" fmla="*/ 46 w 184"/>
                <a:gd name="T61" fmla="*/ 20 h 235"/>
                <a:gd name="T62" fmla="*/ 49 w 184"/>
                <a:gd name="T63" fmla="*/ 31 h 235"/>
                <a:gd name="T64" fmla="*/ 49 w 184"/>
                <a:gd name="T65" fmla="*/ 31 h 235"/>
                <a:gd name="T66" fmla="*/ 49 w 184"/>
                <a:gd name="T67" fmla="*/ 51 h 235"/>
                <a:gd name="T68" fmla="*/ 0 w 184"/>
                <a:gd name="T69" fmla="*/ 51 h 235"/>
                <a:gd name="T70" fmla="*/ 0 w 184"/>
                <a:gd name="T71" fmla="*/ 101 h 235"/>
                <a:gd name="T72" fmla="*/ 20 w 184"/>
                <a:gd name="T73" fmla="*/ 101 h 235"/>
                <a:gd name="T74" fmla="*/ 20 w 184"/>
                <a:gd name="T75" fmla="*/ 101 h 235"/>
                <a:gd name="T76" fmla="*/ 31 w 184"/>
                <a:gd name="T77" fmla="*/ 98 h 235"/>
                <a:gd name="T78" fmla="*/ 51 w 184"/>
                <a:gd name="T79" fmla="*/ 118 h 235"/>
                <a:gd name="T80" fmla="*/ 31 w 184"/>
                <a:gd name="T81" fmla="*/ 1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235">
                  <a:moveTo>
                    <a:pt x="31" y="138"/>
                  </a:moveTo>
                  <a:cubicBezTo>
                    <a:pt x="27" y="138"/>
                    <a:pt x="23" y="137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0" y="135"/>
                    <a:pt x="0" y="122"/>
                    <a:pt x="0" y="135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62" y="184"/>
                    <a:pt x="49" y="205"/>
                    <a:pt x="49" y="205"/>
                  </a:cubicBezTo>
                  <a:cubicBezTo>
                    <a:pt x="49" y="205"/>
                    <a:pt x="49" y="205"/>
                    <a:pt x="49" y="205"/>
                  </a:cubicBezTo>
                  <a:cubicBezTo>
                    <a:pt x="47" y="208"/>
                    <a:pt x="46" y="211"/>
                    <a:pt x="46" y="215"/>
                  </a:cubicBezTo>
                  <a:cubicBezTo>
                    <a:pt x="46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8"/>
                    <a:pt x="83" y="20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3" y="205"/>
                    <a:pt x="70" y="184"/>
                    <a:pt x="83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22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6" y="137"/>
                    <a:pt x="160" y="138"/>
                    <a:pt x="164" y="138"/>
                  </a:cubicBezTo>
                  <a:cubicBezTo>
                    <a:pt x="175" y="138"/>
                    <a:pt x="184" y="129"/>
                    <a:pt x="184" y="118"/>
                  </a:cubicBezTo>
                  <a:cubicBezTo>
                    <a:pt x="184" y="107"/>
                    <a:pt x="175" y="98"/>
                    <a:pt x="164" y="98"/>
                  </a:cubicBezTo>
                  <a:cubicBezTo>
                    <a:pt x="160" y="98"/>
                    <a:pt x="156" y="99"/>
                    <a:pt x="153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3" y="101"/>
                    <a:pt x="133" y="114"/>
                    <a:pt x="133" y="10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5" y="28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ubicBezTo>
                    <a:pt x="46" y="24"/>
                    <a:pt x="47" y="28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62" y="51"/>
                    <a:pt x="4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0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7" y="98"/>
                    <a:pt x="31" y="98"/>
                  </a:cubicBezTo>
                  <a:cubicBezTo>
                    <a:pt x="42" y="98"/>
                    <a:pt x="51" y="107"/>
                    <a:pt x="51" y="118"/>
                  </a:cubicBezTo>
                  <a:cubicBezTo>
                    <a:pt x="51" y="129"/>
                    <a:pt x="42" y="138"/>
                    <a:pt x="31" y="13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10B5EF5-6863-4E4A-8D71-959FCF26D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593" y="2738815"/>
              <a:ext cx="500874" cy="633201"/>
            </a:xfrm>
            <a:custGeom>
              <a:avLst/>
              <a:gdLst>
                <a:gd name="T0" fmla="*/ 47 w 191"/>
                <a:gd name="T1" fmla="*/ 218 h 242"/>
                <a:gd name="T2" fmla="*/ 48 w 191"/>
                <a:gd name="T3" fmla="*/ 209 h 242"/>
                <a:gd name="T4" fmla="*/ 55 w 191"/>
                <a:gd name="T5" fmla="*/ 191 h 242"/>
                <a:gd name="T6" fmla="*/ 0 w 191"/>
                <a:gd name="T7" fmla="*/ 191 h 242"/>
                <a:gd name="T8" fmla="*/ 4 w 191"/>
                <a:gd name="T9" fmla="*/ 129 h 242"/>
                <a:gd name="T10" fmla="*/ 23 w 191"/>
                <a:gd name="T11" fmla="*/ 132 h 242"/>
                <a:gd name="T12" fmla="*/ 35 w 191"/>
                <a:gd name="T13" fmla="*/ 137 h 242"/>
                <a:gd name="T14" fmla="*/ 35 w 191"/>
                <a:gd name="T15" fmla="*/ 104 h 242"/>
                <a:gd name="T16" fmla="*/ 23 w 191"/>
                <a:gd name="T17" fmla="*/ 109 h 242"/>
                <a:gd name="T18" fmla="*/ 4 w 191"/>
                <a:gd name="T19" fmla="*/ 112 h 242"/>
                <a:gd name="T20" fmla="*/ 0 w 191"/>
                <a:gd name="T21" fmla="*/ 51 h 242"/>
                <a:gd name="T22" fmla="*/ 55 w 191"/>
                <a:gd name="T23" fmla="*/ 50 h 242"/>
                <a:gd name="T24" fmla="*/ 48 w 191"/>
                <a:gd name="T25" fmla="*/ 33 h 242"/>
                <a:gd name="T26" fmla="*/ 47 w 191"/>
                <a:gd name="T27" fmla="*/ 23 h 242"/>
                <a:gd name="T28" fmla="*/ 94 w 191"/>
                <a:gd name="T29" fmla="*/ 23 h 242"/>
                <a:gd name="T30" fmla="*/ 92 w 191"/>
                <a:gd name="T31" fmla="*/ 33 h 242"/>
                <a:gd name="T32" fmla="*/ 85 w 191"/>
                <a:gd name="T33" fmla="*/ 50 h 242"/>
                <a:gd name="T34" fmla="*/ 140 w 191"/>
                <a:gd name="T35" fmla="*/ 51 h 242"/>
                <a:gd name="T36" fmla="*/ 141 w 191"/>
                <a:gd name="T37" fmla="*/ 106 h 242"/>
                <a:gd name="T38" fmla="*/ 158 w 191"/>
                <a:gd name="T39" fmla="*/ 99 h 242"/>
                <a:gd name="T40" fmla="*/ 168 w 191"/>
                <a:gd name="T41" fmla="*/ 97 h 242"/>
                <a:gd name="T42" fmla="*/ 168 w 191"/>
                <a:gd name="T43" fmla="*/ 144 h 242"/>
                <a:gd name="T44" fmla="*/ 159 w 191"/>
                <a:gd name="T45" fmla="*/ 143 h 242"/>
                <a:gd name="T46" fmla="*/ 141 w 191"/>
                <a:gd name="T47" fmla="*/ 136 h 242"/>
                <a:gd name="T48" fmla="*/ 140 w 191"/>
                <a:gd name="T49" fmla="*/ 191 h 242"/>
                <a:gd name="T50" fmla="*/ 85 w 191"/>
                <a:gd name="T51" fmla="*/ 191 h 242"/>
                <a:gd name="T52" fmla="*/ 92 w 191"/>
                <a:gd name="T53" fmla="*/ 209 h 242"/>
                <a:gd name="T54" fmla="*/ 94 w 191"/>
                <a:gd name="T55" fmla="*/ 218 h 242"/>
                <a:gd name="T56" fmla="*/ 58 w 191"/>
                <a:gd name="T57" fmla="*/ 206 h 242"/>
                <a:gd name="T58" fmla="*/ 56 w 191"/>
                <a:gd name="T59" fmla="*/ 209 h 242"/>
                <a:gd name="T60" fmla="*/ 70 w 191"/>
                <a:gd name="T61" fmla="*/ 235 h 242"/>
                <a:gd name="T62" fmla="*/ 84 w 191"/>
                <a:gd name="T63" fmla="*/ 209 h 242"/>
                <a:gd name="T64" fmla="*/ 82 w 191"/>
                <a:gd name="T65" fmla="*/ 206 h 242"/>
                <a:gd name="T66" fmla="*/ 87 w 191"/>
                <a:gd name="T67" fmla="*/ 184 h 242"/>
                <a:gd name="T68" fmla="*/ 133 w 191"/>
                <a:gd name="T69" fmla="*/ 138 h 242"/>
                <a:gd name="T70" fmla="*/ 155 w 191"/>
                <a:gd name="T71" fmla="*/ 133 h 242"/>
                <a:gd name="T72" fmla="*/ 159 w 191"/>
                <a:gd name="T73" fmla="*/ 135 h 242"/>
                <a:gd name="T74" fmla="*/ 184 w 191"/>
                <a:gd name="T75" fmla="*/ 121 h 242"/>
                <a:gd name="T76" fmla="*/ 159 w 191"/>
                <a:gd name="T77" fmla="*/ 107 h 242"/>
                <a:gd name="T78" fmla="*/ 155 w 191"/>
                <a:gd name="T79" fmla="*/ 109 h 242"/>
                <a:gd name="T80" fmla="*/ 133 w 191"/>
                <a:gd name="T81" fmla="*/ 104 h 242"/>
                <a:gd name="T82" fmla="*/ 87 w 191"/>
                <a:gd name="T83" fmla="*/ 58 h 242"/>
                <a:gd name="T84" fmla="*/ 82 w 191"/>
                <a:gd name="T85" fmla="*/ 35 h 242"/>
                <a:gd name="T86" fmla="*/ 84 w 191"/>
                <a:gd name="T87" fmla="*/ 32 h 242"/>
                <a:gd name="T88" fmla="*/ 70 w 191"/>
                <a:gd name="T89" fmla="*/ 7 h 242"/>
                <a:gd name="T90" fmla="*/ 56 w 191"/>
                <a:gd name="T91" fmla="*/ 32 h 242"/>
                <a:gd name="T92" fmla="*/ 58 w 191"/>
                <a:gd name="T93" fmla="*/ 35 h 242"/>
                <a:gd name="T94" fmla="*/ 53 w 191"/>
                <a:gd name="T95" fmla="*/ 58 h 242"/>
                <a:gd name="T96" fmla="*/ 7 w 191"/>
                <a:gd name="T97" fmla="*/ 104 h 242"/>
                <a:gd name="T98" fmla="*/ 22 w 191"/>
                <a:gd name="T99" fmla="*/ 101 h 242"/>
                <a:gd name="T100" fmla="*/ 26 w 191"/>
                <a:gd name="T101" fmla="*/ 99 h 242"/>
                <a:gd name="T102" fmla="*/ 58 w 191"/>
                <a:gd name="T103" fmla="*/ 121 h 242"/>
                <a:gd name="T104" fmla="*/ 26 w 191"/>
                <a:gd name="T105" fmla="*/ 142 h 242"/>
                <a:gd name="T106" fmla="*/ 22 w 191"/>
                <a:gd name="T107" fmla="*/ 141 h 242"/>
                <a:gd name="T108" fmla="*/ 7 w 191"/>
                <a:gd name="T109" fmla="*/ 138 h 242"/>
                <a:gd name="T110" fmla="*/ 53 w 191"/>
                <a:gd name="T111" fmla="*/ 184 h 242"/>
                <a:gd name="T112" fmla="*/ 58 w 191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242">
                  <a:moveTo>
                    <a:pt x="70" y="242"/>
                  </a:moveTo>
                  <a:cubicBezTo>
                    <a:pt x="57" y="242"/>
                    <a:pt x="47" y="231"/>
                    <a:pt x="47" y="218"/>
                  </a:cubicBezTo>
                  <a:cubicBezTo>
                    <a:pt x="47" y="215"/>
                    <a:pt x="47" y="212"/>
                    <a:pt x="49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4" y="201"/>
                    <a:pt x="56" y="193"/>
                    <a:pt x="55" y="191"/>
                  </a:cubicBezTo>
                  <a:cubicBezTo>
                    <a:pt x="55" y="191"/>
                    <a:pt x="54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3" y="131"/>
                    <a:pt x="4" y="129"/>
                  </a:cubicBezTo>
                  <a:cubicBezTo>
                    <a:pt x="10" y="127"/>
                    <a:pt x="18" y="130"/>
                    <a:pt x="23" y="133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9" y="136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4"/>
                    <a:pt x="35" y="104"/>
                  </a:cubicBezTo>
                  <a:cubicBezTo>
                    <a:pt x="32" y="104"/>
                    <a:pt x="29" y="105"/>
                    <a:pt x="26" y="107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18" y="112"/>
                    <a:pt x="10" y="115"/>
                    <a:pt x="4" y="112"/>
                  </a:cubicBezTo>
                  <a:cubicBezTo>
                    <a:pt x="3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5" y="51"/>
                    <a:pt x="55" y="50"/>
                  </a:cubicBezTo>
                  <a:cubicBezTo>
                    <a:pt x="56" y="48"/>
                    <a:pt x="54" y="41"/>
                    <a:pt x="50" y="3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7" y="30"/>
                    <a:pt x="47" y="26"/>
                    <a:pt x="47" y="23"/>
                  </a:cubicBezTo>
                  <a:cubicBezTo>
                    <a:pt x="47" y="10"/>
                    <a:pt x="57" y="0"/>
                    <a:pt x="70" y="0"/>
                  </a:cubicBezTo>
                  <a:cubicBezTo>
                    <a:pt x="83" y="0"/>
                    <a:pt x="94" y="10"/>
                    <a:pt x="94" y="23"/>
                  </a:cubicBezTo>
                  <a:cubicBezTo>
                    <a:pt x="94" y="26"/>
                    <a:pt x="93" y="30"/>
                    <a:pt x="92" y="32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7" y="41"/>
                    <a:pt x="84" y="48"/>
                    <a:pt x="85" y="50"/>
                  </a:cubicBezTo>
                  <a:cubicBezTo>
                    <a:pt x="85" y="51"/>
                    <a:pt x="87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6"/>
                    <a:pt x="141" y="106"/>
                  </a:cubicBezTo>
                  <a:cubicBezTo>
                    <a:pt x="143" y="107"/>
                    <a:pt x="150" y="104"/>
                    <a:pt x="155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1" y="98"/>
                    <a:pt x="165" y="97"/>
                    <a:pt x="168" y="97"/>
                  </a:cubicBezTo>
                  <a:cubicBezTo>
                    <a:pt x="181" y="97"/>
                    <a:pt x="191" y="108"/>
                    <a:pt x="191" y="121"/>
                  </a:cubicBezTo>
                  <a:cubicBezTo>
                    <a:pt x="191" y="134"/>
                    <a:pt x="181" y="144"/>
                    <a:pt x="168" y="144"/>
                  </a:cubicBezTo>
                  <a:cubicBezTo>
                    <a:pt x="165" y="144"/>
                    <a:pt x="161" y="144"/>
                    <a:pt x="159" y="142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55" y="141"/>
                    <a:pt x="155" y="141"/>
                    <a:pt x="155" y="141"/>
                  </a:cubicBezTo>
                  <a:cubicBezTo>
                    <a:pt x="150" y="137"/>
                    <a:pt x="143" y="134"/>
                    <a:pt x="141" y="136"/>
                  </a:cubicBezTo>
                  <a:cubicBezTo>
                    <a:pt x="140" y="136"/>
                    <a:pt x="140" y="137"/>
                    <a:pt x="140" y="138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5" y="191"/>
                    <a:pt x="85" y="191"/>
                  </a:cubicBezTo>
                  <a:cubicBezTo>
                    <a:pt x="84" y="193"/>
                    <a:pt x="87" y="201"/>
                    <a:pt x="90" y="206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3" y="212"/>
                    <a:pt x="94" y="215"/>
                    <a:pt x="94" y="218"/>
                  </a:cubicBezTo>
                  <a:cubicBezTo>
                    <a:pt x="94" y="231"/>
                    <a:pt x="83" y="242"/>
                    <a:pt x="70" y="242"/>
                  </a:cubicBezTo>
                  <a:close/>
                  <a:moveTo>
                    <a:pt x="58" y="206"/>
                  </a:moveTo>
                  <a:cubicBezTo>
                    <a:pt x="58" y="206"/>
                    <a:pt x="58" y="206"/>
                    <a:pt x="58" y="206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5" y="212"/>
                    <a:pt x="54" y="215"/>
                    <a:pt x="54" y="218"/>
                  </a:cubicBezTo>
                  <a:cubicBezTo>
                    <a:pt x="54" y="227"/>
                    <a:pt x="61" y="235"/>
                    <a:pt x="70" y="235"/>
                  </a:cubicBezTo>
                  <a:cubicBezTo>
                    <a:pt x="79" y="235"/>
                    <a:pt x="87" y="227"/>
                    <a:pt x="87" y="218"/>
                  </a:cubicBezTo>
                  <a:cubicBezTo>
                    <a:pt x="87" y="215"/>
                    <a:pt x="86" y="212"/>
                    <a:pt x="84" y="209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8"/>
                  </a:cubicBezTo>
                  <a:cubicBezTo>
                    <a:pt x="80" y="186"/>
                    <a:pt x="82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3"/>
                    <a:pt x="135" y="131"/>
                    <a:pt x="137" y="129"/>
                  </a:cubicBezTo>
                  <a:cubicBezTo>
                    <a:pt x="142" y="127"/>
                    <a:pt x="150" y="130"/>
                    <a:pt x="155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62" y="136"/>
                    <a:pt x="165" y="137"/>
                    <a:pt x="168" y="137"/>
                  </a:cubicBezTo>
                  <a:cubicBezTo>
                    <a:pt x="177" y="137"/>
                    <a:pt x="184" y="130"/>
                    <a:pt x="184" y="121"/>
                  </a:cubicBezTo>
                  <a:cubicBezTo>
                    <a:pt x="184" y="112"/>
                    <a:pt x="177" y="104"/>
                    <a:pt x="168" y="104"/>
                  </a:cubicBezTo>
                  <a:cubicBezTo>
                    <a:pt x="165" y="104"/>
                    <a:pt x="162" y="105"/>
                    <a:pt x="159" y="107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2"/>
                    <a:pt x="142" y="115"/>
                    <a:pt x="137" y="112"/>
                  </a:cubicBezTo>
                  <a:cubicBezTo>
                    <a:pt x="135" y="111"/>
                    <a:pt x="133" y="109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6"/>
                    <a:pt x="79" y="54"/>
                  </a:cubicBezTo>
                  <a:cubicBezTo>
                    <a:pt x="76" y="49"/>
                    <a:pt x="79" y="40"/>
                    <a:pt x="82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6" y="29"/>
                    <a:pt x="87" y="26"/>
                    <a:pt x="87" y="23"/>
                  </a:cubicBezTo>
                  <a:cubicBezTo>
                    <a:pt x="87" y="14"/>
                    <a:pt x="79" y="7"/>
                    <a:pt x="70" y="7"/>
                  </a:cubicBezTo>
                  <a:cubicBezTo>
                    <a:pt x="61" y="7"/>
                    <a:pt x="54" y="14"/>
                    <a:pt x="54" y="23"/>
                  </a:cubicBezTo>
                  <a:cubicBezTo>
                    <a:pt x="54" y="26"/>
                    <a:pt x="55" y="29"/>
                    <a:pt x="56" y="3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1" y="40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6"/>
                    <a:pt x="8" y="106"/>
                  </a:cubicBezTo>
                  <a:cubicBezTo>
                    <a:pt x="10" y="107"/>
                    <a:pt x="17" y="104"/>
                    <a:pt x="22" y="101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9" y="98"/>
                    <a:pt x="32" y="97"/>
                    <a:pt x="35" y="97"/>
                  </a:cubicBezTo>
                  <a:cubicBezTo>
                    <a:pt x="48" y="97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2" y="144"/>
                    <a:pt x="29" y="144"/>
                    <a:pt x="26" y="142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7"/>
                    <a:pt x="10" y="134"/>
                    <a:pt x="8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24B99B8-49C4-4943-883B-C0D00283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317" y="2186541"/>
              <a:ext cx="482283" cy="481189"/>
            </a:xfrm>
            <a:custGeom>
              <a:avLst/>
              <a:gdLst>
                <a:gd name="T0" fmla="*/ 32 w 184"/>
                <a:gd name="T1" fmla="*/ 86 h 184"/>
                <a:gd name="T2" fmla="*/ 21 w 184"/>
                <a:gd name="T3" fmla="*/ 83 h 184"/>
                <a:gd name="T4" fmla="*/ 21 w 184"/>
                <a:gd name="T5" fmla="*/ 83 h 184"/>
                <a:gd name="T6" fmla="*/ 0 w 184"/>
                <a:gd name="T7" fmla="*/ 83 h 184"/>
                <a:gd name="T8" fmla="*/ 0 w 184"/>
                <a:gd name="T9" fmla="*/ 133 h 184"/>
                <a:gd name="T10" fmla="*/ 50 w 184"/>
                <a:gd name="T11" fmla="*/ 133 h 184"/>
                <a:gd name="T12" fmla="*/ 50 w 184"/>
                <a:gd name="T13" fmla="*/ 153 h 184"/>
                <a:gd name="T14" fmla="*/ 50 w 184"/>
                <a:gd name="T15" fmla="*/ 153 h 184"/>
                <a:gd name="T16" fmla="*/ 47 w 184"/>
                <a:gd name="T17" fmla="*/ 164 h 184"/>
                <a:gd name="T18" fmla="*/ 67 w 184"/>
                <a:gd name="T19" fmla="*/ 184 h 184"/>
                <a:gd name="T20" fmla="*/ 87 w 184"/>
                <a:gd name="T21" fmla="*/ 164 h 184"/>
                <a:gd name="T22" fmla="*/ 84 w 184"/>
                <a:gd name="T23" fmla="*/ 153 h 184"/>
                <a:gd name="T24" fmla="*/ 84 w 184"/>
                <a:gd name="T25" fmla="*/ 153 h 184"/>
                <a:gd name="T26" fmla="*/ 84 w 184"/>
                <a:gd name="T27" fmla="*/ 133 h 184"/>
                <a:gd name="T28" fmla="*/ 133 w 184"/>
                <a:gd name="T29" fmla="*/ 133 h 184"/>
                <a:gd name="T30" fmla="*/ 133 w 184"/>
                <a:gd name="T31" fmla="*/ 83 h 184"/>
                <a:gd name="T32" fmla="*/ 154 w 184"/>
                <a:gd name="T33" fmla="*/ 83 h 184"/>
                <a:gd name="T34" fmla="*/ 154 w 184"/>
                <a:gd name="T35" fmla="*/ 83 h 184"/>
                <a:gd name="T36" fmla="*/ 164 w 184"/>
                <a:gd name="T37" fmla="*/ 86 h 184"/>
                <a:gd name="T38" fmla="*/ 184 w 184"/>
                <a:gd name="T39" fmla="*/ 66 h 184"/>
                <a:gd name="T40" fmla="*/ 164 w 184"/>
                <a:gd name="T41" fmla="*/ 46 h 184"/>
                <a:gd name="T42" fmla="*/ 154 w 184"/>
                <a:gd name="T43" fmla="*/ 50 h 184"/>
                <a:gd name="T44" fmla="*/ 154 w 184"/>
                <a:gd name="T45" fmla="*/ 50 h 184"/>
                <a:gd name="T46" fmla="*/ 133 w 184"/>
                <a:gd name="T47" fmla="*/ 50 h 184"/>
                <a:gd name="T48" fmla="*/ 133 w 184"/>
                <a:gd name="T49" fmla="*/ 0 h 184"/>
                <a:gd name="T50" fmla="*/ 84 w 184"/>
                <a:gd name="T51" fmla="*/ 0 h 184"/>
                <a:gd name="T52" fmla="*/ 84 w 184"/>
                <a:gd name="T53" fmla="*/ 20 h 184"/>
                <a:gd name="T54" fmla="*/ 84 w 184"/>
                <a:gd name="T55" fmla="*/ 20 h 184"/>
                <a:gd name="T56" fmla="*/ 87 w 184"/>
                <a:gd name="T57" fmla="*/ 31 h 184"/>
                <a:gd name="T58" fmla="*/ 67 w 184"/>
                <a:gd name="T59" fmla="*/ 51 h 184"/>
                <a:gd name="T60" fmla="*/ 47 w 184"/>
                <a:gd name="T61" fmla="*/ 31 h 184"/>
                <a:gd name="T62" fmla="*/ 50 w 184"/>
                <a:gd name="T63" fmla="*/ 20 h 184"/>
                <a:gd name="T64" fmla="*/ 50 w 184"/>
                <a:gd name="T65" fmla="*/ 20 h 184"/>
                <a:gd name="T66" fmla="*/ 50 w 184"/>
                <a:gd name="T67" fmla="*/ 0 h 184"/>
                <a:gd name="T68" fmla="*/ 0 w 184"/>
                <a:gd name="T69" fmla="*/ 0 h 184"/>
                <a:gd name="T70" fmla="*/ 0 w 184"/>
                <a:gd name="T71" fmla="*/ 50 h 184"/>
                <a:gd name="T72" fmla="*/ 21 w 184"/>
                <a:gd name="T73" fmla="*/ 50 h 184"/>
                <a:gd name="T74" fmla="*/ 21 w 184"/>
                <a:gd name="T75" fmla="*/ 50 h 184"/>
                <a:gd name="T76" fmla="*/ 32 w 184"/>
                <a:gd name="T77" fmla="*/ 46 h 184"/>
                <a:gd name="T78" fmla="*/ 52 w 184"/>
                <a:gd name="T79" fmla="*/ 66 h 184"/>
                <a:gd name="T80" fmla="*/ 32 w 184"/>
                <a:gd name="T81" fmla="*/ 8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84">
                  <a:moveTo>
                    <a:pt x="32" y="86"/>
                  </a:moveTo>
                  <a:cubicBezTo>
                    <a:pt x="28" y="86"/>
                    <a:pt x="24" y="85"/>
                    <a:pt x="21" y="83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1" y="83"/>
                    <a:pt x="0" y="70"/>
                    <a:pt x="0" y="8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3" y="133"/>
                    <a:pt x="50" y="153"/>
                    <a:pt x="50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8" y="156"/>
                    <a:pt x="47" y="160"/>
                    <a:pt x="47" y="164"/>
                  </a:cubicBezTo>
                  <a:cubicBezTo>
                    <a:pt x="47" y="175"/>
                    <a:pt x="56" y="184"/>
                    <a:pt x="67" y="184"/>
                  </a:cubicBezTo>
                  <a:cubicBezTo>
                    <a:pt x="78" y="184"/>
                    <a:pt x="87" y="175"/>
                    <a:pt x="87" y="164"/>
                  </a:cubicBezTo>
                  <a:cubicBezTo>
                    <a:pt x="87" y="160"/>
                    <a:pt x="86" y="156"/>
                    <a:pt x="84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3"/>
                    <a:pt x="71" y="133"/>
                    <a:pt x="84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3" y="70"/>
                    <a:pt x="154" y="83"/>
                    <a:pt x="154" y="83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7" y="85"/>
                    <a:pt x="160" y="86"/>
                    <a:pt x="164" y="86"/>
                  </a:cubicBezTo>
                  <a:cubicBezTo>
                    <a:pt x="175" y="86"/>
                    <a:pt x="184" y="77"/>
                    <a:pt x="184" y="66"/>
                  </a:cubicBezTo>
                  <a:cubicBezTo>
                    <a:pt x="184" y="55"/>
                    <a:pt x="175" y="46"/>
                    <a:pt x="164" y="46"/>
                  </a:cubicBezTo>
                  <a:cubicBezTo>
                    <a:pt x="160" y="46"/>
                    <a:pt x="157" y="48"/>
                    <a:pt x="154" y="50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4" y="50"/>
                    <a:pt x="133" y="62"/>
                    <a:pt x="133" y="5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1" y="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24"/>
                    <a:pt x="87" y="27"/>
                    <a:pt x="87" y="31"/>
                  </a:cubicBezTo>
                  <a:cubicBezTo>
                    <a:pt x="87" y="42"/>
                    <a:pt x="78" y="51"/>
                    <a:pt x="67" y="51"/>
                  </a:cubicBezTo>
                  <a:cubicBezTo>
                    <a:pt x="56" y="51"/>
                    <a:pt x="47" y="42"/>
                    <a:pt x="47" y="31"/>
                  </a:cubicBezTo>
                  <a:cubicBezTo>
                    <a:pt x="47" y="27"/>
                    <a:pt x="48" y="24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63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4" y="48"/>
                    <a:pt x="28" y="46"/>
                    <a:pt x="32" y="46"/>
                  </a:cubicBezTo>
                  <a:cubicBezTo>
                    <a:pt x="43" y="46"/>
                    <a:pt x="52" y="55"/>
                    <a:pt x="52" y="66"/>
                  </a:cubicBezTo>
                  <a:cubicBezTo>
                    <a:pt x="52" y="77"/>
                    <a:pt x="43" y="86"/>
                    <a:pt x="32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B913920-95A3-4541-A9E8-12E90EA29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1662" y="2177792"/>
              <a:ext cx="499780" cy="497593"/>
            </a:xfrm>
            <a:custGeom>
              <a:avLst/>
              <a:gdLst>
                <a:gd name="T0" fmla="*/ 46 w 191"/>
                <a:gd name="T1" fmla="*/ 167 h 190"/>
                <a:gd name="T2" fmla="*/ 48 w 191"/>
                <a:gd name="T3" fmla="*/ 158 h 190"/>
                <a:gd name="T4" fmla="*/ 55 w 191"/>
                <a:gd name="T5" fmla="*/ 140 h 190"/>
                <a:gd name="T6" fmla="*/ 0 w 191"/>
                <a:gd name="T7" fmla="*/ 139 h 190"/>
                <a:gd name="T8" fmla="*/ 4 w 191"/>
                <a:gd name="T9" fmla="*/ 78 h 190"/>
                <a:gd name="T10" fmla="*/ 22 w 191"/>
                <a:gd name="T11" fmla="*/ 81 h 190"/>
                <a:gd name="T12" fmla="*/ 35 w 191"/>
                <a:gd name="T13" fmla="*/ 86 h 190"/>
                <a:gd name="T14" fmla="*/ 35 w 191"/>
                <a:gd name="T15" fmla="*/ 53 h 190"/>
                <a:gd name="T16" fmla="*/ 22 w 191"/>
                <a:gd name="T17" fmla="*/ 58 h 190"/>
                <a:gd name="T18" fmla="*/ 4 w 191"/>
                <a:gd name="T19" fmla="*/ 61 h 190"/>
                <a:gd name="T20" fmla="*/ 0 w 191"/>
                <a:gd name="T21" fmla="*/ 0 h 190"/>
                <a:gd name="T22" fmla="*/ 61 w 191"/>
                <a:gd name="T23" fmla="*/ 4 h 190"/>
                <a:gd name="T24" fmla="*/ 58 w 191"/>
                <a:gd name="T25" fmla="*/ 22 h 190"/>
                <a:gd name="T26" fmla="*/ 53 w 191"/>
                <a:gd name="T27" fmla="*/ 34 h 190"/>
                <a:gd name="T28" fmla="*/ 86 w 191"/>
                <a:gd name="T29" fmla="*/ 34 h 190"/>
                <a:gd name="T30" fmla="*/ 81 w 191"/>
                <a:gd name="T31" fmla="*/ 22 h 190"/>
                <a:gd name="T32" fmla="*/ 78 w 191"/>
                <a:gd name="T33" fmla="*/ 4 h 190"/>
                <a:gd name="T34" fmla="*/ 140 w 191"/>
                <a:gd name="T35" fmla="*/ 0 h 190"/>
                <a:gd name="T36" fmla="*/ 140 w 191"/>
                <a:gd name="T37" fmla="*/ 55 h 190"/>
                <a:gd name="T38" fmla="*/ 159 w 191"/>
                <a:gd name="T39" fmla="*/ 47 h 190"/>
                <a:gd name="T40" fmla="*/ 167 w 191"/>
                <a:gd name="T41" fmla="*/ 46 h 190"/>
                <a:gd name="T42" fmla="*/ 167 w 191"/>
                <a:gd name="T43" fmla="*/ 93 h 190"/>
                <a:gd name="T44" fmla="*/ 159 w 191"/>
                <a:gd name="T45" fmla="*/ 91 h 190"/>
                <a:gd name="T46" fmla="*/ 140 w 191"/>
                <a:gd name="T47" fmla="*/ 84 h 190"/>
                <a:gd name="T48" fmla="*/ 140 w 191"/>
                <a:gd name="T49" fmla="*/ 139 h 190"/>
                <a:gd name="T50" fmla="*/ 85 w 191"/>
                <a:gd name="T51" fmla="*/ 140 h 190"/>
                <a:gd name="T52" fmla="*/ 92 w 191"/>
                <a:gd name="T53" fmla="*/ 158 h 190"/>
                <a:gd name="T54" fmla="*/ 93 w 191"/>
                <a:gd name="T55" fmla="*/ 167 h 190"/>
                <a:gd name="T56" fmla="*/ 58 w 191"/>
                <a:gd name="T57" fmla="*/ 155 h 190"/>
                <a:gd name="T58" fmla="*/ 56 w 191"/>
                <a:gd name="T59" fmla="*/ 158 h 190"/>
                <a:gd name="T60" fmla="*/ 70 w 191"/>
                <a:gd name="T61" fmla="*/ 183 h 190"/>
                <a:gd name="T62" fmla="*/ 84 w 191"/>
                <a:gd name="T63" fmla="*/ 158 h 190"/>
                <a:gd name="T64" fmla="*/ 82 w 191"/>
                <a:gd name="T65" fmla="*/ 155 h 190"/>
                <a:gd name="T66" fmla="*/ 87 w 191"/>
                <a:gd name="T67" fmla="*/ 132 h 190"/>
                <a:gd name="T68" fmla="*/ 133 w 191"/>
                <a:gd name="T69" fmla="*/ 86 h 190"/>
                <a:gd name="T70" fmla="*/ 155 w 191"/>
                <a:gd name="T71" fmla="*/ 81 h 190"/>
                <a:gd name="T72" fmla="*/ 158 w 191"/>
                <a:gd name="T73" fmla="*/ 83 h 190"/>
                <a:gd name="T74" fmla="*/ 184 w 191"/>
                <a:gd name="T75" fmla="*/ 69 h 190"/>
                <a:gd name="T76" fmla="*/ 158 w 191"/>
                <a:gd name="T77" fmla="*/ 56 h 190"/>
                <a:gd name="T78" fmla="*/ 155 w 191"/>
                <a:gd name="T79" fmla="*/ 58 h 190"/>
                <a:gd name="T80" fmla="*/ 133 w 191"/>
                <a:gd name="T81" fmla="*/ 53 h 190"/>
                <a:gd name="T82" fmla="*/ 87 w 191"/>
                <a:gd name="T83" fmla="*/ 7 h 190"/>
                <a:gd name="T84" fmla="*/ 90 w 191"/>
                <a:gd name="T85" fmla="*/ 22 h 190"/>
                <a:gd name="T86" fmla="*/ 91 w 191"/>
                <a:gd name="T87" fmla="*/ 25 h 190"/>
                <a:gd name="T88" fmla="*/ 70 w 191"/>
                <a:gd name="T89" fmla="*/ 58 h 190"/>
                <a:gd name="T90" fmla="*/ 48 w 191"/>
                <a:gd name="T91" fmla="*/ 25 h 190"/>
                <a:gd name="T92" fmla="*/ 50 w 191"/>
                <a:gd name="T93" fmla="*/ 22 h 190"/>
                <a:gd name="T94" fmla="*/ 53 w 191"/>
                <a:gd name="T95" fmla="*/ 7 h 190"/>
                <a:gd name="T96" fmla="*/ 7 w 191"/>
                <a:gd name="T97" fmla="*/ 53 h 190"/>
                <a:gd name="T98" fmla="*/ 22 w 191"/>
                <a:gd name="T99" fmla="*/ 50 h 190"/>
                <a:gd name="T100" fmla="*/ 25 w 191"/>
                <a:gd name="T101" fmla="*/ 48 h 190"/>
                <a:gd name="T102" fmla="*/ 58 w 191"/>
                <a:gd name="T103" fmla="*/ 69 h 190"/>
                <a:gd name="T104" fmla="*/ 25 w 191"/>
                <a:gd name="T105" fmla="*/ 91 h 190"/>
                <a:gd name="T106" fmla="*/ 22 w 191"/>
                <a:gd name="T107" fmla="*/ 89 h 190"/>
                <a:gd name="T108" fmla="*/ 7 w 191"/>
                <a:gd name="T109" fmla="*/ 86 h 190"/>
                <a:gd name="T110" fmla="*/ 53 w 191"/>
                <a:gd name="T111" fmla="*/ 132 h 190"/>
                <a:gd name="T112" fmla="*/ 58 w 191"/>
                <a:gd name="T113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90">
                  <a:moveTo>
                    <a:pt x="70" y="190"/>
                  </a:moveTo>
                  <a:cubicBezTo>
                    <a:pt x="57" y="190"/>
                    <a:pt x="46" y="180"/>
                    <a:pt x="46" y="167"/>
                  </a:cubicBezTo>
                  <a:cubicBezTo>
                    <a:pt x="46" y="164"/>
                    <a:pt x="47" y="161"/>
                    <a:pt x="48" y="158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3" y="149"/>
                    <a:pt x="56" y="142"/>
                    <a:pt x="55" y="140"/>
                  </a:cubicBezTo>
                  <a:cubicBezTo>
                    <a:pt x="55" y="139"/>
                    <a:pt x="53" y="139"/>
                    <a:pt x="53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1"/>
                    <a:pt x="2" y="79"/>
                    <a:pt x="4" y="78"/>
                  </a:cubicBezTo>
                  <a:cubicBezTo>
                    <a:pt x="9" y="75"/>
                    <a:pt x="17" y="79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8" y="85"/>
                    <a:pt x="31" y="86"/>
                    <a:pt x="35" y="86"/>
                  </a:cubicBezTo>
                  <a:cubicBezTo>
                    <a:pt x="44" y="86"/>
                    <a:pt x="51" y="78"/>
                    <a:pt x="51" y="69"/>
                  </a:cubicBezTo>
                  <a:cubicBezTo>
                    <a:pt x="51" y="60"/>
                    <a:pt x="44" y="53"/>
                    <a:pt x="35" y="53"/>
                  </a:cubicBezTo>
                  <a:cubicBezTo>
                    <a:pt x="31" y="53"/>
                    <a:pt x="28" y="54"/>
                    <a:pt x="26" y="56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7" y="60"/>
                    <a:pt x="9" y="64"/>
                    <a:pt x="4" y="61"/>
                  </a:cubicBezTo>
                  <a:cubicBezTo>
                    <a:pt x="2" y="60"/>
                    <a:pt x="0" y="57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2"/>
                    <a:pt x="61" y="4"/>
                  </a:cubicBezTo>
                  <a:cubicBezTo>
                    <a:pt x="64" y="9"/>
                    <a:pt x="61" y="17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4" y="28"/>
                    <a:pt x="53" y="31"/>
                    <a:pt x="53" y="34"/>
                  </a:cubicBezTo>
                  <a:cubicBezTo>
                    <a:pt x="53" y="43"/>
                    <a:pt x="61" y="51"/>
                    <a:pt x="70" y="51"/>
                  </a:cubicBezTo>
                  <a:cubicBezTo>
                    <a:pt x="79" y="51"/>
                    <a:pt x="86" y="43"/>
                    <a:pt x="86" y="34"/>
                  </a:cubicBezTo>
                  <a:cubicBezTo>
                    <a:pt x="86" y="31"/>
                    <a:pt x="85" y="28"/>
                    <a:pt x="84" y="25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9" y="17"/>
                    <a:pt x="76" y="9"/>
                    <a:pt x="78" y="4"/>
                  </a:cubicBezTo>
                  <a:cubicBezTo>
                    <a:pt x="79" y="2"/>
                    <a:pt x="82" y="0"/>
                    <a:pt x="8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3"/>
                    <a:pt x="140" y="54"/>
                    <a:pt x="140" y="55"/>
                  </a:cubicBezTo>
                  <a:cubicBezTo>
                    <a:pt x="142" y="56"/>
                    <a:pt x="150" y="53"/>
                    <a:pt x="155" y="50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61" y="47"/>
                    <a:pt x="164" y="46"/>
                    <a:pt x="167" y="46"/>
                  </a:cubicBezTo>
                  <a:cubicBezTo>
                    <a:pt x="180" y="46"/>
                    <a:pt x="191" y="56"/>
                    <a:pt x="191" y="69"/>
                  </a:cubicBezTo>
                  <a:cubicBezTo>
                    <a:pt x="191" y="82"/>
                    <a:pt x="180" y="93"/>
                    <a:pt x="167" y="93"/>
                  </a:cubicBezTo>
                  <a:cubicBezTo>
                    <a:pt x="164" y="93"/>
                    <a:pt x="161" y="92"/>
                    <a:pt x="159" y="91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0" y="86"/>
                    <a:pt x="142" y="83"/>
                    <a:pt x="140" y="84"/>
                  </a:cubicBezTo>
                  <a:cubicBezTo>
                    <a:pt x="140" y="84"/>
                    <a:pt x="140" y="86"/>
                    <a:pt x="140" y="86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5" y="139"/>
                    <a:pt x="85" y="140"/>
                  </a:cubicBezTo>
                  <a:cubicBezTo>
                    <a:pt x="83" y="142"/>
                    <a:pt x="86" y="149"/>
                    <a:pt x="89" y="154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3" y="161"/>
                    <a:pt x="93" y="164"/>
                    <a:pt x="93" y="167"/>
                  </a:cubicBezTo>
                  <a:cubicBezTo>
                    <a:pt x="93" y="180"/>
                    <a:pt x="83" y="190"/>
                    <a:pt x="70" y="190"/>
                  </a:cubicBezTo>
                  <a:close/>
                  <a:moveTo>
                    <a:pt x="58" y="155"/>
                  </a:moveTo>
                  <a:cubicBezTo>
                    <a:pt x="58" y="155"/>
                    <a:pt x="58" y="155"/>
                    <a:pt x="58" y="155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4" y="161"/>
                    <a:pt x="53" y="164"/>
                    <a:pt x="53" y="167"/>
                  </a:cubicBezTo>
                  <a:cubicBezTo>
                    <a:pt x="53" y="176"/>
                    <a:pt x="61" y="183"/>
                    <a:pt x="70" y="183"/>
                  </a:cubicBezTo>
                  <a:cubicBezTo>
                    <a:pt x="79" y="183"/>
                    <a:pt x="86" y="176"/>
                    <a:pt x="86" y="167"/>
                  </a:cubicBezTo>
                  <a:cubicBezTo>
                    <a:pt x="86" y="164"/>
                    <a:pt x="85" y="161"/>
                    <a:pt x="84" y="158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9" y="150"/>
                    <a:pt x="76" y="141"/>
                    <a:pt x="78" y="136"/>
                  </a:cubicBezTo>
                  <a:cubicBezTo>
                    <a:pt x="79" y="134"/>
                    <a:pt x="82" y="132"/>
                    <a:pt x="87" y="132"/>
                  </a:cubicBezTo>
                  <a:cubicBezTo>
                    <a:pt x="133" y="132"/>
                    <a:pt x="133" y="132"/>
                    <a:pt x="133" y="132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3" y="81"/>
                    <a:pt x="135" y="79"/>
                    <a:pt x="137" y="78"/>
                  </a:cubicBezTo>
                  <a:cubicBezTo>
                    <a:pt x="142" y="75"/>
                    <a:pt x="149" y="78"/>
                    <a:pt x="155" y="81"/>
                  </a:cubicBezTo>
                  <a:cubicBezTo>
                    <a:pt x="155" y="81"/>
                    <a:pt x="155" y="81"/>
                    <a:pt x="155" y="81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61" y="85"/>
                    <a:pt x="164" y="86"/>
                    <a:pt x="167" y="86"/>
                  </a:cubicBezTo>
                  <a:cubicBezTo>
                    <a:pt x="176" y="86"/>
                    <a:pt x="184" y="78"/>
                    <a:pt x="184" y="69"/>
                  </a:cubicBezTo>
                  <a:cubicBezTo>
                    <a:pt x="184" y="60"/>
                    <a:pt x="176" y="53"/>
                    <a:pt x="167" y="53"/>
                  </a:cubicBezTo>
                  <a:cubicBezTo>
                    <a:pt x="164" y="53"/>
                    <a:pt x="161" y="54"/>
                    <a:pt x="158" y="56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49" y="60"/>
                    <a:pt x="142" y="63"/>
                    <a:pt x="137" y="61"/>
                  </a:cubicBezTo>
                  <a:cubicBezTo>
                    <a:pt x="135" y="60"/>
                    <a:pt x="133" y="57"/>
                    <a:pt x="133" y="53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5" y="7"/>
                    <a:pt x="85" y="7"/>
                  </a:cubicBezTo>
                  <a:cubicBezTo>
                    <a:pt x="83" y="9"/>
                    <a:pt x="86" y="16"/>
                    <a:pt x="90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3" y="28"/>
                    <a:pt x="93" y="31"/>
                    <a:pt x="93" y="34"/>
                  </a:cubicBezTo>
                  <a:cubicBezTo>
                    <a:pt x="93" y="47"/>
                    <a:pt x="83" y="58"/>
                    <a:pt x="70" y="58"/>
                  </a:cubicBezTo>
                  <a:cubicBezTo>
                    <a:pt x="57" y="58"/>
                    <a:pt x="46" y="47"/>
                    <a:pt x="46" y="34"/>
                  </a:cubicBezTo>
                  <a:cubicBezTo>
                    <a:pt x="46" y="31"/>
                    <a:pt x="47" y="28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6"/>
                    <a:pt x="56" y="9"/>
                    <a:pt x="55" y="7"/>
                  </a:cubicBezTo>
                  <a:cubicBezTo>
                    <a:pt x="55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4"/>
                    <a:pt x="7" y="55"/>
                  </a:cubicBezTo>
                  <a:cubicBezTo>
                    <a:pt x="9" y="56"/>
                    <a:pt x="17" y="53"/>
                    <a:pt x="22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8" y="47"/>
                    <a:pt x="31" y="46"/>
                    <a:pt x="35" y="46"/>
                  </a:cubicBezTo>
                  <a:cubicBezTo>
                    <a:pt x="48" y="46"/>
                    <a:pt x="58" y="56"/>
                    <a:pt x="58" y="69"/>
                  </a:cubicBezTo>
                  <a:cubicBezTo>
                    <a:pt x="58" y="82"/>
                    <a:pt x="48" y="93"/>
                    <a:pt x="35" y="93"/>
                  </a:cubicBezTo>
                  <a:cubicBezTo>
                    <a:pt x="31" y="93"/>
                    <a:pt x="28" y="92"/>
                    <a:pt x="25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7" y="86"/>
                    <a:pt x="9" y="83"/>
                    <a:pt x="7" y="84"/>
                  </a:cubicBezTo>
                  <a:cubicBezTo>
                    <a:pt x="7" y="84"/>
                    <a:pt x="7" y="86"/>
                    <a:pt x="7" y="86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8" y="132"/>
                    <a:pt x="60" y="134"/>
                    <a:pt x="61" y="136"/>
                  </a:cubicBezTo>
                  <a:cubicBezTo>
                    <a:pt x="64" y="141"/>
                    <a:pt x="61" y="150"/>
                    <a:pt x="5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E50E451-259E-E443-B577-6C8837441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316" y="2186541"/>
              <a:ext cx="615703" cy="481189"/>
            </a:xfrm>
            <a:custGeom>
              <a:avLst/>
              <a:gdLst>
                <a:gd name="T0" fmla="*/ 97 w 235"/>
                <a:gd name="T1" fmla="*/ 31 h 184"/>
                <a:gd name="T2" fmla="*/ 100 w 235"/>
                <a:gd name="T3" fmla="*/ 20 h 184"/>
                <a:gd name="T4" fmla="*/ 100 w 235"/>
                <a:gd name="T5" fmla="*/ 20 h 184"/>
                <a:gd name="T6" fmla="*/ 100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0 w 235"/>
                <a:gd name="T13" fmla="*/ 50 h 184"/>
                <a:gd name="T14" fmla="*/ 30 w 235"/>
                <a:gd name="T15" fmla="*/ 50 h 184"/>
                <a:gd name="T16" fmla="*/ 20 w 235"/>
                <a:gd name="T17" fmla="*/ 46 h 184"/>
                <a:gd name="T18" fmla="*/ 0 w 235"/>
                <a:gd name="T19" fmla="*/ 66 h 184"/>
                <a:gd name="T20" fmla="*/ 20 w 235"/>
                <a:gd name="T21" fmla="*/ 86 h 184"/>
                <a:gd name="T22" fmla="*/ 30 w 235"/>
                <a:gd name="T23" fmla="*/ 83 h 184"/>
                <a:gd name="T24" fmla="*/ 30 w 235"/>
                <a:gd name="T25" fmla="*/ 83 h 184"/>
                <a:gd name="T26" fmla="*/ 51 w 235"/>
                <a:gd name="T27" fmla="*/ 83 h 184"/>
                <a:gd name="T28" fmla="*/ 51 w 235"/>
                <a:gd name="T29" fmla="*/ 133 h 184"/>
                <a:gd name="T30" fmla="*/ 100 w 235"/>
                <a:gd name="T31" fmla="*/ 133 h 184"/>
                <a:gd name="T32" fmla="*/ 100 w 235"/>
                <a:gd name="T33" fmla="*/ 153 h 184"/>
                <a:gd name="T34" fmla="*/ 100 w 235"/>
                <a:gd name="T35" fmla="*/ 153 h 184"/>
                <a:gd name="T36" fmla="*/ 97 w 235"/>
                <a:gd name="T37" fmla="*/ 164 h 184"/>
                <a:gd name="T38" fmla="*/ 117 w 235"/>
                <a:gd name="T39" fmla="*/ 184 h 184"/>
                <a:gd name="T40" fmla="*/ 137 w 235"/>
                <a:gd name="T41" fmla="*/ 164 h 184"/>
                <a:gd name="T42" fmla="*/ 134 w 235"/>
                <a:gd name="T43" fmla="*/ 153 h 184"/>
                <a:gd name="T44" fmla="*/ 134 w 235"/>
                <a:gd name="T45" fmla="*/ 153 h 184"/>
                <a:gd name="T46" fmla="*/ 134 w 235"/>
                <a:gd name="T47" fmla="*/ 133 h 184"/>
                <a:gd name="T48" fmla="*/ 183 w 235"/>
                <a:gd name="T49" fmla="*/ 133 h 184"/>
                <a:gd name="T50" fmla="*/ 183 w 235"/>
                <a:gd name="T51" fmla="*/ 83 h 184"/>
                <a:gd name="T52" fmla="*/ 204 w 235"/>
                <a:gd name="T53" fmla="*/ 83 h 184"/>
                <a:gd name="T54" fmla="*/ 204 w 235"/>
                <a:gd name="T55" fmla="*/ 83 h 184"/>
                <a:gd name="T56" fmla="*/ 215 w 235"/>
                <a:gd name="T57" fmla="*/ 86 h 184"/>
                <a:gd name="T58" fmla="*/ 235 w 235"/>
                <a:gd name="T59" fmla="*/ 66 h 184"/>
                <a:gd name="T60" fmla="*/ 215 w 235"/>
                <a:gd name="T61" fmla="*/ 46 h 184"/>
                <a:gd name="T62" fmla="*/ 204 w 235"/>
                <a:gd name="T63" fmla="*/ 50 h 184"/>
                <a:gd name="T64" fmla="*/ 204 w 235"/>
                <a:gd name="T65" fmla="*/ 50 h 184"/>
                <a:gd name="T66" fmla="*/ 183 w 235"/>
                <a:gd name="T67" fmla="*/ 50 h 184"/>
                <a:gd name="T68" fmla="*/ 183 w 235"/>
                <a:gd name="T69" fmla="*/ 0 h 184"/>
                <a:gd name="T70" fmla="*/ 134 w 235"/>
                <a:gd name="T71" fmla="*/ 0 h 184"/>
                <a:gd name="T72" fmla="*/ 134 w 235"/>
                <a:gd name="T73" fmla="*/ 20 h 184"/>
                <a:gd name="T74" fmla="*/ 134 w 235"/>
                <a:gd name="T75" fmla="*/ 20 h 184"/>
                <a:gd name="T76" fmla="*/ 137 w 235"/>
                <a:gd name="T77" fmla="*/ 31 h 184"/>
                <a:gd name="T78" fmla="*/ 117 w 235"/>
                <a:gd name="T79" fmla="*/ 51 h 184"/>
                <a:gd name="T80" fmla="*/ 97 w 235"/>
                <a:gd name="T8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7" y="31"/>
                  </a:moveTo>
                  <a:cubicBezTo>
                    <a:pt x="97" y="27"/>
                    <a:pt x="98" y="24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13" y="0"/>
                    <a:pt x="10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2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7" y="48"/>
                    <a:pt x="24" y="46"/>
                    <a:pt x="20" y="46"/>
                  </a:cubicBezTo>
                  <a:cubicBezTo>
                    <a:pt x="9" y="46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4" y="86"/>
                    <a:pt x="27" y="85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13" y="13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6"/>
                    <a:pt x="97" y="160"/>
                    <a:pt x="97" y="164"/>
                  </a:cubicBezTo>
                  <a:cubicBezTo>
                    <a:pt x="97" y="175"/>
                    <a:pt x="106" y="184"/>
                    <a:pt x="117" y="184"/>
                  </a:cubicBezTo>
                  <a:cubicBezTo>
                    <a:pt x="128" y="184"/>
                    <a:pt x="137" y="175"/>
                    <a:pt x="137" y="164"/>
                  </a:cubicBezTo>
                  <a:cubicBezTo>
                    <a:pt x="137" y="160"/>
                    <a:pt x="136" y="156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21" y="133"/>
                    <a:pt x="13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70"/>
                    <a:pt x="204" y="83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7" y="85"/>
                    <a:pt x="211" y="86"/>
                    <a:pt x="215" y="86"/>
                  </a:cubicBezTo>
                  <a:cubicBezTo>
                    <a:pt x="226" y="86"/>
                    <a:pt x="235" y="77"/>
                    <a:pt x="235" y="66"/>
                  </a:cubicBezTo>
                  <a:cubicBezTo>
                    <a:pt x="235" y="55"/>
                    <a:pt x="226" y="46"/>
                    <a:pt x="215" y="46"/>
                  </a:cubicBezTo>
                  <a:cubicBezTo>
                    <a:pt x="211" y="46"/>
                    <a:pt x="207" y="48"/>
                    <a:pt x="204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183" y="62"/>
                    <a:pt x="183" y="5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0"/>
                    <a:pt x="134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24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3233903-BEE4-F940-B3CE-E9FB4773E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0473" y="2177792"/>
              <a:ext cx="633201" cy="497593"/>
            </a:xfrm>
            <a:custGeom>
              <a:avLst/>
              <a:gdLst>
                <a:gd name="T0" fmla="*/ 98 w 242"/>
                <a:gd name="T1" fmla="*/ 167 h 190"/>
                <a:gd name="T2" fmla="*/ 99 w 242"/>
                <a:gd name="T3" fmla="*/ 158 h 190"/>
                <a:gd name="T4" fmla="*/ 106 w 242"/>
                <a:gd name="T5" fmla="*/ 140 h 190"/>
                <a:gd name="T6" fmla="*/ 51 w 242"/>
                <a:gd name="T7" fmla="*/ 139 h 190"/>
                <a:gd name="T8" fmla="*/ 51 w 242"/>
                <a:gd name="T9" fmla="*/ 84 h 190"/>
                <a:gd name="T10" fmla="*/ 33 w 242"/>
                <a:gd name="T11" fmla="*/ 91 h 190"/>
                <a:gd name="T12" fmla="*/ 24 w 242"/>
                <a:gd name="T13" fmla="*/ 93 h 190"/>
                <a:gd name="T14" fmla="*/ 24 w 242"/>
                <a:gd name="T15" fmla="*/ 46 h 190"/>
                <a:gd name="T16" fmla="*/ 33 w 242"/>
                <a:gd name="T17" fmla="*/ 48 h 190"/>
                <a:gd name="T18" fmla="*/ 51 w 242"/>
                <a:gd name="T19" fmla="*/ 55 h 190"/>
                <a:gd name="T20" fmla="*/ 51 w 242"/>
                <a:gd name="T21" fmla="*/ 0 h 190"/>
                <a:gd name="T22" fmla="*/ 112 w 242"/>
                <a:gd name="T23" fmla="*/ 4 h 190"/>
                <a:gd name="T24" fmla="*/ 110 w 242"/>
                <a:gd name="T25" fmla="*/ 22 h 190"/>
                <a:gd name="T26" fmla="*/ 105 w 242"/>
                <a:gd name="T27" fmla="*/ 34 h 190"/>
                <a:gd name="T28" fmla="*/ 138 w 242"/>
                <a:gd name="T29" fmla="*/ 34 h 190"/>
                <a:gd name="T30" fmla="*/ 133 w 242"/>
                <a:gd name="T31" fmla="*/ 22 h 190"/>
                <a:gd name="T32" fmla="*/ 130 w 242"/>
                <a:gd name="T33" fmla="*/ 4 h 190"/>
                <a:gd name="T34" fmla="*/ 191 w 242"/>
                <a:gd name="T35" fmla="*/ 0 h 190"/>
                <a:gd name="T36" fmla="*/ 191 w 242"/>
                <a:gd name="T37" fmla="*/ 55 h 190"/>
                <a:gd name="T38" fmla="*/ 209 w 242"/>
                <a:gd name="T39" fmla="*/ 48 h 190"/>
                <a:gd name="T40" fmla="*/ 219 w 242"/>
                <a:gd name="T41" fmla="*/ 46 h 190"/>
                <a:gd name="T42" fmla="*/ 219 w 242"/>
                <a:gd name="T43" fmla="*/ 93 h 190"/>
                <a:gd name="T44" fmla="*/ 209 w 242"/>
                <a:gd name="T45" fmla="*/ 91 h 190"/>
                <a:gd name="T46" fmla="*/ 191 w 242"/>
                <a:gd name="T47" fmla="*/ 84 h 190"/>
                <a:gd name="T48" fmla="*/ 191 w 242"/>
                <a:gd name="T49" fmla="*/ 139 h 190"/>
                <a:gd name="T50" fmla="*/ 136 w 242"/>
                <a:gd name="T51" fmla="*/ 140 h 190"/>
                <a:gd name="T52" fmla="*/ 143 w 242"/>
                <a:gd name="T53" fmla="*/ 158 h 190"/>
                <a:gd name="T54" fmla="*/ 145 w 242"/>
                <a:gd name="T55" fmla="*/ 167 h 190"/>
                <a:gd name="T56" fmla="*/ 109 w 242"/>
                <a:gd name="T57" fmla="*/ 154 h 190"/>
                <a:gd name="T58" fmla="*/ 107 w 242"/>
                <a:gd name="T59" fmla="*/ 158 h 190"/>
                <a:gd name="T60" fmla="*/ 121 w 242"/>
                <a:gd name="T61" fmla="*/ 183 h 190"/>
                <a:gd name="T62" fmla="*/ 135 w 242"/>
                <a:gd name="T63" fmla="*/ 158 h 190"/>
                <a:gd name="T64" fmla="*/ 133 w 242"/>
                <a:gd name="T65" fmla="*/ 155 h 190"/>
                <a:gd name="T66" fmla="*/ 138 w 242"/>
                <a:gd name="T67" fmla="*/ 132 h 190"/>
                <a:gd name="T68" fmla="*/ 184 w 242"/>
                <a:gd name="T69" fmla="*/ 86 h 190"/>
                <a:gd name="T70" fmla="*/ 206 w 242"/>
                <a:gd name="T71" fmla="*/ 81 h 190"/>
                <a:gd name="T72" fmla="*/ 210 w 242"/>
                <a:gd name="T73" fmla="*/ 83 h 190"/>
                <a:gd name="T74" fmla="*/ 235 w 242"/>
                <a:gd name="T75" fmla="*/ 69 h 190"/>
                <a:gd name="T76" fmla="*/ 210 w 242"/>
                <a:gd name="T77" fmla="*/ 56 h 190"/>
                <a:gd name="T78" fmla="*/ 206 w 242"/>
                <a:gd name="T79" fmla="*/ 58 h 190"/>
                <a:gd name="T80" fmla="*/ 184 w 242"/>
                <a:gd name="T81" fmla="*/ 53 h 190"/>
                <a:gd name="T82" fmla="*/ 138 w 242"/>
                <a:gd name="T83" fmla="*/ 7 h 190"/>
                <a:gd name="T84" fmla="*/ 141 w 242"/>
                <a:gd name="T85" fmla="*/ 22 h 190"/>
                <a:gd name="T86" fmla="*/ 143 w 242"/>
                <a:gd name="T87" fmla="*/ 25 h 190"/>
                <a:gd name="T88" fmla="*/ 121 w 242"/>
                <a:gd name="T89" fmla="*/ 58 h 190"/>
                <a:gd name="T90" fmla="*/ 99 w 242"/>
                <a:gd name="T91" fmla="*/ 25 h 190"/>
                <a:gd name="T92" fmla="*/ 101 w 242"/>
                <a:gd name="T93" fmla="*/ 22 h 190"/>
                <a:gd name="T94" fmla="*/ 104 w 242"/>
                <a:gd name="T95" fmla="*/ 7 h 190"/>
                <a:gd name="T96" fmla="*/ 58 w 242"/>
                <a:gd name="T97" fmla="*/ 53 h 190"/>
                <a:gd name="T98" fmla="*/ 36 w 242"/>
                <a:gd name="T99" fmla="*/ 58 h 190"/>
                <a:gd name="T100" fmla="*/ 32 w 242"/>
                <a:gd name="T101" fmla="*/ 56 h 190"/>
                <a:gd name="T102" fmla="*/ 7 w 242"/>
                <a:gd name="T103" fmla="*/ 69 h 190"/>
                <a:gd name="T104" fmla="*/ 32 w 242"/>
                <a:gd name="T105" fmla="*/ 83 h 190"/>
                <a:gd name="T106" fmla="*/ 36 w 242"/>
                <a:gd name="T107" fmla="*/ 81 h 190"/>
                <a:gd name="T108" fmla="*/ 58 w 242"/>
                <a:gd name="T109" fmla="*/ 86 h 190"/>
                <a:gd name="T110" fmla="*/ 104 w 242"/>
                <a:gd name="T111" fmla="*/ 132 h 190"/>
                <a:gd name="T112" fmla="*/ 109 w 242"/>
                <a:gd name="T113" fmla="*/ 15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2" h="190">
                  <a:moveTo>
                    <a:pt x="121" y="190"/>
                  </a:moveTo>
                  <a:cubicBezTo>
                    <a:pt x="108" y="190"/>
                    <a:pt x="98" y="180"/>
                    <a:pt x="98" y="167"/>
                  </a:cubicBezTo>
                  <a:cubicBezTo>
                    <a:pt x="98" y="164"/>
                    <a:pt x="98" y="161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5" y="149"/>
                    <a:pt x="107" y="142"/>
                    <a:pt x="106" y="140"/>
                  </a:cubicBezTo>
                  <a:cubicBezTo>
                    <a:pt x="106" y="139"/>
                    <a:pt x="105" y="139"/>
                    <a:pt x="104" y="139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1" y="84"/>
                    <a:pt x="51" y="84"/>
                  </a:cubicBezTo>
                  <a:cubicBezTo>
                    <a:pt x="49" y="83"/>
                    <a:pt x="41" y="86"/>
                    <a:pt x="36" y="89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0" y="92"/>
                    <a:pt x="27" y="93"/>
                    <a:pt x="24" y="93"/>
                  </a:cubicBezTo>
                  <a:cubicBezTo>
                    <a:pt x="11" y="93"/>
                    <a:pt x="0" y="82"/>
                    <a:pt x="0" y="69"/>
                  </a:cubicBezTo>
                  <a:cubicBezTo>
                    <a:pt x="0" y="56"/>
                    <a:pt x="11" y="46"/>
                    <a:pt x="24" y="46"/>
                  </a:cubicBezTo>
                  <a:cubicBezTo>
                    <a:pt x="27" y="46"/>
                    <a:pt x="30" y="47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9" y="56"/>
                    <a:pt x="51" y="55"/>
                  </a:cubicBezTo>
                  <a:cubicBezTo>
                    <a:pt x="51" y="54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2" y="17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8"/>
                    <a:pt x="105" y="31"/>
                    <a:pt x="105" y="34"/>
                  </a:cubicBezTo>
                  <a:cubicBezTo>
                    <a:pt x="105" y="43"/>
                    <a:pt x="112" y="51"/>
                    <a:pt x="121" y="51"/>
                  </a:cubicBezTo>
                  <a:cubicBezTo>
                    <a:pt x="130" y="51"/>
                    <a:pt x="138" y="43"/>
                    <a:pt x="138" y="34"/>
                  </a:cubicBezTo>
                  <a:cubicBezTo>
                    <a:pt x="138" y="31"/>
                    <a:pt x="137" y="28"/>
                    <a:pt x="135" y="25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0" y="17"/>
                    <a:pt x="127" y="9"/>
                    <a:pt x="130" y="4"/>
                  </a:cubicBezTo>
                  <a:cubicBezTo>
                    <a:pt x="131" y="2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1" y="53"/>
                    <a:pt x="191" y="54"/>
                    <a:pt x="191" y="55"/>
                  </a:cubicBezTo>
                  <a:cubicBezTo>
                    <a:pt x="194" y="56"/>
                    <a:pt x="201" y="53"/>
                    <a:pt x="206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2" y="47"/>
                    <a:pt x="215" y="46"/>
                    <a:pt x="219" y="46"/>
                  </a:cubicBezTo>
                  <a:cubicBezTo>
                    <a:pt x="232" y="46"/>
                    <a:pt x="242" y="56"/>
                    <a:pt x="242" y="69"/>
                  </a:cubicBezTo>
                  <a:cubicBezTo>
                    <a:pt x="242" y="82"/>
                    <a:pt x="232" y="93"/>
                    <a:pt x="219" y="93"/>
                  </a:cubicBezTo>
                  <a:cubicBezTo>
                    <a:pt x="215" y="93"/>
                    <a:pt x="212" y="92"/>
                    <a:pt x="210" y="9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1" y="86"/>
                    <a:pt x="193" y="83"/>
                    <a:pt x="191" y="84"/>
                  </a:cubicBezTo>
                  <a:cubicBezTo>
                    <a:pt x="191" y="84"/>
                    <a:pt x="191" y="86"/>
                    <a:pt x="191" y="86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37" y="139"/>
                    <a:pt x="136" y="139"/>
                    <a:pt x="136" y="140"/>
                  </a:cubicBezTo>
                  <a:cubicBezTo>
                    <a:pt x="135" y="142"/>
                    <a:pt x="138" y="149"/>
                    <a:pt x="141" y="15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4" y="161"/>
                    <a:pt x="145" y="164"/>
                    <a:pt x="145" y="167"/>
                  </a:cubicBezTo>
                  <a:cubicBezTo>
                    <a:pt x="145" y="180"/>
                    <a:pt x="134" y="190"/>
                    <a:pt x="121" y="190"/>
                  </a:cubicBezTo>
                  <a:close/>
                  <a:moveTo>
                    <a:pt x="109" y="154"/>
                  </a:moveTo>
                  <a:cubicBezTo>
                    <a:pt x="110" y="155"/>
                    <a:pt x="110" y="155"/>
                    <a:pt x="110" y="155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6" y="161"/>
                    <a:pt x="105" y="164"/>
                    <a:pt x="105" y="167"/>
                  </a:cubicBezTo>
                  <a:cubicBezTo>
                    <a:pt x="105" y="176"/>
                    <a:pt x="112" y="183"/>
                    <a:pt x="121" y="183"/>
                  </a:cubicBezTo>
                  <a:cubicBezTo>
                    <a:pt x="130" y="183"/>
                    <a:pt x="138" y="176"/>
                    <a:pt x="138" y="167"/>
                  </a:cubicBezTo>
                  <a:cubicBezTo>
                    <a:pt x="138" y="164"/>
                    <a:pt x="137" y="161"/>
                    <a:pt x="135" y="158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0" y="150"/>
                    <a:pt x="127" y="142"/>
                    <a:pt x="130" y="136"/>
                  </a:cubicBezTo>
                  <a:cubicBezTo>
                    <a:pt x="131" y="134"/>
                    <a:pt x="133" y="132"/>
                    <a:pt x="138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1"/>
                    <a:pt x="186" y="79"/>
                    <a:pt x="188" y="78"/>
                  </a:cubicBezTo>
                  <a:cubicBezTo>
                    <a:pt x="193" y="75"/>
                    <a:pt x="201" y="79"/>
                    <a:pt x="206" y="81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10" y="83"/>
                    <a:pt x="210" y="83"/>
                    <a:pt x="210" y="83"/>
                  </a:cubicBezTo>
                  <a:cubicBezTo>
                    <a:pt x="212" y="85"/>
                    <a:pt x="215" y="86"/>
                    <a:pt x="219" y="86"/>
                  </a:cubicBezTo>
                  <a:cubicBezTo>
                    <a:pt x="228" y="86"/>
                    <a:pt x="235" y="78"/>
                    <a:pt x="235" y="69"/>
                  </a:cubicBezTo>
                  <a:cubicBezTo>
                    <a:pt x="235" y="60"/>
                    <a:pt x="228" y="53"/>
                    <a:pt x="219" y="53"/>
                  </a:cubicBezTo>
                  <a:cubicBezTo>
                    <a:pt x="215" y="53"/>
                    <a:pt x="212" y="54"/>
                    <a:pt x="210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0"/>
                    <a:pt x="193" y="64"/>
                    <a:pt x="188" y="61"/>
                  </a:cubicBezTo>
                  <a:cubicBezTo>
                    <a:pt x="186" y="60"/>
                    <a:pt x="184" y="57"/>
                    <a:pt x="184" y="53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7" y="7"/>
                    <a:pt x="136" y="7"/>
                    <a:pt x="136" y="7"/>
                  </a:cubicBezTo>
                  <a:cubicBezTo>
                    <a:pt x="135" y="9"/>
                    <a:pt x="138" y="16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8"/>
                    <a:pt x="145" y="31"/>
                    <a:pt x="145" y="34"/>
                  </a:cubicBezTo>
                  <a:cubicBezTo>
                    <a:pt x="145" y="47"/>
                    <a:pt x="134" y="58"/>
                    <a:pt x="121" y="58"/>
                  </a:cubicBezTo>
                  <a:cubicBezTo>
                    <a:pt x="108" y="58"/>
                    <a:pt x="98" y="47"/>
                    <a:pt x="98" y="34"/>
                  </a:cubicBezTo>
                  <a:cubicBezTo>
                    <a:pt x="98" y="31"/>
                    <a:pt x="98" y="28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16"/>
                    <a:pt x="107" y="9"/>
                    <a:pt x="106" y="7"/>
                  </a:cubicBezTo>
                  <a:cubicBezTo>
                    <a:pt x="106" y="7"/>
                    <a:pt x="105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7"/>
                    <a:pt x="56" y="60"/>
                    <a:pt x="54" y="61"/>
                  </a:cubicBezTo>
                  <a:cubicBezTo>
                    <a:pt x="49" y="64"/>
                    <a:pt x="41" y="60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4"/>
                    <a:pt x="27" y="53"/>
                    <a:pt x="24" y="53"/>
                  </a:cubicBezTo>
                  <a:cubicBezTo>
                    <a:pt x="15" y="53"/>
                    <a:pt x="7" y="60"/>
                    <a:pt x="7" y="69"/>
                  </a:cubicBezTo>
                  <a:cubicBezTo>
                    <a:pt x="7" y="78"/>
                    <a:pt x="15" y="86"/>
                    <a:pt x="24" y="86"/>
                  </a:cubicBezTo>
                  <a:cubicBezTo>
                    <a:pt x="27" y="86"/>
                    <a:pt x="30" y="85"/>
                    <a:pt x="32" y="83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1" y="79"/>
                    <a:pt x="49" y="75"/>
                    <a:pt x="54" y="78"/>
                  </a:cubicBezTo>
                  <a:cubicBezTo>
                    <a:pt x="56" y="79"/>
                    <a:pt x="58" y="81"/>
                    <a:pt x="58" y="86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9" y="132"/>
                    <a:pt x="111" y="134"/>
                    <a:pt x="112" y="136"/>
                  </a:cubicBezTo>
                  <a:cubicBezTo>
                    <a:pt x="115" y="141"/>
                    <a:pt x="112" y="149"/>
                    <a:pt x="109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08564BB0-2A69-8145-95EF-6B789C35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547" y="2186541"/>
              <a:ext cx="482283" cy="347768"/>
            </a:xfrm>
            <a:custGeom>
              <a:avLst/>
              <a:gdLst>
                <a:gd name="T0" fmla="*/ 153 w 184"/>
                <a:gd name="T1" fmla="*/ 46 h 133"/>
                <a:gd name="T2" fmla="*/ 163 w 184"/>
                <a:gd name="T3" fmla="*/ 50 h 133"/>
                <a:gd name="T4" fmla="*/ 163 w 184"/>
                <a:gd name="T5" fmla="*/ 50 h 133"/>
                <a:gd name="T6" fmla="*/ 184 w 184"/>
                <a:gd name="T7" fmla="*/ 50 h 133"/>
                <a:gd name="T8" fmla="*/ 184 w 184"/>
                <a:gd name="T9" fmla="*/ 0 h 133"/>
                <a:gd name="T10" fmla="*/ 134 w 184"/>
                <a:gd name="T11" fmla="*/ 0 h 133"/>
                <a:gd name="T12" fmla="*/ 134 w 184"/>
                <a:gd name="T13" fmla="*/ 20 h 133"/>
                <a:gd name="T14" fmla="*/ 134 w 184"/>
                <a:gd name="T15" fmla="*/ 20 h 133"/>
                <a:gd name="T16" fmla="*/ 137 w 184"/>
                <a:gd name="T17" fmla="*/ 31 h 133"/>
                <a:gd name="T18" fmla="*/ 117 w 184"/>
                <a:gd name="T19" fmla="*/ 51 h 133"/>
                <a:gd name="T20" fmla="*/ 97 w 184"/>
                <a:gd name="T21" fmla="*/ 31 h 133"/>
                <a:gd name="T22" fmla="*/ 101 w 184"/>
                <a:gd name="T23" fmla="*/ 20 h 133"/>
                <a:gd name="T24" fmla="*/ 101 w 184"/>
                <a:gd name="T25" fmla="*/ 20 h 133"/>
                <a:gd name="T26" fmla="*/ 101 w 184"/>
                <a:gd name="T27" fmla="*/ 0 h 133"/>
                <a:gd name="T28" fmla="*/ 51 w 184"/>
                <a:gd name="T29" fmla="*/ 0 h 133"/>
                <a:gd name="T30" fmla="*/ 51 w 184"/>
                <a:gd name="T31" fmla="*/ 50 h 133"/>
                <a:gd name="T32" fmla="*/ 31 w 184"/>
                <a:gd name="T33" fmla="*/ 50 h 133"/>
                <a:gd name="T34" fmla="*/ 31 w 184"/>
                <a:gd name="T35" fmla="*/ 50 h 133"/>
                <a:gd name="T36" fmla="*/ 20 w 184"/>
                <a:gd name="T37" fmla="*/ 46 h 133"/>
                <a:gd name="T38" fmla="*/ 0 w 184"/>
                <a:gd name="T39" fmla="*/ 66 h 133"/>
                <a:gd name="T40" fmla="*/ 20 w 184"/>
                <a:gd name="T41" fmla="*/ 86 h 133"/>
                <a:gd name="T42" fmla="*/ 31 w 184"/>
                <a:gd name="T43" fmla="*/ 83 h 133"/>
                <a:gd name="T44" fmla="*/ 31 w 184"/>
                <a:gd name="T45" fmla="*/ 83 h 133"/>
                <a:gd name="T46" fmla="*/ 51 w 184"/>
                <a:gd name="T47" fmla="*/ 83 h 133"/>
                <a:gd name="T48" fmla="*/ 51 w 184"/>
                <a:gd name="T49" fmla="*/ 133 h 133"/>
                <a:gd name="T50" fmla="*/ 101 w 184"/>
                <a:gd name="T51" fmla="*/ 133 h 133"/>
                <a:gd name="T52" fmla="*/ 101 w 184"/>
                <a:gd name="T53" fmla="*/ 112 h 133"/>
                <a:gd name="T54" fmla="*/ 101 w 184"/>
                <a:gd name="T55" fmla="*/ 112 h 133"/>
                <a:gd name="T56" fmla="*/ 97 w 184"/>
                <a:gd name="T57" fmla="*/ 102 h 133"/>
                <a:gd name="T58" fmla="*/ 117 w 184"/>
                <a:gd name="T59" fmla="*/ 82 h 133"/>
                <a:gd name="T60" fmla="*/ 137 w 184"/>
                <a:gd name="T61" fmla="*/ 102 h 133"/>
                <a:gd name="T62" fmla="*/ 134 w 184"/>
                <a:gd name="T63" fmla="*/ 112 h 133"/>
                <a:gd name="T64" fmla="*/ 134 w 184"/>
                <a:gd name="T65" fmla="*/ 112 h 133"/>
                <a:gd name="T66" fmla="*/ 134 w 184"/>
                <a:gd name="T67" fmla="*/ 133 h 133"/>
                <a:gd name="T68" fmla="*/ 184 w 184"/>
                <a:gd name="T69" fmla="*/ 133 h 133"/>
                <a:gd name="T70" fmla="*/ 184 w 184"/>
                <a:gd name="T71" fmla="*/ 83 h 133"/>
                <a:gd name="T72" fmla="*/ 163 w 184"/>
                <a:gd name="T73" fmla="*/ 83 h 133"/>
                <a:gd name="T74" fmla="*/ 163 w 184"/>
                <a:gd name="T75" fmla="*/ 83 h 133"/>
                <a:gd name="T76" fmla="*/ 153 w 184"/>
                <a:gd name="T77" fmla="*/ 86 h 133"/>
                <a:gd name="T78" fmla="*/ 133 w 184"/>
                <a:gd name="T79" fmla="*/ 66 h 133"/>
                <a:gd name="T80" fmla="*/ 153 w 184"/>
                <a:gd name="T81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33">
                  <a:moveTo>
                    <a:pt x="153" y="46"/>
                  </a:moveTo>
                  <a:cubicBezTo>
                    <a:pt x="157" y="46"/>
                    <a:pt x="160" y="48"/>
                    <a:pt x="163" y="50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3" y="50"/>
                    <a:pt x="184" y="62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0"/>
                    <a:pt x="134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24"/>
                    <a:pt x="137" y="27"/>
                    <a:pt x="137" y="31"/>
                  </a:cubicBezTo>
                  <a:cubicBezTo>
                    <a:pt x="137" y="42"/>
                    <a:pt x="128" y="51"/>
                    <a:pt x="117" y="51"/>
                  </a:cubicBezTo>
                  <a:cubicBezTo>
                    <a:pt x="106" y="51"/>
                    <a:pt x="97" y="42"/>
                    <a:pt x="97" y="31"/>
                  </a:cubicBezTo>
                  <a:cubicBezTo>
                    <a:pt x="97" y="27"/>
                    <a:pt x="99" y="24"/>
                    <a:pt x="101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13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2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7" y="48"/>
                    <a:pt x="24" y="46"/>
                    <a:pt x="20" y="46"/>
                  </a:cubicBezTo>
                  <a:cubicBezTo>
                    <a:pt x="9" y="46"/>
                    <a:pt x="0" y="55"/>
                    <a:pt x="0" y="66"/>
                  </a:cubicBezTo>
                  <a:cubicBezTo>
                    <a:pt x="0" y="77"/>
                    <a:pt x="9" y="86"/>
                    <a:pt x="20" y="86"/>
                  </a:cubicBezTo>
                  <a:cubicBezTo>
                    <a:pt x="24" y="86"/>
                    <a:pt x="27" y="85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51" y="70"/>
                    <a:pt x="51" y="8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3" y="133"/>
                    <a:pt x="101" y="112"/>
                    <a:pt x="101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9" y="109"/>
                    <a:pt x="97" y="105"/>
                    <a:pt x="97" y="102"/>
                  </a:cubicBezTo>
                  <a:cubicBezTo>
                    <a:pt x="97" y="91"/>
                    <a:pt x="106" y="82"/>
                    <a:pt x="117" y="82"/>
                  </a:cubicBezTo>
                  <a:cubicBezTo>
                    <a:pt x="128" y="82"/>
                    <a:pt x="137" y="91"/>
                    <a:pt x="137" y="102"/>
                  </a:cubicBezTo>
                  <a:cubicBezTo>
                    <a:pt x="137" y="105"/>
                    <a:pt x="136" y="109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21" y="133"/>
                    <a:pt x="13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4" y="70"/>
                    <a:pt x="163" y="83"/>
                    <a:pt x="163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0" y="85"/>
                    <a:pt x="157" y="86"/>
                    <a:pt x="153" y="86"/>
                  </a:cubicBezTo>
                  <a:cubicBezTo>
                    <a:pt x="142" y="86"/>
                    <a:pt x="133" y="77"/>
                    <a:pt x="133" y="66"/>
                  </a:cubicBezTo>
                  <a:cubicBezTo>
                    <a:pt x="133" y="55"/>
                    <a:pt x="142" y="46"/>
                    <a:pt x="153" y="4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2F8C726-5A97-AC43-8B61-258F05722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2705" y="2175605"/>
              <a:ext cx="499780" cy="366360"/>
            </a:xfrm>
            <a:custGeom>
              <a:avLst/>
              <a:gdLst>
                <a:gd name="T0" fmla="*/ 138 w 191"/>
                <a:gd name="T1" fmla="*/ 140 h 140"/>
                <a:gd name="T2" fmla="*/ 133 w 191"/>
                <a:gd name="T3" fmla="*/ 118 h 140"/>
                <a:gd name="T4" fmla="*/ 135 w 191"/>
                <a:gd name="T5" fmla="*/ 114 h 140"/>
                <a:gd name="T6" fmla="*/ 121 w 191"/>
                <a:gd name="T7" fmla="*/ 89 h 140"/>
                <a:gd name="T8" fmla="*/ 108 w 191"/>
                <a:gd name="T9" fmla="*/ 114 h 140"/>
                <a:gd name="T10" fmla="*/ 110 w 191"/>
                <a:gd name="T11" fmla="*/ 118 h 140"/>
                <a:gd name="T12" fmla="*/ 105 w 191"/>
                <a:gd name="T13" fmla="*/ 140 h 140"/>
                <a:gd name="T14" fmla="*/ 52 w 191"/>
                <a:gd name="T15" fmla="*/ 87 h 140"/>
                <a:gd name="T16" fmla="*/ 36 w 191"/>
                <a:gd name="T17" fmla="*/ 90 h 140"/>
                <a:gd name="T18" fmla="*/ 33 w 191"/>
                <a:gd name="T19" fmla="*/ 92 h 140"/>
                <a:gd name="T20" fmla="*/ 0 w 191"/>
                <a:gd name="T21" fmla="*/ 70 h 140"/>
                <a:gd name="T22" fmla="*/ 33 w 191"/>
                <a:gd name="T23" fmla="*/ 49 h 140"/>
                <a:gd name="T24" fmla="*/ 36 w 191"/>
                <a:gd name="T25" fmla="*/ 51 h 140"/>
                <a:gd name="T26" fmla="*/ 52 w 191"/>
                <a:gd name="T27" fmla="*/ 54 h 140"/>
                <a:gd name="T28" fmla="*/ 105 w 191"/>
                <a:gd name="T29" fmla="*/ 0 h 140"/>
                <a:gd name="T30" fmla="*/ 110 w 191"/>
                <a:gd name="T31" fmla="*/ 23 h 140"/>
                <a:gd name="T32" fmla="*/ 108 w 191"/>
                <a:gd name="T33" fmla="*/ 26 h 140"/>
                <a:gd name="T34" fmla="*/ 121 w 191"/>
                <a:gd name="T35" fmla="*/ 52 h 140"/>
                <a:gd name="T36" fmla="*/ 135 w 191"/>
                <a:gd name="T37" fmla="*/ 26 h 140"/>
                <a:gd name="T38" fmla="*/ 133 w 191"/>
                <a:gd name="T39" fmla="*/ 23 h 140"/>
                <a:gd name="T40" fmla="*/ 138 w 191"/>
                <a:gd name="T41" fmla="*/ 0 h 140"/>
                <a:gd name="T42" fmla="*/ 191 w 191"/>
                <a:gd name="T43" fmla="*/ 54 h 140"/>
                <a:gd name="T44" fmla="*/ 169 w 191"/>
                <a:gd name="T45" fmla="*/ 59 h 140"/>
                <a:gd name="T46" fmla="*/ 165 w 191"/>
                <a:gd name="T47" fmla="*/ 57 h 140"/>
                <a:gd name="T48" fmla="*/ 140 w 191"/>
                <a:gd name="T49" fmla="*/ 70 h 140"/>
                <a:gd name="T50" fmla="*/ 165 w 191"/>
                <a:gd name="T51" fmla="*/ 84 h 140"/>
                <a:gd name="T52" fmla="*/ 169 w 191"/>
                <a:gd name="T53" fmla="*/ 82 h 140"/>
                <a:gd name="T54" fmla="*/ 191 w 191"/>
                <a:gd name="T55" fmla="*/ 87 h 140"/>
                <a:gd name="T56" fmla="*/ 143 w 191"/>
                <a:gd name="T57" fmla="*/ 114 h 140"/>
                <a:gd name="T58" fmla="*/ 141 w 191"/>
                <a:gd name="T59" fmla="*/ 118 h 140"/>
                <a:gd name="T60" fmla="*/ 138 w 191"/>
                <a:gd name="T61" fmla="*/ 133 h 140"/>
                <a:gd name="T62" fmla="*/ 184 w 191"/>
                <a:gd name="T63" fmla="*/ 87 h 140"/>
                <a:gd name="T64" fmla="*/ 169 w 191"/>
                <a:gd name="T65" fmla="*/ 90 h 140"/>
                <a:gd name="T66" fmla="*/ 165 w 191"/>
                <a:gd name="T67" fmla="*/ 92 h 140"/>
                <a:gd name="T68" fmla="*/ 133 w 191"/>
                <a:gd name="T69" fmla="*/ 70 h 140"/>
                <a:gd name="T70" fmla="*/ 165 w 191"/>
                <a:gd name="T71" fmla="*/ 49 h 140"/>
                <a:gd name="T72" fmla="*/ 169 w 191"/>
                <a:gd name="T73" fmla="*/ 51 h 140"/>
                <a:gd name="T74" fmla="*/ 184 w 191"/>
                <a:gd name="T75" fmla="*/ 54 h 140"/>
                <a:gd name="T76" fmla="*/ 138 w 191"/>
                <a:gd name="T77" fmla="*/ 7 h 140"/>
                <a:gd name="T78" fmla="*/ 141 w 191"/>
                <a:gd name="T79" fmla="*/ 23 h 140"/>
                <a:gd name="T80" fmla="*/ 143 w 191"/>
                <a:gd name="T81" fmla="*/ 26 h 140"/>
                <a:gd name="T82" fmla="*/ 121 w 191"/>
                <a:gd name="T83" fmla="*/ 59 h 140"/>
                <a:gd name="T84" fmla="*/ 100 w 191"/>
                <a:gd name="T85" fmla="*/ 26 h 140"/>
                <a:gd name="T86" fmla="*/ 102 w 191"/>
                <a:gd name="T87" fmla="*/ 23 h 140"/>
                <a:gd name="T88" fmla="*/ 105 w 191"/>
                <a:gd name="T89" fmla="*/ 7 h 140"/>
                <a:gd name="T90" fmla="*/ 59 w 191"/>
                <a:gd name="T91" fmla="*/ 54 h 140"/>
                <a:gd name="T92" fmla="*/ 36 w 191"/>
                <a:gd name="T93" fmla="*/ 59 h 140"/>
                <a:gd name="T94" fmla="*/ 33 w 191"/>
                <a:gd name="T95" fmla="*/ 57 h 140"/>
                <a:gd name="T96" fmla="*/ 7 w 191"/>
                <a:gd name="T97" fmla="*/ 70 h 140"/>
                <a:gd name="T98" fmla="*/ 33 w 191"/>
                <a:gd name="T99" fmla="*/ 84 h 140"/>
                <a:gd name="T100" fmla="*/ 36 w 191"/>
                <a:gd name="T101" fmla="*/ 82 h 140"/>
                <a:gd name="T102" fmla="*/ 59 w 191"/>
                <a:gd name="T103" fmla="*/ 87 h 140"/>
                <a:gd name="T104" fmla="*/ 105 w 191"/>
                <a:gd name="T105" fmla="*/ 133 h 140"/>
                <a:gd name="T106" fmla="*/ 102 w 191"/>
                <a:gd name="T107" fmla="*/ 118 h 140"/>
                <a:gd name="T108" fmla="*/ 100 w 191"/>
                <a:gd name="T109" fmla="*/ 114 h 140"/>
                <a:gd name="T110" fmla="*/ 121 w 191"/>
                <a:gd name="T111" fmla="*/ 82 h 140"/>
                <a:gd name="T112" fmla="*/ 143 w 191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140">
                  <a:moveTo>
                    <a:pt x="191" y="140"/>
                  </a:moveTo>
                  <a:cubicBezTo>
                    <a:pt x="138" y="140"/>
                    <a:pt x="138" y="140"/>
                    <a:pt x="138" y="140"/>
                  </a:cubicBezTo>
                  <a:cubicBezTo>
                    <a:pt x="133" y="140"/>
                    <a:pt x="131" y="138"/>
                    <a:pt x="130" y="136"/>
                  </a:cubicBezTo>
                  <a:cubicBezTo>
                    <a:pt x="127" y="131"/>
                    <a:pt x="130" y="123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7" y="112"/>
                    <a:pt x="138" y="109"/>
                    <a:pt x="138" y="106"/>
                  </a:cubicBezTo>
                  <a:cubicBezTo>
                    <a:pt x="138" y="96"/>
                    <a:pt x="130" y="89"/>
                    <a:pt x="121" y="89"/>
                  </a:cubicBezTo>
                  <a:cubicBezTo>
                    <a:pt x="112" y="89"/>
                    <a:pt x="105" y="96"/>
                    <a:pt x="105" y="106"/>
                  </a:cubicBezTo>
                  <a:cubicBezTo>
                    <a:pt x="105" y="109"/>
                    <a:pt x="106" y="112"/>
                    <a:pt x="108" y="11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2" y="123"/>
                    <a:pt x="115" y="131"/>
                    <a:pt x="113" y="136"/>
                  </a:cubicBezTo>
                  <a:cubicBezTo>
                    <a:pt x="112" y="138"/>
                    <a:pt x="109" y="140"/>
                    <a:pt x="105" y="140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2" y="87"/>
                    <a:pt x="51" y="85"/>
                    <a:pt x="51" y="85"/>
                  </a:cubicBezTo>
                  <a:cubicBezTo>
                    <a:pt x="49" y="84"/>
                    <a:pt x="42" y="87"/>
                    <a:pt x="36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3"/>
                    <a:pt x="27" y="94"/>
                    <a:pt x="24" y="94"/>
                  </a:cubicBezTo>
                  <a:cubicBezTo>
                    <a:pt x="11" y="94"/>
                    <a:pt x="0" y="83"/>
                    <a:pt x="0" y="70"/>
                  </a:cubicBezTo>
                  <a:cubicBezTo>
                    <a:pt x="0" y="57"/>
                    <a:pt x="11" y="47"/>
                    <a:pt x="24" y="47"/>
                  </a:cubicBezTo>
                  <a:cubicBezTo>
                    <a:pt x="27" y="47"/>
                    <a:pt x="30" y="48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2" y="54"/>
                    <a:pt x="49" y="57"/>
                    <a:pt x="51" y="56"/>
                  </a:cubicBezTo>
                  <a:cubicBezTo>
                    <a:pt x="51" y="55"/>
                    <a:pt x="52" y="54"/>
                    <a:pt x="52" y="5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9" y="0"/>
                    <a:pt x="112" y="3"/>
                    <a:pt x="113" y="5"/>
                  </a:cubicBezTo>
                  <a:cubicBezTo>
                    <a:pt x="116" y="10"/>
                    <a:pt x="112" y="18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6" y="29"/>
                    <a:pt x="105" y="32"/>
                    <a:pt x="105" y="35"/>
                  </a:cubicBezTo>
                  <a:cubicBezTo>
                    <a:pt x="105" y="44"/>
                    <a:pt x="112" y="52"/>
                    <a:pt x="121" y="52"/>
                  </a:cubicBezTo>
                  <a:cubicBezTo>
                    <a:pt x="130" y="52"/>
                    <a:pt x="138" y="44"/>
                    <a:pt x="138" y="35"/>
                  </a:cubicBezTo>
                  <a:cubicBezTo>
                    <a:pt x="138" y="32"/>
                    <a:pt x="137" y="29"/>
                    <a:pt x="135" y="2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1" y="18"/>
                    <a:pt x="127" y="10"/>
                    <a:pt x="130" y="5"/>
                  </a:cubicBezTo>
                  <a:cubicBezTo>
                    <a:pt x="131" y="3"/>
                    <a:pt x="133" y="0"/>
                    <a:pt x="13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54"/>
                    <a:pt x="191" y="54"/>
                    <a:pt x="191" y="54"/>
                  </a:cubicBezTo>
                  <a:cubicBezTo>
                    <a:pt x="191" y="58"/>
                    <a:pt x="189" y="61"/>
                    <a:pt x="187" y="62"/>
                  </a:cubicBezTo>
                  <a:cubicBezTo>
                    <a:pt x="182" y="64"/>
                    <a:pt x="174" y="61"/>
                    <a:pt x="169" y="59"/>
                  </a:cubicBezTo>
                  <a:cubicBezTo>
                    <a:pt x="169" y="59"/>
                    <a:pt x="169" y="59"/>
                    <a:pt x="169" y="59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63" y="55"/>
                    <a:pt x="160" y="54"/>
                    <a:pt x="157" y="54"/>
                  </a:cubicBezTo>
                  <a:cubicBezTo>
                    <a:pt x="147" y="54"/>
                    <a:pt x="140" y="61"/>
                    <a:pt x="140" y="70"/>
                  </a:cubicBezTo>
                  <a:cubicBezTo>
                    <a:pt x="140" y="79"/>
                    <a:pt x="147" y="87"/>
                    <a:pt x="157" y="87"/>
                  </a:cubicBezTo>
                  <a:cubicBezTo>
                    <a:pt x="160" y="87"/>
                    <a:pt x="163" y="86"/>
                    <a:pt x="165" y="84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74" y="79"/>
                    <a:pt x="182" y="76"/>
                    <a:pt x="187" y="79"/>
                  </a:cubicBezTo>
                  <a:cubicBezTo>
                    <a:pt x="189" y="80"/>
                    <a:pt x="191" y="82"/>
                    <a:pt x="191" y="87"/>
                  </a:cubicBezTo>
                  <a:lnTo>
                    <a:pt x="191" y="140"/>
                  </a:lnTo>
                  <a:close/>
                  <a:moveTo>
                    <a:pt x="143" y="114"/>
                  </a:moveTo>
                  <a:cubicBezTo>
                    <a:pt x="143" y="114"/>
                    <a:pt x="143" y="114"/>
                    <a:pt x="143" y="114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38" y="123"/>
                    <a:pt x="135" y="131"/>
                    <a:pt x="136" y="133"/>
                  </a:cubicBezTo>
                  <a:cubicBezTo>
                    <a:pt x="136" y="133"/>
                    <a:pt x="138" y="133"/>
                    <a:pt x="138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5"/>
                    <a:pt x="184" y="85"/>
                  </a:cubicBezTo>
                  <a:cubicBezTo>
                    <a:pt x="182" y="84"/>
                    <a:pt x="174" y="87"/>
                    <a:pt x="169" y="90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2" y="93"/>
                    <a:pt x="160" y="94"/>
                    <a:pt x="157" y="94"/>
                  </a:cubicBezTo>
                  <a:cubicBezTo>
                    <a:pt x="144" y="94"/>
                    <a:pt x="133" y="83"/>
                    <a:pt x="133" y="70"/>
                  </a:cubicBezTo>
                  <a:cubicBezTo>
                    <a:pt x="133" y="57"/>
                    <a:pt x="144" y="47"/>
                    <a:pt x="157" y="47"/>
                  </a:cubicBezTo>
                  <a:cubicBezTo>
                    <a:pt x="160" y="47"/>
                    <a:pt x="162" y="47"/>
                    <a:pt x="165" y="4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4" y="54"/>
                    <a:pt x="182" y="57"/>
                    <a:pt x="184" y="56"/>
                  </a:cubicBezTo>
                  <a:cubicBezTo>
                    <a:pt x="184" y="55"/>
                    <a:pt x="184" y="54"/>
                    <a:pt x="184" y="54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6" y="8"/>
                    <a:pt x="136" y="8"/>
                  </a:cubicBezTo>
                  <a:cubicBezTo>
                    <a:pt x="135" y="10"/>
                    <a:pt x="138" y="17"/>
                    <a:pt x="141" y="23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9"/>
                    <a:pt x="145" y="32"/>
                    <a:pt x="145" y="35"/>
                  </a:cubicBezTo>
                  <a:cubicBezTo>
                    <a:pt x="145" y="48"/>
                    <a:pt x="134" y="59"/>
                    <a:pt x="121" y="59"/>
                  </a:cubicBezTo>
                  <a:cubicBezTo>
                    <a:pt x="108" y="59"/>
                    <a:pt x="98" y="48"/>
                    <a:pt x="98" y="35"/>
                  </a:cubicBezTo>
                  <a:cubicBezTo>
                    <a:pt x="98" y="32"/>
                    <a:pt x="99" y="29"/>
                    <a:pt x="100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5" y="17"/>
                    <a:pt x="108" y="10"/>
                    <a:pt x="107" y="8"/>
                  </a:cubicBezTo>
                  <a:cubicBezTo>
                    <a:pt x="106" y="8"/>
                    <a:pt x="105" y="7"/>
                    <a:pt x="105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8"/>
                    <a:pt x="56" y="61"/>
                    <a:pt x="54" y="62"/>
                  </a:cubicBezTo>
                  <a:cubicBezTo>
                    <a:pt x="49" y="64"/>
                    <a:pt x="41" y="61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0" y="55"/>
                    <a:pt x="27" y="54"/>
                    <a:pt x="24" y="54"/>
                  </a:cubicBezTo>
                  <a:cubicBezTo>
                    <a:pt x="15" y="54"/>
                    <a:pt x="7" y="61"/>
                    <a:pt x="7" y="70"/>
                  </a:cubicBezTo>
                  <a:cubicBezTo>
                    <a:pt x="7" y="79"/>
                    <a:pt x="15" y="87"/>
                    <a:pt x="24" y="87"/>
                  </a:cubicBezTo>
                  <a:cubicBezTo>
                    <a:pt x="27" y="87"/>
                    <a:pt x="30" y="86"/>
                    <a:pt x="33" y="84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80"/>
                    <a:pt x="49" y="76"/>
                    <a:pt x="54" y="79"/>
                  </a:cubicBezTo>
                  <a:cubicBezTo>
                    <a:pt x="56" y="80"/>
                    <a:pt x="59" y="82"/>
                    <a:pt x="59" y="87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6" y="133"/>
                    <a:pt x="107" y="133"/>
                  </a:cubicBezTo>
                  <a:cubicBezTo>
                    <a:pt x="108" y="131"/>
                    <a:pt x="105" y="123"/>
                    <a:pt x="102" y="118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99" y="112"/>
                    <a:pt x="98" y="109"/>
                    <a:pt x="98" y="106"/>
                  </a:cubicBezTo>
                  <a:cubicBezTo>
                    <a:pt x="98" y="93"/>
                    <a:pt x="108" y="82"/>
                    <a:pt x="121" y="82"/>
                  </a:cubicBezTo>
                  <a:cubicBezTo>
                    <a:pt x="134" y="82"/>
                    <a:pt x="145" y="93"/>
                    <a:pt x="145" y="106"/>
                  </a:cubicBezTo>
                  <a:cubicBezTo>
                    <a:pt x="145" y="109"/>
                    <a:pt x="144" y="112"/>
                    <a:pt x="143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75DD16-7EF8-6441-881F-B386340F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830" y="3787588"/>
              <a:ext cx="481189" cy="615703"/>
            </a:xfrm>
            <a:custGeom>
              <a:avLst/>
              <a:gdLst>
                <a:gd name="T0" fmla="*/ 31 w 184"/>
                <a:gd name="T1" fmla="*/ 138 h 235"/>
                <a:gd name="T2" fmla="*/ 20 w 184"/>
                <a:gd name="T3" fmla="*/ 135 h 235"/>
                <a:gd name="T4" fmla="*/ 20 w 184"/>
                <a:gd name="T5" fmla="*/ 135 h 235"/>
                <a:gd name="T6" fmla="*/ 0 w 184"/>
                <a:gd name="T7" fmla="*/ 135 h 235"/>
                <a:gd name="T8" fmla="*/ 0 w 184"/>
                <a:gd name="T9" fmla="*/ 184 h 235"/>
                <a:gd name="T10" fmla="*/ 49 w 184"/>
                <a:gd name="T11" fmla="*/ 184 h 235"/>
                <a:gd name="T12" fmla="*/ 49 w 184"/>
                <a:gd name="T13" fmla="*/ 205 h 235"/>
                <a:gd name="T14" fmla="*/ 49 w 184"/>
                <a:gd name="T15" fmla="*/ 205 h 235"/>
                <a:gd name="T16" fmla="*/ 46 w 184"/>
                <a:gd name="T17" fmla="*/ 215 h 235"/>
                <a:gd name="T18" fmla="*/ 66 w 184"/>
                <a:gd name="T19" fmla="*/ 235 h 235"/>
                <a:gd name="T20" fmla="*/ 86 w 184"/>
                <a:gd name="T21" fmla="*/ 215 h 235"/>
                <a:gd name="T22" fmla="*/ 83 w 184"/>
                <a:gd name="T23" fmla="*/ 205 h 235"/>
                <a:gd name="T24" fmla="*/ 83 w 184"/>
                <a:gd name="T25" fmla="*/ 205 h 235"/>
                <a:gd name="T26" fmla="*/ 83 w 184"/>
                <a:gd name="T27" fmla="*/ 184 h 235"/>
                <a:gd name="T28" fmla="*/ 132 w 184"/>
                <a:gd name="T29" fmla="*/ 184 h 235"/>
                <a:gd name="T30" fmla="*/ 132 w 184"/>
                <a:gd name="T31" fmla="*/ 135 h 235"/>
                <a:gd name="T32" fmla="*/ 153 w 184"/>
                <a:gd name="T33" fmla="*/ 135 h 235"/>
                <a:gd name="T34" fmla="*/ 153 w 184"/>
                <a:gd name="T35" fmla="*/ 135 h 235"/>
                <a:gd name="T36" fmla="*/ 164 w 184"/>
                <a:gd name="T37" fmla="*/ 138 h 235"/>
                <a:gd name="T38" fmla="*/ 184 w 184"/>
                <a:gd name="T39" fmla="*/ 118 h 235"/>
                <a:gd name="T40" fmla="*/ 164 w 184"/>
                <a:gd name="T41" fmla="*/ 98 h 235"/>
                <a:gd name="T42" fmla="*/ 153 w 184"/>
                <a:gd name="T43" fmla="*/ 101 h 235"/>
                <a:gd name="T44" fmla="*/ 153 w 184"/>
                <a:gd name="T45" fmla="*/ 101 h 235"/>
                <a:gd name="T46" fmla="*/ 132 w 184"/>
                <a:gd name="T47" fmla="*/ 101 h 235"/>
                <a:gd name="T48" fmla="*/ 132 w 184"/>
                <a:gd name="T49" fmla="*/ 51 h 235"/>
                <a:gd name="T50" fmla="*/ 83 w 184"/>
                <a:gd name="T51" fmla="*/ 51 h 235"/>
                <a:gd name="T52" fmla="*/ 83 w 184"/>
                <a:gd name="T53" fmla="*/ 31 h 235"/>
                <a:gd name="T54" fmla="*/ 83 w 184"/>
                <a:gd name="T55" fmla="*/ 31 h 235"/>
                <a:gd name="T56" fmla="*/ 86 w 184"/>
                <a:gd name="T57" fmla="*/ 20 h 235"/>
                <a:gd name="T58" fmla="*/ 66 w 184"/>
                <a:gd name="T59" fmla="*/ 0 h 235"/>
                <a:gd name="T60" fmla="*/ 46 w 184"/>
                <a:gd name="T61" fmla="*/ 20 h 235"/>
                <a:gd name="T62" fmla="*/ 49 w 184"/>
                <a:gd name="T63" fmla="*/ 31 h 235"/>
                <a:gd name="T64" fmla="*/ 49 w 184"/>
                <a:gd name="T65" fmla="*/ 31 h 235"/>
                <a:gd name="T66" fmla="*/ 49 w 184"/>
                <a:gd name="T67" fmla="*/ 51 h 235"/>
                <a:gd name="T68" fmla="*/ 0 w 184"/>
                <a:gd name="T69" fmla="*/ 51 h 235"/>
                <a:gd name="T70" fmla="*/ 0 w 184"/>
                <a:gd name="T71" fmla="*/ 101 h 235"/>
                <a:gd name="T72" fmla="*/ 20 w 184"/>
                <a:gd name="T73" fmla="*/ 101 h 235"/>
                <a:gd name="T74" fmla="*/ 20 w 184"/>
                <a:gd name="T75" fmla="*/ 101 h 235"/>
                <a:gd name="T76" fmla="*/ 31 w 184"/>
                <a:gd name="T77" fmla="*/ 98 h 235"/>
                <a:gd name="T78" fmla="*/ 51 w 184"/>
                <a:gd name="T79" fmla="*/ 118 h 235"/>
                <a:gd name="T80" fmla="*/ 31 w 184"/>
                <a:gd name="T81" fmla="*/ 1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235">
                  <a:moveTo>
                    <a:pt x="31" y="138"/>
                  </a:moveTo>
                  <a:cubicBezTo>
                    <a:pt x="27" y="138"/>
                    <a:pt x="23" y="137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0" y="135"/>
                    <a:pt x="0" y="122"/>
                    <a:pt x="0" y="135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62" y="184"/>
                    <a:pt x="49" y="205"/>
                    <a:pt x="49" y="205"/>
                  </a:cubicBezTo>
                  <a:cubicBezTo>
                    <a:pt x="49" y="205"/>
                    <a:pt x="49" y="205"/>
                    <a:pt x="49" y="205"/>
                  </a:cubicBezTo>
                  <a:cubicBezTo>
                    <a:pt x="47" y="208"/>
                    <a:pt x="46" y="211"/>
                    <a:pt x="46" y="215"/>
                  </a:cubicBezTo>
                  <a:cubicBezTo>
                    <a:pt x="46" y="226"/>
                    <a:pt x="55" y="235"/>
                    <a:pt x="66" y="235"/>
                  </a:cubicBezTo>
                  <a:cubicBezTo>
                    <a:pt x="77" y="235"/>
                    <a:pt x="86" y="226"/>
                    <a:pt x="86" y="215"/>
                  </a:cubicBezTo>
                  <a:cubicBezTo>
                    <a:pt x="86" y="211"/>
                    <a:pt x="85" y="208"/>
                    <a:pt x="83" y="20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3" y="205"/>
                    <a:pt x="70" y="184"/>
                    <a:pt x="83" y="184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22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6" y="137"/>
                    <a:pt x="160" y="138"/>
                    <a:pt x="164" y="138"/>
                  </a:cubicBezTo>
                  <a:cubicBezTo>
                    <a:pt x="175" y="138"/>
                    <a:pt x="184" y="129"/>
                    <a:pt x="184" y="118"/>
                  </a:cubicBezTo>
                  <a:cubicBezTo>
                    <a:pt x="184" y="107"/>
                    <a:pt x="175" y="98"/>
                    <a:pt x="164" y="98"/>
                  </a:cubicBezTo>
                  <a:cubicBezTo>
                    <a:pt x="160" y="98"/>
                    <a:pt x="156" y="99"/>
                    <a:pt x="153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3" y="101"/>
                    <a:pt x="132" y="114"/>
                    <a:pt x="132" y="101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0" y="5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5" y="28"/>
                    <a:pt x="86" y="24"/>
                    <a:pt x="86" y="20"/>
                  </a:cubicBezTo>
                  <a:cubicBezTo>
                    <a:pt x="86" y="9"/>
                    <a:pt x="77" y="0"/>
                    <a:pt x="66" y="0"/>
                  </a:cubicBezTo>
                  <a:cubicBezTo>
                    <a:pt x="55" y="0"/>
                    <a:pt x="46" y="9"/>
                    <a:pt x="46" y="20"/>
                  </a:cubicBezTo>
                  <a:cubicBezTo>
                    <a:pt x="46" y="24"/>
                    <a:pt x="47" y="28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62" y="51"/>
                    <a:pt x="4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4"/>
                    <a:pt x="20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7" y="98"/>
                    <a:pt x="31" y="98"/>
                  </a:cubicBezTo>
                  <a:cubicBezTo>
                    <a:pt x="42" y="98"/>
                    <a:pt x="51" y="107"/>
                    <a:pt x="51" y="118"/>
                  </a:cubicBezTo>
                  <a:cubicBezTo>
                    <a:pt x="51" y="129"/>
                    <a:pt x="42" y="138"/>
                    <a:pt x="31" y="13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82DC501-8460-8A47-B01A-3E71365F7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894" y="3779933"/>
              <a:ext cx="499780" cy="633201"/>
            </a:xfrm>
            <a:custGeom>
              <a:avLst/>
              <a:gdLst>
                <a:gd name="T0" fmla="*/ 47 w 191"/>
                <a:gd name="T1" fmla="*/ 218 h 242"/>
                <a:gd name="T2" fmla="*/ 48 w 191"/>
                <a:gd name="T3" fmla="*/ 209 h 242"/>
                <a:gd name="T4" fmla="*/ 55 w 191"/>
                <a:gd name="T5" fmla="*/ 191 h 242"/>
                <a:gd name="T6" fmla="*/ 0 w 191"/>
                <a:gd name="T7" fmla="*/ 191 h 242"/>
                <a:gd name="T8" fmla="*/ 4 w 191"/>
                <a:gd name="T9" fmla="*/ 130 h 242"/>
                <a:gd name="T10" fmla="*/ 23 w 191"/>
                <a:gd name="T11" fmla="*/ 132 h 242"/>
                <a:gd name="T12" fmla="*/ 35 w 191"/>
                <a:gd name="T13" fmla="*/ 137 h 242"/>
                <a:gd name="T14" fmla="*/ 35 w 191"/>
                <a:gd name="T15" fmla="*/ 104 h 242"/>
                <a:gd name="T16" fmla="*/ 23 w 191"/>
                <a:gd name="T17" fmla="*/ 109 h 242"/>
                <a:gd name="T18" fmla="*/ 4 w 191"/>
                <a:gd name="T19" fmla="*/ 112 h 242"/>
                <a:gd name="T20" fmla="*/ 0 w 191"/>
                <a:gd name="T21" fmla="*/ 51 h 242"/>
                <a:gd name="T22" fmla="*/ 55 w 191"/>
                <a:gd name="T23" fmla="*/ 50 h 242"/>
                <a:gd name="T24" fmla="*/ 48 w 191"/>
                <a:gd name="T25" fmla="*/ 32 h 242"/>
                <a:gd name="T26" fmla="*/ 47 w 191"/>
                <a:gd name="T27" fmla="*/ 23 h 242"/>
                <a:gd name="T28" fmla="*/ 94 w 191"/>
                <a:gd name="T29" fmla="*/ 23 h 242"/>
                <a:gd name="T30" fmla="*/ 92 w 191"/>
                <a:gd name="T31" fmla="*/ 33 h 242"/>
                <a:gd name="T32" fmla="*/ 85 w 191"/>
                <a:gd name="T33" fmla="*/ 50 h 242"/>
                <a:gd name="T34" fmla="*/ 140 w 191"/>
                <a:gd name="T35" fmla="*/ 51 h 242"/>
                <a:gd name="T36" fmla="*/ 140 w 191"/>
                <a:gd name="T37" fmla="*/ 106 h 242"/>
                <a:gd name="T38" fmla="*/ 158 w 191"/>
                <a:gd name="T39" fmla="*/ 99 h 242"/>
                <a:gd name="T40" fmla="*/ 168 w 191"/>
                <a:gd name="T41" fmla="*/ 97 h 242"/>
                <a:gd name="T42" fmla="*/ 168 w 191"/>
                <a:gd name="T43" fmla="*/ 144 h 242"/>
                <a:gd name="T44" fmla="*/ 158 w 191"/>
                <a:gd name="T45" fmla="*/ 143 h 242"/>
                <a:gd name="T46" fmla="*/ 140 w 191"/>
                <a:gd name="T47" fmla="*/ 136 h 242"/>
                <a:gd name="T48" fmla="*/ 140 w 191"/>
                <a:gd name="T49" fmla="*/ 191 h 242"/>
                <a:gd name="T50" fmla="*/ 85 w 191"/>
                <a:gd name="T51" fmla="*/ 191 h 242"/>
                <a:gd name="T52" fmla="*/ 92 w 191"/>
                <a:gd name="T53" fmla="*/ 209 h 242"/>
                <a:gd name="T54" fmla="*/ 94 w 191"/>
                <a:gd name="T55" fmla="*/ 218 h 242"/>
                <a:gd name="T56" fmla="*/ 58 w 191"/>
                <a:gd name="T57" fmla="*/ 206 h 242"/>
                <a:gd name="T58" fmla="*/ 56 w 191"/>
                <a:gd name="T59" fmla="*/ 210 h 242"/>
                <a:gd name="T60" fmla="*/ 70 w 191"/>
                <a:gd name="T61" fmla="*/ 235 h 242"/>
                <a:gd name="T62" fmla="*/ 84 w 191"/>
                <a:gd name="T63" fmla="*/ 210 h 242"/>
                <a:gd name="T64" fmla="*/ 82 w 191"/>
                <a:gd name="T65" fmla="*/ 206 h 242"/>
                <a:gd name="T66" fmla="*/ 87 w 191"/>
                <a:gd name="T67" fmla="*/ 184 h 242"/>
                <a:gd name="T68" fmla="*/ 133 w 191"/>
                <a:gd name="T69" fmla="*/ 138 h 242"/>
                <a:gd name="T70" fmla="*/ 155 w 191"/>
                <a:gd name="T71" fmla="*/ 133 h 242"/>
                <a:gd name="T72" fmla="*/ 159 w 191"/>
                <a:gd name="T73" fmla="*/ 135 h 242"/>
                <a:gd name="T74" fmla="*/ 184 w 191"/>
                <a:gd name="T75" fmla="*/ 121 h 242"/>
                <a:gd name="T76" fmla="*/ 159 w 191"/>
                <a:gd name="T77" fmla="*/ 107 h 242"/>
                <a:gd name="T78" fmla="*/ 155 w 191"/>
                <a:gd name="T79" fmla="*/ 109 h 242"/>
                <a:gd name="T80" fmla="*/ 133 w 191"/>
                <a:gd name="T81" fmla="*/ 104 h 242"/>
                <a:gd name="T82" fmla="*/ 87 w 191"/>
                <a:gd name="T83" fmla="*/ 58 h 242"/>
                <a:gd name="T84" fmla="*/ 82 w 191"/>
                <a:gd name="T85" fmla="*/ 35 h 242"/>
                <a:gd name="T86" fmla="*/ 84 w 191"/>
                <a:gd name="T87" fmla="*/ 32 h 242"/>
                <a:gd name="T88" fmla="*/ 70 w 191"/>
                <a:gd name="T89" fmla="*/ 7 h 242"/>
                <a:gd name="T90" fmla="*/ 56 w 191"/>
                <a:gd name="T91" fmla="*/ 32 h 242"/>
                <a:gd name="T92" fmla="*/ 58 w 191"/>
                <a:gd name="T93" fmla="*/ 36 h 242"/>
                <a:gd name="T94" fmla="*/ 53 w 191"/>
                <a:gd name="T95" fmla="*/ 58 h 242"/>
                <a:gd name="T96" fmla="*/ 7 w 191"/>
                <a:gd name="T97" fmla="*/ 104 h 242"/>
                <a:gd name="T98" fmla="*/ 22 w 191"/>
                <a:gd name="T99" fmla="*/ 101 h 242"/>
                <a:gd name="T100" fmla="*/ 26 w 191"/>
                <a:gd name="T101" fmla="*/ 99 h 242"/>
                <a:gd name="T102" fmla="*/ 58 w 191"/>
                <a:gd name="T103" fmla="*/ 121 h 242"/>
                <a:gd name="T104" fmla="*/ 26 w 191"/>
                <a:gd name="T105" fmla="*/ 142 h 242"/>
                <a:gd name="T106" fmla="*/ 22 w 191"/>
                <a:gd name="T107" fmla="*/ 141 h 242"/>
                <a:gd name="T108" fmla="*/ 7 w 191"/>
                <a:gd name="T109" fmla="*/ 138 h 242"/>
                <a:gd name="T110" fmla="*/ 53 w 191"/>
                <a:gd name="T111" fmla="*/ 184 h 242"/>
                <a:gd name="T112" fmla="*/ 58 w 191"/>
                <a:gd name="T113" fmla="*/ 20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242">
                  <a:moveTo>
                    <a:pt x="70" y="242"/>
                  </a:moveTo>
                  <a:cubicBezTo>
                    <a:pt x="57" y="242"/>
                    <a:pt x="47" y="231"/>
                    <a:pt x="47" y="218"/>
                  </a:cubicBezTo>
                  <a:cubicBezTo>
                    <a:pt x="47" y="215"/>
                    <a:pt x="47" y="212"/>
                    <a:pt x="48" y="209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4" y="201"/>
                    <a:pt x="56" y="193"/>
                    <a:pt x="55" y="191"/>
                  </a:cubicBezTo>
                  <a:cubicBezTo>
                    <a:pt x="55" y="191"/>
                    <a:pt x="54" y="191"/>
                    <a:pt x="53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3"/>
                    <a:pt x="2" y="131"/>
                    <a:pt x="4" y="130"/>
                  </a:cubicBezTo>
                  <a:cubicBezTo>
                    <a:pt x="9" y="127"/>
                    <a:pt x="18" y="130"/>
                    <a:pt x="23" y="133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9" y="136"/>
                    <a:pt x="32" y="137"/>
                    <a:pt x="35" y="137"/>
                  </a:cubicBezTo>
                  <a:cubicBezTo>
                    <a:pt x="44" y="137"/>
                    <a:pt x="51" y="130"/>
                    <a:pt x="51" y="121"/>
                  </a:cubicBezTo>
                  <a:cubicBezTo>
                    <a:pt x="51" y="112"/>
                    <a:pt x="44" y="104"/>
                    <a:pt x="35" y="104"/>
                  </a:cubicBezTo>
                  <a:cubicBezTo>
                    <a:pt x="32" y="104"/>
                    <a:pt x="29" y="105"/>
                    <a:pt x="26" y="107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18" y="112"/>
                    <a:pt x="9" y="115"/>
                    <a:pt x="4" y="112"/>
                  </a:cubicBezTo>
                  <a:cubicBezTo>
                    <a:pt x="2" y="111"/>
                    <a:pt x="0" y="109"/>
                    <a:pt x="0" y="1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5" y="51"/>
                    <a:pt x="55" y="50"/>
                  </a:cubicBezTo>
                  <a:cubicBezTo>
                    <a:pt x="56" y="48"/>
                    <a:pt x="54" y="41"/>
                    <a:pt x="50" y="36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7" y="29"/>
                    <a:pt x="47" y="26"/>
                    <a:pt x="47" y="23"/>
                  </a:cubicBezTo>
                  <a:cubicBezTo>
                    <a:pt x="47" y="10"/>
                    <a:pt x="57" y="0"/>
                    <a:pt x="70" y="0"/>
                  </a:cubicBezTo>
                  <a:cubicBezTo>
                    <a:pt x="83" y="0"/>
                    <a:pt x="94" y="10"/>
                    <a:pt x="94" y="23"/>
                  </a:cubicBezTo>
                  <a:cubicBezTo>
                    <a:pt x="94" y="26"/>
                    <a:pt x="93" y="30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7" y="41"/>
                    <a:pt x="84" y="48"/>
                    <a:pt x="85" y="50"/>
                  </a:cubicBezTo>
                  <a:cubicBezTo>
                    <a:pt x="85" y="51"/>
                    <a:pt x="86" y="51"/>
                    <a:pt x="87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6"/>
                    <a:pt x="140" y="106"/>
                  </a:cubicBezTo>
                  <a:cubicBezTo>
                    <a:pt x="142" y="107"/>
                    <a:pt x="150" y="104"/>
                    <a:pt x="155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1" y="98"/>
                    <a:pt x="164" y="97"/>
                    <a:pt x="168" y="97"/>
                  </a:cubicBezTo>
                  <a:cubicBezTo>
                    <a:pt x="181" y="97"/>
                    <a:pt x="191" y="108"/>
                    <a:pt x="191" y="121"/>
                  </a:cubicBezTo>
                  <a:cubicBezTo>
                    <a:pt x="191" y="134"/>
                    <a:pt x="181" y="144"/>
                    <a:pt x="168" y="144"/>
                  </a:cubicBezTo>
                  <a:cubicBezTo>
                    <a:pt x="164" y="144"/>
                    <a:pt x="161" y="144"/>
                    <a:pt x="159" y="142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5" y="141"/>
                    <a:pt x="155" y="141"/>
                    <a:pt x="155" y="141"/>
                  </a:cubicBezTo>
                  <a:cubicBezTo>
                    <a:pt x="150" y="137"/>
                    <a:pt x="142" y="135"/>
                    <a:pt x="140" y="136"/>
                  </a:cubicBezTo>
                  <a:cubicBezTo>
                    <a:pt x="140" y="136"/>
                    <a:pt x="140" y="137"/>
                    <a:pt x="140" y="138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4" y="193"/>
                    <a:pt x="87" y="201"/>
                    <a:pt x="90" y="206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3" y="212"/>
                    <a:pt x="94" y="215"/>
                    <a:pt x="94" y="218"/>
                  </a:cubicBezTo>
                  <a:cubicBezTo>
                    <a:pt x="94" y="231"/>
                    <a:pt x="83" y="242"/>
                    <a:pt x="70" y="242"/>
                  </a:cubicBezTo>
                  <a:close/>
                  <a:moveTo>
                    <a:pt x="58" y="206"/>
                  </a:moveTo>
                  <a:cubicBezTo>
                    <a:pt x="59" y="206"/>
                    <a:pt x="59" y="206"/>
                    <a:pt x="59" y="206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2"/>
                    <a:pt x="54" y="215"/>
                    <a:pt x="54" y="218"/>
                  </a:cubicBezTo>
                  <a:cubicBezTo>
                    <a:pt x="54" y="227"/>
                    <a:pt x="61" y="235"/>
                    <a:pt x="70" y="235"/>
                  </a:cubicBezTo>
                  <a:cubicBezTo>
                    <a:pt x="79" y="235"/>
                    <a:pt x="87" y="227"/>
                    <a:pt x="87" y="218"/>
                  </a:cubicBezTo>
                  <a:cubicBezTo>
                    <a:pt x="87" y="215"/>
                    <a:pt x="86" y="212"/>
                    <a:pt x="84" y="210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79" y="201"/>
                    <a:pt x="76" y="193"/>
                    <a:pt x="79" y="188"/>
                  </a:cubicBezTo>
                  <a:cubicBezTo>
                    <a:pt x="80" y="186"/>
                    <a:pt x="82" y="184"/>
                    <a:pt x="87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3"/>
                    <a:pt x="135" y="131"/>
                    <a:pt x="137" y="130"/>
                  </a:cubicBezTo>
                  <a:cubicBezTo>
                    <a:pt x="142" y="127"/>
                    <a:pt x="150" y="130"/>
                    <a:pt x="155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61" y="136"/>
                    <a:pt x="164" y="137"/>
                    <a:pt x="168" y="137"/>
                  </a:cubicBezTo>
                  <a:cubicBezTo>
                    <a:pt x="177" y="137"/>
                    <a:pt x="184" y="130"/>
                    <a:pt x="184" y="121"/>
                  </a:cubicBezTo>
                  <a:cubicBezTo>
                    <a:pt x="184" y="112"/>
                    <a:pt x="177" y="104"/>
                    <a:pt x="168" y="104"/>
                  </a:cubicBezTo>
                  <a:cubicBezTo>
                    <a:pt x="164" y="104"/>
                    <a:pt x="161" y="105"/>
                    <a:pt x="159" y="107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0" y="112"/>
                    <a:pt x="142" y="115"/>
                    <a:pt x="137" y="112"/>
                  </a:cubicBezTo>
                  <a:cubicBezTo>
                    <a:pt x="135" y="111"/>
                    <a:pt x="133" y="109"/>
                    <a:pt x="133" y="10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2" y="58"/>
                    <a:pt x="80" y="56"/>
                    <a:pt x="79" y="54"/>
                  </a:cubicBezTo>
                  <a:cubicBezTo>
                    <a:pt x="76" y="49"/>
                    <a:pt x="79" y="40"/>
                    <a:pt x="82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6" y="29"/>
                    <a:pt x="87" y="26"/>
                    <a:pt x="87" y="23"/>
                  </a:cubicBezTo>
                  <a:cubicBezTo>
                    <a:pt x="87" y="14"/>
                    <a:pt x="79" y="7"/>
                    <a:pt x="70" y="7"/>
                  </a:cubicBezTo>
                  <a:cubicBezTo>
                    <a:pt x="61" y="7"/>
                    <a:pt x="54" y="14"/>
                    <a:pt x="54" y="23"/>
                  </a:cubicBezTo>
                  <a:cubicBezTo>
                    <a:pt x="54" y="26"/>
                    <a:pt x="55" y="29"/>
                    <a:pt x="56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1"/>
                    <a:pt x="64" y="49"/>
                    <a:pt x="61" y="54"/>
                  </a:cubicBezTo>
                  <a:cubicBezTo>
                    <a:pt x="60" y="56"/>
                    <a:pt x="58" y="58"/>
                    <a:pt x="53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6"/>
                    <a:pt x="8" y="106"/>
                  </a:cubicBezTo>
                  <a:cubicBezTo>
                    <a:pt x="10" y="107"/>
                    <a:pt x="17" y="104"/>
                    <a:pt x="22" y="101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9" y="98"/>
                    <a:pt x="32" y="97"/>
                    <a:pt x="35" y="97"/>
                  </a:cubicBezTo>
                  <a:cubicBezTo>
                    <a:pt x="48" y="97"/>
                    <a:pt x="58" y="108"/>
                    <a:pt x="58" y="121"/>
                  </a:cubicBezTo>
                  <a:cubicBezTo>
                    <a:pt x="58" y="134"/>
                    <a:pt x="48" y="144"/>
                    <a:pt x="35" y="144"/>
                  </a:cubicBezTo>
                  <a:cubicBezTo>
                    <a:pt x="32" y="144"/>
                    <a:pt x="29" y="144"/>
                    <a:pt x="26" y="142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17" y="137"/>
                    <a:pt x="10" y="135"/>
                    <a:pt x="8" y="136"/>
                  </a:cubicBezTo>
                  <a:cubicBezTo>
                    <a:pt x="7" y="136"/>
                    <a:pt x="7" y="137"/>
                    <a:pt x="7" y="138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8" y="184"/>
                    <a:pt x="60" y="186"/>
                    <a:pt x="61" y="188"/>
                  </a:cubicBezTo>
                  <a:cubicBezTo>
                    <a:pt x="64" y="193"/>
                    <a:pt x="61" y="201"/>
                    <a:pt x="58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90A316F-C03F-4043-B5B1-A89E152A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759" y="3921009"/>
              <a:ext cx="614609" cy="482283"/>
            </a:xfrm>
            <a:custGeom>
              <a:avLst/>
              <a:gdLst>
                <a:gd name="T0" fmla="*/ 98 w 235"/>
                <a:gd name="T1" fmla="*/ 32 h 184"/>
                <a:gd name="T2" fmla="*/ 101 w 235"/>
                <a:gd name="T3" fmla="*/ 21 h 184"/>
                <a:gd name="T4" fmla="*/ 101 w 235"/>
                <a:gd name="T5" fmla="*/ 21 h 184"/>
                <a:gd name="T6" fmla="*/ 101 w 235"/>
                <a:gd name="T7" fmla="*/ 0 h 184"/>
                <a:gd name="T8" fmla="*/ 51 w 235"/>
                <a:gd name="T9" fmla="*/ 0 h 184"/>
                <a:gd name="T10" fmla="*/ 51 w 235"/>
                <a:gd name="T11" fmla="*/ 50 h 184"/>
                <a:gd name="T12" fmla="*/ 31 w 235"/>
                <a:gd name="T13" fmla="*/ 50 h 184"/>
                <a:gd name="T14" fmla="*/ 31 w 235"/>
                <a:gd name="T15" fmla="*/ 50 h 184"/>
                <a:gd name="T16" fmla="*/ 20 w 235"/>
                <a:gd name="T17" fmla="*/ 47 h 184"/>
                <a:gd name="T18" fmla="*/ 0 w 235"/>
                <a:gd name="T19" fmla="*/ 67 h 184"/>
                <a:gd name="T20" fmla="*/ 20 w 235"/>
                <a:gd name="T21" fmla="*/ 87 h 184"/>
                <a:gd name="T22" fmla="*/ 31 w 235"/>
                <a:gd name="T23" fmla="*/ 84 h 184"/>
                <a:gd name="T24" fmla="*/ 31 w 235"/>
                <a:gd name="T25" fmla="*/ 84 h 184"/>
                <a:gd name="T26" fmla="*/ 51 w 235"/>
                <a:gd name="T27" fmla="*/ 84 h 184"/>
                <a:gd name="T28" fmla="*/ 51 w 235"/>
                <a:gd name="T29" fmla="*/ 133 h 184"/>
                <a:gd name="T30" fmla="*/ 101 w 235"/>
                <a:gd name="T31" fmla="*/ 133 h 184"/>
                <a:gd name="T32" fmla="*/ 101 w 235"/>
                <a:gd name="T33" fmla="*/ 154 h 184"/>
                <a:gd name="T34" fmla="*/ 101 w 235"/>
                <a:gd name="T35" fmla="*/ 154 h 184"/>
                <a:gd name="T36" fmla="*/ 98 w 235"/>
                <a:gd name="T37" fmla="*/ 164 h 184"/>
                <a:gd name="T38" fmla="*/ 117 w 235"/>
                <a:gd name="T39" fmla="*/ 184 h 184"/>
                <a:gd name="T40" fmla="*/ 137 w 235"/>
                <a:gd name="T41" fmla="*/ 164 h 184"/>
                <a:gd name="T42" fmla="*/ 134 w 235"/>
                <a:gd name="T43" fmla="*/ 154 h 184"/>
                <a:gd name="T44" fmla="*/ 134 w 235"/>
                <a:gd name="T45" fmla="*/ 154 h 184"/>
                <a:gd name="T46" fmla="*/ 134 w 235"/>
                <a:gd name="T47" fmla="*/ 133 h 184"/>
                <a:gd name="T48" fmla="*/ 184 w 235"/>
                <a:gd name="T49" fmla="*/ 133 h 184"/>
                <a:gd name="T50" fmla="*/ 184 w 235"/>
                <a:gd name="T51" fmla="*/ 84 h 184"/>
                <a:gd name="T52" fmla="*/ 204 w 235"/>
                <a:gd name="T53" fmla="*/ 84 h 184"/>
                <a:gd name="T54" fmla="*/ 204 w 235"/>
                <a:gd name="T55" fmla="*/ 84 h 184"/>
                <a:gd name="T56" fmla="*/ 215 w 235"/>
                <a:gd name="T57" fmla="*/ 87 h 184"/>
                <a:gd name="T58" fmla="*/ 235 w 235"/>
                <a:gd name="T59" fmla="*/ 67 h 184"/>
                <a:gd name="T60" fmla="*/ 215 w 235"/>
                <a:gd name="T61" fmla="*/ 47 h 184"/>
                <a:gd name="T62" fmla="*/ 204 w 235"/>
                <a:gd name="T63" fmla="*/ 50 h 184"/>
                <a:gd name="T64" fmla="*/ 204 w 235"/>
                <a:gd name="T65" fmla="*/ 50 h 184"/>
                <a:gd name="T66" fmla="*/ 184 w 235"/>
                <a:gd name="T67" fmla="*/ 50 h 184"/>
                <a:gd name="T68" fmla="*/ 184 w 235"/>
                <a:gd name="T69" fmla="*/ 0 h 184"/>
                <a:gd name="T70" fmla="*/ 134 w 235"/>
                <a:gd name="T71" fmla="*/ 0 h 184"/>
                <a:gd name="T72" fmla="*/ 134 w 235"/>
                <a:gd name="T73" fmla="*/ 21 h 184"/>
                <a:gd name="T74" fmla="*/ 134 w 235"/>
                <a:gd name="T75" fmla="*/ 21 h 184"/>
                <a:gd name="T76" fmla="*/ 137 w 235"/>
                <a:gd name="T77" fmla="*/ 32 h 184"/>
                <a:gd name="T78" fmla="*/ 117 w 235"/>
                <a:gd name="T79" fmla="*/ 52 h 184"/>
                <a:gd name="T80" fmla="*/ 98 w 235"/>
                <a:gd name="T81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184">
                  <a:moveTo>
                    <a:pt x="98" y="32"/>
                  </a:moveTo>
                  <a:cubicBezTo>
                    <a:pt x="98" y="28"/>
                    <a:pt x="99" y="24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3" y="0"/>
                    <a:pt x="10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63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48"/>
                    <a:pt x="24" y="47"/>
                    <a:pt x="20" y="47"/>
                  </a:cubicBezTo>
                  <a:cubicBezTo>
                    <a:pt x="9" y="47"/>
                    <a:pt x="0" y="56"/>
                    <a:pt x="0" y="67"/>
                  </a:cubicBezTo>
                  <a:cubicBezTo>
                    <a:pt x="0" y="78"/>
                    <a:pt x="9" y="87"/>
                    <a:pt x="20" y="87"/>
                  </a:cubicBezTo>
                  <a:cubicBezTo>
                    <a:pt x="24" y="87"/>
                    <a:pt x="28" y="86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51" y="71"/>
                    <a:pt x="51" y="8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13" y="133"/>
                    <a:pt x="101" y="154"/>
                    <a:pt x="101" y="154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99" y="157"/>
                    <a:pt x="98" y="160"/>
                    <a:pt x="98" y="164"/>
                  </a:cubicBezTo>
                  <a:cubicBezTo>
                    <a:pt x="98" y="175"/>
                    <a:pt x="106" y="184"/>
                    <a:pt x="117" y="184"/>
                  </a:cubicBezTo>
                  <a:cubicBezTo>
                    <a:pt x="128" y="184"/>
                    <a:pt x="137" y="175"/>
                    <a:pt x="137" y="164"/>
                  </a:cubicBezTo>
                  <a:cubicBezTo>
                    <a:pt x="137" y="160"/>
                    <a:pt x="136" y="157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21" y="133"/>
                    <a:pt x="13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71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7" y="86"/>
                    <a:pt x="211" y="87"/>
                    <a:pt x="215" y="87"/>
                  </a:cubicBezTo>
                  <a:cubicBezTo>
                    <a:pt x="226" y="87"/>
                    <a:pt x="235" y="78"/>
                    <a:pt x="235" y="67"/>
                  </a:cubicBezTo>
                  <a:cubicBezTo>
                    <a:pt x="235" y="56"/>
                    <a:pt x="226" y="47"/>
                    <a:pt x="215" y="47"/>
                  </a:cubicBezTo>
                  <a:cubicBezTo>
                    <a:pt x="211" y="47"/>
                    <a:pt x="207" y="48"/>
                    <a:pt x="204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184" y="63"/>
                    <a:pt x="184" y="5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1" y="0"/>
                    <a:pt x="134" y="21"/>
                    <a:pt x="134" y="21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36" y="24"/>
                    <a:pt x="137" y="28"/>
                    <a:pt x="137" y="32"/>
                  </a:cubicBezTo>
                  <a:cubicBezTo>
                    <a:pt x="137" y="43"/>
                    <a:pt x="128" y="52"/>
                    <a:pt x="117" y="52"/>
                  </a:cubicBezTo>
                  <a:cubicBezTo>
                    <a:pt x="106" y="52"/>
                    <a:pt x="98" y="43"/>
                    <a:pt x="9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105BA30-32A3-0E45-B671-9C2CD6C87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7104" y="3913353"/>
              <a:ext cx="629920" cy="499780"/>
            </a:xfrm>
            <a:custGeom>
              <a:avLst/>
              <a:gdLst>
                <a:gd name="T0" fmla="*/ 97 w 241"/>
                <a:gd name="T1" fmla="*/ 167 h 191"/>
                <a:gd name="T2" fmla="*/ 99 w 241"/>
                <a:gd name="T3" fmla="*/ 158 h 191"/>
                <a:gd name="T4" fmla="*/ 106 w 241"/>
                <a:gd name="T5" fmla="*/ 140 h 191"/>
                <a:gd name="T6" fmla="*/ 51 w 241"/>
                <a:gd name="T7" fmla="*/ 140 h 191"/>
                <a:gd name="T8" fmla="*/ 50 w 241"/>
                <a:gd name="T9" fmla="*/ 85 h 191"/>
                <a:gd name="T10" fmla="*/ 32 w 241"/>
                <a:gd name="T11" fmla="*/ 91 h 191"/>
                <a:gd name="T12" fmla="*/ 23 w 241"/>
                <a:gd name="T13" fmla="*/ 93 h 191"/>
                <a:gd name="T14" fmla="*/ 23 w 241"/>
                <a:gd name="T15" fmla="*/ 46 h 191"/>
                <a:gd name="T16" fmla="*/ 32 w 241"/>
                <a:gd name="T17" fmla="*/ 48 h 191"/>
                <a:gd name="T18" fmla="*/ 50 w 241"/>
                <a:gd name="T19" fmla="*/ 55 h 191"/>
                <a:gd name="T20" fmla="*/ 51 w 241"/>
                <a:gd name="T21" fmla="*/ 0 h 191"/>
                <a:gd name="T22" fmla="*/ 112 w 241"/>
                <a:gd name="T23" fmla="*/ 4 h 191"/>
                <a:gd name="T24" fmla="*/ 109 w 241"/>
                <a:gd name="T25" fmla="*/ 22 h 191"/>
                <a:gd name="T26" fmla="*/ 104 w 241"/>
                <a:gd name="T27" fmla="*/ 35 h 191"/>
                <a:gd name="T28" fmla="*/ 137 w 241"/>
                <a:gd name="T29" fmla="*/ 35 h 191"/>
                <a:gd name="T30" fmla="*/ 132 w 241"/>
                <a:gd name="T31" fmla="*/ 22 h 191"/>
                <a:gd name="T32" fmla="*/ 129 w 241"/>
                <a:gd name="T33" fmla="*/ 4 h 191"/>
                <a:gd name="T34" fmla="*/ 190 w 241"/>
                <a:gd name="T35" fmla="*/ 0 h 191"/>
                <a:gd name="T36" fmla="*/ 191 w 241"/>
                <a:gd name="T37" fmla="*/ 55 h 191"/>
                <a:gd name="T38" fmla="*/ 209 w 241"/>
                <a:gd name="T39" fmla="*/ 48 h 191"/>
                <a:gd name="T40" fmla="*/ 218 w 241"/>
                <a:gd name="T41" fmla="*/ 46 h 191"/>
                <a:gd name="T42" fmla="*/ 218 w 241"/>
                <a:gd name="T43" fmla="*/ 93 h 191"/>
                <a:gd name="T44" fmla="*/ 209 w 241"/>
                <a:gd name="T45" fmla="*/ 92 h 191"/>
                <a:gd name="T46" fmla="*/ 191 w 241"/>
                <a:gd name="T47" fmla="*/ 85 h 191"/>
                <a:gd name="T48" fmla="*/ 190 w 241"/>
                <a:gd name="T49" fmla="*/ 140 h 191"/>
                <a:gd name="T50" fmla="*/ 135 w 241"/>
                <a:gd name="T51" fmla="*/ 140 h 191"/>
                <a:gd name="T52" fmla="*/ 142 w 241"/>
                <a:gd name="T53" fmla="*/ 158 h 191"/>
                <a:gd name="T54" fmla="*/ 144 w 241"/>
                <a:gd name="T55" fmla="*/ 167 h 191"/>
                <a:gd name="T56" fmla="*/ 109 w 241"/>
                <a:gd name="T57" fmla="*/ 155 h 191"/>
                <a:gd name="T58" fmla="*/ 107 w 241"/>
                <a:gd name="T59" fmla="*/ 159 h 191"/>
                <a:gd name="T60" fmla="*/ 120 w 241"/>
                <a:gd name="T61" fmla="*/ 184 h 191"/>
                <a:gd name="T62" fmla="*/ 134 w 241"/>
                <a:gd name="T63" fmla="*/ 159 h 191"/>
                <a:gd name="T64" fmla="*/ 132 w 241"/>
                <a:gd name="T65" fmla="*/ 155 h 191"/>
                <a:gd name="T66" fmla="*/ 137 w 241"/>
                <a:gd name="T67" fmla="*/ 133 h 191"/>
                <a:gd name="T68" fmla="*/ 183 w 241"/>
                <a:gd name="T69" fmla="*/ 87 h 191"/>
                <a:gd name="T70" fmla="*/ 206 w 241"/>
                <a:gd name="T71" fmla="*/ 82 h 191"/>
                <a:gd name="T72" fmla="*/ 209 w 241"/>
                <a:gd name="T73" fmla="*/ 84 h 191"/>
                <a:gd name="T74" fmla="*/ 234 w 241"/>
                <a:gd name="T75" fmla="*/ 70 h 191"/>
                <a:gd name="T76" fmla="*/ 209 w 241"/>
                <a:gd name="T77" fmla="*/ 56 h 191"/>
                <a:gd name="T78" fmla="*/ 206 w 241"/>
                <a:gd name="T79" fmla="*/ 58 h 191"/>
                <a:gd name="T80" fmla="*/ 183 w 241"/>
                <a:gd name="T81" fmla="*/ 53 h 191"/>
                <a:gd name="T82" fmla="*/ 137 w 241"/>
                <a:gd name="T83" fmla="*/ 7 h 191"/>
                <a:gd name="T84" fmla="*/ 140 w 241"/>
                <a:gd name="T85" fmla="*/ 22 h 191"/>
                <a:gd name="T86" fmla="*/ 142 w 241"/>
                <a:gd name="T87" fmla="*/ 26 h 191"/>
                <a:gd name="T88" fmla="*/ 120 w 241"/>
                <a:gd name="T89" fmla="*/ 58 h 191"/>
                <a:gd name="T90" fmla="*/ 99 w 241"/>
                <a:gd name="T91" fmla="*/ 26 h 191"/>
                <a:gd name="T92" fmla="*/ 101 w 241"/>
                <a:gd name="T93" fmla="*/ 22 h 191"/>
                <a:gd name="T94" fmla="*/ 104 w 241"/>
                <a:gd name="T95" fmla="*/ 7 h 191"/>
                <a:gd name="T96" fmla="*/ 58 w 241"/>
                <a:gd name="T97" fmla="*/ 53 h 191"/>
                <a:gd name="T98" fmla="*/ 35 w 241"/>
                <a:gd name="T99" fmla="*/ 58 h 191"/>
                <a:gd name="T100" fmla="*/ 32 w 241"/>
                <a:gd name="T101" fmla="*/ 56 h 191"/>
                <a:gd name="T102" fmla="*/ 7 w 241"/>
                <a:gd name="T103" fmla="*/ 70 h 191"/>
                <a:gd name="T104" fmla="*/ 32 w 241"/>
                <a:gd name="T105" fmla="*/ 84 h 191"/>
                <a:gd name="T106" fmla="*/ 35 w 241"/>
                <a:gd name="T107" fmla="*/ 82 h 191"/>
                <a:gd name="T108" fmla="*/ 58 w 241"/>
                <a:gd name="T109" fmla="*/ 87 h 191"/>
                <a:gd name="T110" fmla="*/ 104 w 241"/>
                <a:gd name="T111" fmla="*/ 133 h 191"/>
                <a:gd name="T112" fmla="*/ 109 w 241"/>
                <a:gd name="T113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1" h="191">
                  <a:moveTo>
                    <a:pt x="120" y="191"/>
                  </a:moveTo>
                  <a:cubicBezTo>
                    <a:pt x="108" y="191"/>
                    <a:pt x="97" y="180"/>
                    <a:pt x="97" y="167"/>
                  </a:cubicBezTo>
                  <a:cubicBezTo>
                    <a:pt x="97" y="164"/>
                    <a:pt x="98" y="161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4" y="150"/>
                    <a:pt x="107" y="142"/>
                    <a:pt x="106" y="140"/>
                  </a:cubicBezTo>
                  <a:cubicBezTo>
                    <a:pt x="105" y="140"/>
                    <a:pt x="104" y="140"/>
                    <a:pt x="104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0" y="85"/>
                  </a:cubicBezTo>
                  <a:cubicBezTo>
                    <a:pt x="48" y="84"/>
                    <a:pt x="41" y="86"/>
                    <a:pt x="36" y="90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29" y="93"/>
                    <a:pt x="26" y="93"/>
                    <a:pt x="23" y="93"/>
                  </a:cubicBezTo>
                  <a:cubicBezTo>
                    <a:pt x="10" y="93"/>
                    <a:pt x="0" y="83"/>
                    <a:pt x="0" y="70"/>
                  </a:cubicBezTo>
                  <a:cubicBezTo>
                    <a:pt x="0" y="57"/>
                    <a:pt x="10" y="46"/>
                    <a:pt x="23" y="46"/>
                  </a:cubicBezTo>
                  <a:cubicBezTo>
                    <a:pt x="26" y="46"/>
                    <a:pt x="29" y="47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1" y="53"/>
                    <a:pt x="48" y="56"/>
                    <a:pt x="50" y="55"/>
                  </a:cubicBezTo>
                  <a:cubicBezTo>
                    <a:pt x="51" y="55"/>
                    <a:pt x="51" y="53"/>
                    <a:pt x="51" y="5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1" y="2"/>
                    <a:pt x="112" y="4"/>
                  </a:cubicBezTo>
                  <a:cubicBezTo>
                    <a:pt x="115" y="9"/>
                    <a:pt x="111" y="1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5" y="28"/>
                    <a:pt x="104" y="32"/>
                    <a:pt x="104" y="35"/>
                  </a:cubicBezTo>
                  <a:cubicBezTo>
                    <a:pt x="104" y="44"/>
                    <a:pt x="111" y="51"/>
                    <a:pt x="120" y="51"/>
                  </a:cubicBezTo>
                  <a:cubicBezTo>
                    <a:pt x="130" y="51"/>
                    <a:pt x="137" y="44"/>
                    <a:pt x="137" y="35"/>
                  </a:cubicBezTo>
                  <a:cubicBezTo>
                    <a:pt x="137" y="32"/>
                    <a:pt x="136" y="28"/>
                    <a:pt x="134" y="26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0" y="17"/>
                    <a:pt x="126" y="9"/>
                    <a:pt x="129" y="4"/>
                  </a:cubicBezTo>
                  <a:cubicBezTo>
                    <a:pt x="130" y="2"/>
                    <a:pt x="132" y="0"/>
                    <a:pt x="13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90" y="53"/>
                    <a:pt x="190" y="55"/>
                    <a:pt x="191" y="55"/>
                  </a:cubicBezTo>
                  <a:cubicBezTo>
                    <a:pt x="193" y="56"/>
                    <a:pt x="200" y="53"/>
                    <a:pt x="205" y="50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12" y="47"/>
                    <a:pt x="215" y="46"/>
                    <a:pt x="218" y="46"/>
                  </a:cubicBezTo>
                  <a:cubicBezTo>
                    <a:pt x="231" y="46"/>
                    <a:pt x="241" y="57"/>
                    <a:pt x="241" y="70"/>
                  </a:cubicBezTo>
                  <a:cubicBezTo>
                    <a:pt x="241" y="83"/>
                    <a:pt x="231" y="93"/>
                    <a:pt x="218" y="93"/>
                  </a:cubicBezTo>
                  <a:cubicBezTo>
                    <a:pt x="215" y="93"/>
                    <a:pt x="212" y="93"/>
                    <a:pt x="209" y="91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5" y="90"/>
                    <a:pt x="205" y="90"/>
                    <a:pt x="205" y="90"/>
                  </a:cubicBezTo>
                  <a:cubicBezTo>
                    <a:pt x="200" y="86"/>
                    <a:pt x="193" y="84"/>
                    <a:pt x="191" y="85"/>
                  </a:cubicBezTo>
                  <a:cubicBezTo>
                    <a:pt x="190" y="85"/>
                    <a:pt x="190" y="86"/>
                    <a:pt x="190" y="87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6" y="140"/>
                    <a:pt x="135" y="140"/>
                  </a:cubicBezTo>
                  <a:cubicBezTo>
                    <a:pt x="134" y="142"/>
                    <a:pt x="137" y="150"/>
                    <a:pt x="140" y="155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3" y="161"/>
                    <a:pt x="144" y="164"/>
                    <a:pt x="144" y="167"/>
                  </a:cubicBezTo>
                  <a:cubicBezTo>
                    <a:pt x="144" y="180"/>
                    <a:pt x="133" y="191"/>
                    <a:pt x="120" y="191"/>
                  </a:cubicBezTo>
                  <a:close/>
                  <a:moveTo>
                    <a:pt x="109" y="155"/>
                  </a:moveTo>
                  <a:cubicBezTo>
                    <a:pt x="109" y="155"/>
                    <a:pt x="109" y="155"/>
                    <a:pt x="109" y="155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5" y="161"/>
                    <a:pt x="104" y="164"/>
                    <a:pt x="104" y="167"/>
                  </a:cubicBezTo>
                  <a:cubicBezTo>
                    <a:pt x="104" y="176"/>
                    <a:pt x="111" y="184"/>
                    <a:pt x="120" y="184"/>
                  </a:cubicBezTo>
                  <a:cubicBezTo>
                    <a:pt x="130" y="184"/>
                    <a:pt x="137" y="176"/>
                    <a:pt x="137" y="167"/>
                  </a:cubicBezTo>
                  <a:cubicBezTo>
                    <a:pt x="137" y="164"/>
                    <a:pt x="136" y="161"/>
                    <a:pt x="134" y="159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30" y="150"/>
                    <a:pt x="126" y="142"/>
                    <a:pt x="129" y="137"/>
                  </a:cubicBezTo>
                  <a:cubicBezTo>
                    <a:pt x="130" y="135"/>
                    <a:pt x="132" y="133"/>
                    <a:pt x="137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3" y="82"/>
                    <a:pt x="186" y="80"/>
                    <a:pt x="187" y="79"/>
                  </a:cubicBezTo>
                  <a:cubicBezTo>
                    <a:pt x="193" y="76"/>
                    <a:pt x="201" y="79"/>
                    <a:pt x="206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12" y="85"/>
                    <a:pt x="215" y="86"/>
                    <a:pt x="218" y="86"/>
                  </a:cubicBezTo>
                  <a:cubicBezTo>
                    <a:pt x="227" y="86"/>
                    <a:pt x="234" y="79"/>
                    <a:pt x="234" y="70"/>
                  </a:cubicBezTo>
                  <a:cubicBezTo>
                    <a:pt x="234" y="61"/>
                    <a:pt x="227" y="53"/>
                    <a:pt x="218" y="53"/>
                  </a:cubicBezTo>
                  <a:cubicBezTo>
                    <a:pt x="215" y="53"/>
                    <a:pt x="212" y="54"/>
                    <a:pt x="209" y="56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1" y="61"/>
                    <a:pt x="193" y="64"/>
                    <a:pt x="187" y="61"/>
                  </a:cubicBezTo>
                  <a:cubicBezTo>
                    <a:pt x="186" y="60"/>
                    <a:pt x="183" y="58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7" y="7"/>
                    <a:pt x="136" y="7"/>
                    <a:pt x="135" y="7"/>
                  </a:cubicBezTo>
                  <a:cubicBezTo>
                    <a:pt x="134" y="10"/>
                    <a:pt x="137" y="17"/>
                    <a:pt x="140" y="22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9"/>
                    <a:pt x="144" y="32"/>
                    <a:pt x="144" y="35"/>
                  </a:cubicBezTo>
                  <a:cubicBezTo>
                    <a:pt x="144" y="48"/>
                    <a:pt x="133" y="58"/>
                    <a:pt x="120" y="58"/>
                  </a:cubicBezTo>
                  <a:cubicBezTo>
                    <a:pt x="108" y="58"/>
                    <a:pt x="97" y="48"/>
                    <a:pt x="97" y="35"/>
                  </a:cubicBezTo>
                  <a:cubicBezTo>
                    <a:pt x="97" y="32"/>
                    <a:pt x="98" y="29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4" y="17"/>
                    <a:pt x="107" y="10"/>
                    <a:pt x="106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8"/>
                    <a:pt x="55" y="60"/>
                    <a:pt x="53" y="61"/>
                  </a:cubicBezTo>
                  <a:cubicBezTo>
                    <a:pt x="48" y="64"/>
                    <a:pt x="40" y="60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9" y="54"/>
                    <a:pt x="26" y="53"/>
                    <a:pt x="23" y="53"/>
                  </a:cubicBezTo>
                  <a:cubicBezTo>
                    <a:pt x="14" y="53"/>
                    <a:pt x="7" y="61"/>
                    <a:pt x="7" y="70"/>
                  </a:cubicBezTo>
                  <a:cubicBezTo>
                    <a:pt x="7" y="79"/>
                    <a:pt x="14" y="86"/>
                    <a:pt x="23" y="86"/>
                  </a:cubicBezTo>
                  <a:cubicBezTo>
                    <a:pt x="26" y="86"/>
                    <a:pt x="29" y="85"/>
                    <a:pt x="32" y="84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0" y="79"/>
                    <a:pt x="48" y="76"/>
                    <a:pt x="53" y="79"/>
                  </a:cubicBezTo>
                  <a:cubicBezTo>
                    <a:pt x="55" y="80"/>
                    <a:pt x="58" y="82"/>
                    <a:pt x="58" y="87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9" y="133"/>
                    <a:pt x="111" y="135"/>
                    <a:pt x="112" y="137"/>
                  </a:cubicBezTo>
                  <a:cubicBezTo>
                    <a:pt x="115" y="142"/>
                    <a:pt x="111" y="150"/>
                    <a:pt x="10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3A779F0-6CFC-0846-BDE0-5B0033C0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48" y="3921009"/>
              <a:ext cx="481189" cy="348862"/>
            </a:xfrm>
            <a:custGeom>
              <a:avLst/>
              <a:gdLst>
                <a:gd name="T0" fmla="*/ 31 w 184"/>
                <a:gd name="T1" fmla="*/ 87 h 133"/>
                <a:gd name="T2" fmla="*/ 21 w 184"/>
                <a:gd name="T3" fmla="*/ 84 h 133"/>
                <a:gd name="T4" fmla="*/ 21 w 184"/>
                <a:gd name="T5" fmla="*/ 84 h 133"/>
                <a:gd name="T6" fmla="*/ 0 w 184"/>
                <a:gd name="T7" fmla="*/ 84 h 133"/>
                <a:gd name="T8" fmla="*/ 0 w 184"/>
                <a:gd name="T9" fmla="*/ 133 h 133"/>
                <a:gd name="T10" fmla="*/ 50 w 184"/>
                <a:gd name="T11" fmla="*/ 133 h 133"/>
                <a:gd name="T12" fmla="*/ 50 w 184"/>
                <a:gd name="T13" fmla="*/ 113 h 133"/>
                <a:gd name="T14" fmla="*/ 50 w 184"/>
                <a:gd name="T15" fmla="*/ 113 h 133"/>
                <a:gd name="T16" fmla="*/ 47 w 184"/>
                <a:gd name="T17" fmla="*/ 102 h 133"/>
                <a:gd name="T18" fmla="*/ 66 w 184"/>
                <a:gd name="T19" fmla="*/ 82 h 133"/>
                <a:gd name="T20" fmla="*/ 86 w 184"/>
                <a:gd name="T21" fmla="*/ 102 h 133"/>
                <a:gd name="T22" fmla="*/ 83 w 184"/>
                <a:gd name="T23" fmla="*/ 113 h 133"/>
                <a:gd name="T24" fmla="*/ 83 w 184"/>
                <a:gd name="T25" fmla="*/ 113 h 133"/>
                <a:gd name="T26" fmla="*/ 83 w 184"/>
                <a:gd name="T27" fmla="*/ 133 h 133"/>
                <a:gd name="T28" fmla="*/ 133 w 184"/>
                <a:gd name="T29" fmla="*/ 133 h 133"/>
                <a:gd name="T30" fmla="*/ 133 w 184"/>
                <a:gd name="T31" fmla="*/ 84 h 133"/>
                <a:gd name="T32" fmla="*/ 153 w 184"/>
                <a:gd name="T33" fmla="*/ 84 h 133"/>
                <a:gd name="T34" fmla="*/ 153 w 184"/>
                <a:gd name="T35" fmla="*/ 84 h 133"/>
                <a:gd name="T36" fmla="*/ 164 w 184"/>
                <a:gd name="T37" fmla="*/ 87 h 133"/>
                <a:gd name="T38" fmla="*/ 184 w 184"/>
                <a:gd name="T39" fmla="*/ 67 h 133"/>
                <a:gd name="T40" fmla="*/ 164 w 184"/>
                <a:gd name="T41" fmla="*/ 47 h 133"/>
                <a:gd name="T42" fmla="*/ 153 w 184"/>
                <a:gd name="T43" fmla="*/ 50 h 133"/>
                <a:gd name="T44" fmla="*/ 153 w 184"/>
                <a:gd name="T45" fmla="*/ 50 h 133"/>
                <a:gd name="T46" fmla="*/ 133 w 184"/>
                <a:gd name="T47" fmla="*/ 50 h 133"/>
                <a:gd name="T48" fmla="*/ 133 w 184"/>
                <a:gd name="T49" fmla="*/ 0 h 133"/>
                <a:gd name="T50" fmla="*/ 83 w 184"/>
                <a:gd name="T51" fmla="*/ 0 h 133"/>
                <a:gd name="T52" fmla="*/ 83 w 184"/>
                <a:gd name="T53" fmla="*/ 21 h 133"/>
                <a:gd name="T54" fmla="*/ 83 w 184"/>
                <a:gd name="T55" fmla="*/ 21 h 133"/>
                <a:gd name="T56" fmla="*/ 86 w 184"/>
                <a:gd name="T57" fmla="*/ 32 h 133"/>
                <a:gd name="T58" fmla="*/ 66 w 184"/>
                <a:gd name="T59" fmla="*/ 52 h 133"/>
                <a:gd name="T60" fmla="*/ 47 w 184"/>
                <a:gd name="T61" fmla="*/ 32 h 133"/>
                <a:gd name="T62" fmla="*/ 50 w 184"/>
                <a:gd name="T63" fmla="*/ 21 h 133"/>
                <a:gd name="T64" fmla="*/ 50 w 184"/>
                <a:gd name="T65" fmla="*/ 21 h 133"/>
                <a:gd name="T66" fmla="*/ 50 w 184"/>
                <a:gd name="T67" fmla="*/ 0 h 133"/>
                <a:gd name="T68" fmla="*/ 0 w 184"/>
                <a:gd name="T69" fmla="*/ 0 h 133"/>
                <a:gd name="T70" fmla="*/ 0 w 184"/>
                <a:gd name="T71" fmla="*/ 50 h 133"/>
                <a:gd name="T72" fmla="*/ 21 w 184"/>
                <a:gd name="T73" fmla="*/ 50 h 133"/>
                <a:gd name="T74" fmla="*/ 21 w 184"/>
                <a:gd name="T75" fmla="*/ 50 h 133"/>
                <a:gd name="T76" fmla="*/ 31 w 184"/>
                <a:gd name="T77" fmla="*/ 47 h 133"/>
                <a:gd name="T78" fmla="*/ 51 w 184"/>
                <a:gd name="T79" fmla="*/ 67 h 133"/>
                <a:gd name="T80" fmla="*/ 31 w 184"/>
                <a:gd name="T81" fmla="*/ 8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" h="133">
                  <a:moveTo>
                    <a:pt x="31" y="87"/>
                  </a:moveTo>
                  <a:cubicBezTo>
                    <a:pt x="27" y="87"/>
                    <a:pt x="24" y="86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0" y="71"/>
                    <a:pt x="0" y="8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63" y="133"/>
                    <a:pt x="50" y="113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8" y="110"/>
                    <a:pt x="47" y="106"/>
                    <a:pt x="47" y="102"/>
                  </a:cubicBezTo>
                  <a:cubicBezTo>
                    <a:pt x="47" y="91"/>
                    <a:pt x="55" y="82"/>
                    <a:pt x="66" y="82"/>
                  </a:cubicBezTo>
                  <a:cubicBezTo>
                    <a:pt x="77" y="82"/>
                    <a:pt x="86" y="91"/>
                    <a:pt x="86" y="102"/>
                  </a:cubicBezTo>
                  <a:cubicBezTo>
                    <a:pt x="86" y="106"/>
                    <a:pt x="85" y="110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70" y="133"/>
                    <a:pt x="83" y="133"/>
                  </a:cubicBezTo>
                  <a:cubicBezTo>
                    <a:pt x="133" y="133"/>
                    <a:pt x="133" y="133"/>
                    <a:pt x="133" y="133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71"/>
                    <a:pt x="153" y="84"/>
                    <a:pt x="153" y="84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6" y="86"/>
                    <a:pt x="160" y="87"/>
                    <a:pt x="164" y="87"/>
                  </a:cubicBezTo>
                  <a:cubicBezTo>
                    <a:pt x="175" y="87"/>
                    <a:pt x="184" y="78"/>
                    <a:pt x="184" y="67"/>
                  </a:cubicBezTo>
                  <a:cubicBezTo>
                    <a:pt x="184" y="56"/>
                    <a:pt x="175" y="47"/>
                    <a:pt x="164" y="47"/>
                  </a:cubicBezTo>
                  <a:cubicBezTo>
                    <a:pt x="160" y="47"/>
                    <a:pt x="156" y="48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0"/>
                    <a:pt x="133" y="63"/>
                    <a:pt x="133" y="5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0" y="0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5" y="24"/>
                    <a:pt x="86" y="28"/>
                    <a:pt x="86" y="32"/>
                  </a:cubicBezTo>
                  <a:cubicBezTo>
                    <a:pt x="86" y="43"/>
                    <a:pt x="77" y="52"/>
                    <a:pt x="66" y="52"/>
                  </a:cubicBezTo>
                  <a:cubicBezTo>
                    <a:pt x="55" y="52"/>
                    <a:pt x="47" y="43"/>
                    <a:pt x="47" y="32"/>
                  </a:cubicBezTo>
                  <a:cubicBezTo>
                    <a:pt x="47" y="28"/>
                    <a:pt x="48" y="24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63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3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4" y="48"/>
                    <a:pt x="27" y="47"/>
                    <a:pt x="31" y="47"/>
                  </a:cubicBezTo>
                  <a:cubicBezTo>
                    <a:pt x="42" y="47"/>
                    <a:pt x="51" y="56"/>
                    <a:pt x="51" y="67"/>
                  </a:cubicBezTo>
                  <a:cubicBezTo>
                    <a:pt x="51" y="78"/>
                    <a:pt x="42" y="87"/>
                    <a:pt x="31" y="8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F2F0ACD8-6EF1-2243-9A82-98274E4A6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8292" y="3913353"/>
              <a:ext cx="497593" cy="366360"/>
            </a:xfrm>
            <a:custGeom>
              <a:avLst/>
              <a:gdLst>
                <a:gd name="T0" fmla="*/ 86 w 190"/>
                <a:gd name="T1" fmla="*/ 140 h 140"/>
                <a:gd name="T2" fmla="*/ 81 w 190"/>
                <a:gd name="T3" fmla="*/ 117 h 140"/>
                <a:gd name="T4" fmla="*/ 83 w 190"/>
                <a:gd name="T5" fmla="*/ 114 h 140"/>
                <a:gd name="T6" fmla="*/ 69 w 190"/>
                <a:gd name="T7" fmla="*/ 89 h 140"/>
                <a:gd name="T8" fmla="*/ 56 w 190"/>
                <a:gd name="T9" fmla="*/ 114 h 140"/>
                <a:gd name="T10" fmla="*/ 58 w 190"/>
                <a:gd name="T11" fmla="*/ 117 h 140"/>
                <a:gd name="T12" fmla="*/ 53 w 190"/>
                <a:gd name="T13" fmla="*/ 140 h 140"/>
                <a:gd name="T14" fmla="*/ 0 w 190"/>
                <a:gd name="T15" fmla="*/ 87 h 140"/>
                <a:gd name="T16" fmla="*/ 22 w 190"/>
                <a:gd name="T17" fmla="*/ 82 h 140"/>
                <a:gd name="T18" fmla="*/ 25 w 190"/>
                <a:gd name="T19" fmla="*/ 84 h 140"/>
                <a:gd name="T20" fmla="*/ 51 w 190"/>
                <a:gd name="T21" fmla="*/ 70 h 140"/>
                <a:gd name="T22" fmla="*/ 25 w 190"/>
                <a:gd name="T23" fmla="*/ 56 h 140"/>
                <a:gd name="T24" fmla="*/ 22 w 190"/>
                <a:gd name="T25" fmla="*/ 58 h 140"/>
                <a:gd name="T26" fmla="*/ 0 w 190"/>
                <a:gd name="T27" fmla="*/ 53 h 140"/>
                <a:gd name="T28" fmla="*/ 53 w 190"/>
                <a:gd name="T29" fmla="*/ 0 h 140"/>
                <a:gd name="T30" fmla="*/ 58 w 190"/>
                <a:gd name="T31" fmla="*/ 22 h 140"/>
                <a:gd name="T32" fmla="*/ 56 w 190"/>
                <a:gd name="T33" fmla="*/ 26 h 140"/>
                <a:gd name="T34" fmla="*/ 69 w 190"/>
                <a:gd name="T35" fmla="*/ 51 h 140"/>
                <a:gd name="T36" fmla="*/ 83 w 190"/>
                <a:gd name="T37" fmla="*/ 26 h 140"/>
                <a:gd name="T38" fmla="*/ 81 w 190"/>
                <a:gd name="T39" fmla="*/ 22 h 140"/>
                <a:gd name="T40" fmla="*/ 86 w 190"/>
                <a:gd name="T41" fmla="*/ 0 h 140"/>
                <a:gd name="T42" fmla="*/ 139 w 190"/>
                <a:gd name="T43" fmla="*/ 53 h 140"/>
                <a:gd name="T44" fmla="*/ 154 w 190"/>
                <a:gd name="T45" fmla="*/ 50 h 140"/>
                <a:gd name="T46" fmla="*/ 158 w 190"/>
                <a:gd name="T47" fmla="*/ 48 h 140"/>
                <a:gd name="T48" fmla="*/ 190 w 190"/>
                <a:gd name="T49" fmla="*/ 70 h 140"/>
                <a:gd name="T50" fmla="*/ 158 w 190"/>
                <a:gd name="T51" fmla="*/ 91 h 140"/>
                <a:gd name="T52" fmla="*/ 154 w 190"/>
                <a:gd name="T53" fmla="*/ 90 h 140"/>
                <a:gd name="T54" fmla="*/ 139 w 190"/>
                <a:gd name="T55" fmla="*/ 87 h 140"/>
                <a:gd name="T56" fmla="*/ 91 w 190"/>
                <a:gd name="T57" fmla="*/ 114 h 140"/>
                <a:gd name="T58" fmla="*/ 89 w 190"/>
                <a:gd name="T59" fmla="*/ 118 h 140"/>
                <a:gd name="T60" fmla="*/ 86 w 190"/>
                <a:gd name="T61" fmla="*/ 133 h 140"/>
                <a:gd name="T62" fmla="*/ 132 w 190"/>
                <a:gd name="T63" fmla="*/ 87 h 140"/>
                <a:gd name="T64" fmla="*/ 155 w 190"/>
                <a:gd name="T65" fmla="*/ 82 h 140"/>
                <a:gd name="T66" fmla="*/ 158 w 190"/>
                <a:gd name="T67" fmla="*/ 84 h 140"/>
                <a:gd name="T68" fmla="*/ 183 w 190"/>
                <a:gd name="T69" fmla="*/ 70 h 140"/>
                <a:gd name="T70" fmla="*/ 158 w 190"/>
                <a:gd name="T71" fmla="*/ 56 h 140"/>
                <a:gd name="T72" fmla="*/ 155 w 190"/>
                <a:gd name="T73" fmla="*/ 58 h 140"/>
                <a:gd name="T74" fmla="*/ 132 w 190"/>
                <a:gd name="T75" fmla="*/ 53 h 140"/>
                <a:gd name="T76" fmla="*/ 86 w 190"/>
                <a:gd name="T77" fmla="*/ 7 h 140"/>
                <a:gd name="T78" fmla="*/ 89 w 190"/>
                <a:gd name="T79" fmla="*/ 22 h 140"/>
                <a:gd name="T80" fmla="*/ 91 w 190"/>
                <a:gd name="T81" fmla="*/ 26 h 140"/>
                <a:gd name="T82" fmla="*/ 69 w 190"/>
                <a:gd name="T83" fmla="*/ 58 h 140"/>
                <a:gd name="T84" fmla="*/ 48 w 190"/>
                <a:gd name="T85" fmla="*/ 26 h 140"/>
                <a:gd name="T86" fmla="*/ 50 w 190"/>
                <a:gd name="T87" fmla="*/ 22 h 140"/>
                <a:gd name="T88" fmla="*/ 53 w 190"/>
                <a:gd name="T89" fmla="*/ 7 h 140"/>
                <a:gd name="T90" fmla="*/ 7 w 190"/>
                <a:gd name="T91" fmla="*/ 53 h 140"/>
                <a:gd name="T92" fmla="*/ 22 w 190"/>
                <a:gd name="T93" fmla="*/ 50 h 140"/>
                <a:gd name="T94" fmla="*/ 25 w 190"/>
                <a:gd name="T95" fmla="*/ 48 h 140"/>
                <a:gd name="T96" fmla="*/ 58 w 190"/>
                <a:gd name="T97" fmla="*/ 70 h 140"/>
                <a:gd name="T98" fmla="*/ 25 w 190"/>
                <a:gd name="T99" fmla="*/ 91 h 140"/>
                <a:gd name="T100" fmla="*/ 22 w 190"/>
                <a:gd name="T101" fmla="*/ 90 h 140"/>
                <a:gd name="T102" fmla="*/ 7 w 190"/>
                <a:gd name="T103" fmla="*/ 87 h 140"/>
                <a:gd name="T104" fmla="*/ 53 w 190"/>
                <a:gd name="T105" fmla="*/ 133 h 140"/>
                <a:gd name="T106" fmla="*/ 50 w 190"/>
                <a:gd name="T107" fmla="*/ 118 h 140"/>
                <a:gd name="T108" fmla="*/ 48 w 190"/>
                <a:gd name="T109" fmla="*/ 114 h 140"/>
                <a:gd name="T110" fmla="*/ 69 w 190"/>
                <a:gd name="T111" fmla="*/ 82 h 140"/>
                <a:gd name="T112" fmla="*/ 91 w 190"/>
                <a:gd name="T113" fmla="*/ 1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140">
                  <a:moveTo>
                    <a:pt x="139" y="140"/>
                  </a:moveTo>
                  <a:cubicBezTo>
                    <a:pt x="86" y="140"/>
                    <a:pt x="86" y="140"/>
                    <a:pt x="86" y="140"/>
                  </a:cubicBezTo>
                  <a:cubicBezTo>
                    <a:pt x="81" y="140"/>
                    <a:pt x="79" y="137"/>
                    <a:pt x="78" y="136"/>
                  </a:cubicBezTo>
                  <a:cubicBezTo>
                    <a:pt x="75" y="130"/>
                    <a:pt x="79" y="122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5" y="111"/>
                    <a:pt x="86" y="108"/>
                    <a:pt x="86" y="105"/>
                  </a:cubicBezTo>
                  <a:cubicBezTo>
                    <a:pt x="86" y="96"/>
                    <a:pt x="79" y="89"/>
                    <a:pt x="69" y="89"/>
                  </a:cubicBezTo>
                  <a:cubicBezTo>
                    <a:pt x="60" y="89"/>
                    <a:pt x="53" y="96"/>
                    <a:pt x="53" y="105"/>
                  </a:cubicBezTo>
                  <a:cubicBezTo>
                    <a:pt x="53" y="108"/>
                    <a:pt x="54" y="111"/>
                    <a:pt x="56" y="114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0" y="122"/>
                    <a:pt x="64" y="130"/>
                    <a:pt x="61" y="136"/>
                  </a:cubicBezTo>
                  <a:cubicBezTo>
                    <a:pt x="60" y="137"/>
                    <a:pt x="58" y="140"/>
                    <a:pt x="53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2"/>
                    <a:pt x="2" y="80"/>
                    <a:pt x="4" y="79"/>
                  </a:cubicBezTo>
                  <a:cubicBezTo>
                    <a:pt x="9" y="76"/>
                    <a:pt x="17" y="79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8" y="85"/>
                    <a:pt x="31" y="86"/>
                    <a:pt x="34" y="86"/>
                  </a:cubicBezTo>
                  <a:cubicBezTo>
                    <a:pt x="43" y="86"/>
                    <a:pt x="51" y="79"/>
                    <a:pt x="51" y="70"/>
                  </a:cubicBezTo>
                  <a:cubicBezTo>
                    <a:pt x="51" y="61"/>
                    <a:pt x="43" y="53"/>
                    <a:pt x="34" y="53"/>
                  </a:cubicBezTo>
                  <a:cubicBezTo>
                    <a:pt x="31" y="53"/>
                    <a:pt x="28" y="54"/>
                    <a:pt x="25" y="56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7" y="61"/>
                    <a:pt x="9" y="64"/>
                    <a:pt x="4" y="61"/>
                  </a:cubicBezTo>
                  <a:cubicBezTo>
                    <a:pt x="2" y="60"/>
                    <a:pt x="0" y="58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0" y="2"/>
                    <a:pt x="61" y="4"/>
                  </a:cubicBezTo>
                  <a:cubicBezTo>
                    <a:pt x="64" y="9"/>
                    <a:pt x="60" y="17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8"/>
                    <a:pt x="53" y="32"/>
                    <a:pt x="53" y="35"/>
                  </a:cubicBezTo>
                  <a:cubicBezTo>
                    <a:pt x="53" y="44"/>
                    <a:pt x="60" y="51"/>
                    <a:pt x="69" y="51"/>
                  </a:cubicBezTo>
                  <a:cubicBezTo>
                    <a:pt x="79" y="51"/>
                    <a:pt x="86" y="44"/>
                    <a:pt x="86" y="35"/>
                  </a:cubicBezTo>
                  <a:cubicBezTo>
                    <a:pt x="86" y="32"/>
                    <a:pt x="85" y="28"/>
                    <a:pt x="83" y="26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79" y="17"/>
                    <a:pt x="75" y="9"/>
                    <a:pt x="78" y="4"/>
                  </a:cubicBezTo>
                  <a:cubicBezTo>
                    <a:pt x="79" y="2"/>
                    <a:pt x="81" y="0"/>
                    <a:pt x="8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9" y="53"/>
                    <a:pt x="139" y="55"/>
                    <a:pt x="140" y="55"/>
                  </a:cubicBezTo>
                  <a:cubicBezTo>
                    <a:pt x="142" y="56"/>
                    <a:pt x="149" y="53"/>
                    <a:pt x="154" y="50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61" y="47"/>
                    <a:pt x="164" y="46"/>
                    <a:pt x="167" y="46"/>
                  </a:cubicBezTo>
                  <a:cubicBezTo>
                    <a:pt x="180" y="46"/>
                    <a:pt x="190" y="57"/>
                    <a:pt x="190" y="70"/>
                  </a:cubicBezTo>
                  <a:cubicBezTo>
                    <a:pt x="190" y="83"/>
                    <a:pt x="180" y="93"/>
                    <a:pt x="167" y="93"/>
                  </a:cubicBezTo>
                  <a:cubicBezTo>
                    <a:pt x="164" y="93"/>
                    <a:pt x="161" y="93"/>
                    <a:pt x="158" y="91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6"/>
                    <a:pt x="142" y="84"/>
                    <a:pt x="140" y="85"/>
                  </a:cubicBezTo>
                  <a:cubicBezTo>
                    <a:pt x="139" y="85"/>
                    <a:pt x="139" y="86"/>
                    <a:pt x="139" y="87"/>
                  </a:cubicBezTo>
                  <a:lnTo>
                    <a:pt x="139" y="140"/>
                  </a:lnTo>
                  <a:close/>
                  <a:moveTo>
                    <a:pt x="91" y="114"/>
                  </a:moveTo>
                  <a:cubicBezTo>
                    <a:pt x="91" y="114"/>
                    <a:pt x="91" y="114"/>
                    <a:pt x="91" y="114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6" y="123"/>
                    <a:pt x="83" y="130"/>
                    <a:pt x="84" y="132"/>
                  </a:cubicBezTo>
                  <a:cubicBezTo>
                    <a:pt x="85" y="133"/>
                    <a:pt x="86" y="133"/>
                    <a:pt x="86" y="133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132" y="82"/>
                    <a:pt x="135" y="80"/>
                    <a:pt x="136" y="79"/>
                  </a:cubicBezTo>
                  <a:cubicBezTo>
                    <a:pt x="142" y="76"/>
                    <a:pt x="150" y="79"/>
                    <a:pt x="155" y="82"/>
                  </a:cubicBezTo>
                  <a:cubicBezTo>
                    <a:pt x="155" y="81"/>
                    <a:pt x="155" y="81"/>
                    <a:pt x="155" y="81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61" y="85"/>
                    <a:pt x="164" y="86"/>
                    <a:pt x="167" y="86"/>
                  </a:cubicBezTo>
                  <a:cubicBezTo>
                    <a:pt x="176" y="86"/>
                    <a:pt x="183" y="79"/>
                    <a:pt x="183" y="70"/>
                  </a:cubicBezTo>
                  <a:cubicBezTo>
                    <a:pt x="183" y="61"/>
                    <a:pt x="176" y="53"/>
                    <a:pt x="167" y="53"/>
                  </a:cubicBezTo>
                  <a:cubicBezTo>
                    <a:pt x="164" y="53"/>
                    <a:pt x="161" y="54"/>
                    <a:pt x="158" y="56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0" y="61"/>
                    <a:pt x="142" y="64"/>
                    <a:pt x="136" y="61"/>
                  </a:cubicBezTo>
                  <a:cubicBezTo>
                    <a:pt x="135" y="60"/>
                    <a:pt x="132" y="58"/>
                    <a:pt x="132" y="53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5" y="7"/>
                    <a:pt x="84" y="7"/>
                  </a:cubicBezTo>
                  <a:cubicBezTo>
                    <a:pt x="83" y="10"/>
                    <a:pt x="86" y="17"/>
                    <a:pt x="89" y="22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2" y="29"/>
                    <a:pt x="93" y="32"/>
                    <a:pt x="93" y="35"/>
                  </a:cubicBezTo>
                  <a:cubicBezTo>
                    <a:pt x="93" y="48"/>
                    <a:pt x="82" y="58"/>
                    <a:pt x="69" y="58"/>
                  </a:cubicBezTo>
                  <a:cubicBezTo>
                    <a:pt x="57" y="58"/>
                    <a:pt x="46" y="48"/>
                    <a:pt x="46" y="35"/>
                  </a:cubicBezTo>
                  <a:cubicBezTo>
                    <a:pt x="46" y="32"/>
                    <a:pt x="47" y="29"/>
                    <a:pt x="4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3" y="17"/>
                    <a:pt x="56" y="10"/>
                    <a:pt x="55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5"/>
                    <a:pt x="7" y="55"/>
                  </a:cubicBezTo>
                  <a:cubicBezTo>
                    <a:pt x="9" y="56"/>
                    <a:pt x="17" y="53"/>
                    <a:pt x="22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8" y="47"/>
                    <a:pt x="31" y="46"/>
                    <a:pt x="34" y="46"/>
                  </a:cubicBezTo>
                  <a:cubicBezTo>
                    <a:pt x="47" y="46"/>
                    <a:pt x="58" y="57"/>
                    <a:pt x="58" y="70"/>
                  </a:cubicBezTo>
                  <a:cubicBezTo>
                    <a:pt x="58" y="83"/>
                    <a:pt x="47" y="93"/>
                    <a:pt x="34" y="93"/>
                  </a:cubicBezTo>
                  <a:cubicBezTo>
                    <a:pt x="31" y="93"/>
                    <a:pt x="28" y="93"/>
                    <a:pt x="25" y="9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6" y="86"/>
                    <a:pt x="9" y="84"/>
                    <a:pt x="7" y="85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3"/>
                    <a:pt x="54" y="133"/>
                    <a:pt x="55" y="132"/>
                  </a:cubicBezTo>
                  <a:cubicBezTo>
                    <a:pt x="56" y="130"/>
                    <a:pt x="53" y="123"/>
                    <a:pt x="50" y="118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7" y="111"/>
                    <a:pt x="46" y="108"/>
                    <a:pt x="46" y="105"/>
                  </a:cubicBezTo>
                  <a:cubicBezTo>
                    <a:pt x="46" y="92"/>
                    <a:pt x="57" y="82"/>
                    <a:pt x="69" y="82"/>
                  </a:cubicBezTo>
                  <a:cubicBezTo>
                    <a:pt x="82" y="82"/>
                    <a:pt x="93" y="92"/>
                    <a:pt x="93" y="105"/>
                  </a:cubicBezTo>
                  <a:cubicBezTo>
                    <a:pt x="93" y="108"/>
                    <a:pt x="92" y="111"/>
                    <a:pt x="91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CE56E5D-BE0C-444D-A43E-AED27E620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4815" y="2254345"/>
              <a:ext cx="2669505" cy="3201000"/>
            </a:xfrm>
            <a:custGeom>
              <a:avLst/>
              <a:gdLst>
                <a:gd name="T0" fmla="*/ 404 w 1020"/>
                <a:gd name="T1" fmla="*/ 1223 h 1223"/>
                <a:gd name="T2" fmla="*/ 383 w 1020"/>
                <a:gd name="T3" fmla="*/ 1223 h 1223"/>
                <a:gd name="T4" fmla="*/ 330 w 1020"/>
                <a:gd name="T5" fmla="*/ 1175 h 1223"/>
                <a:gd name="T6" fmla="*/ 326 w 1020"/>
                <a:gd name="T7" fmla="*/ 1094 h 1223"/>
                <a:gd name="T8" fmla="*/ 327 w 1020"/>
                <a:gd name="T9" fmla="*/ 1069 h 1223"/>
                <a:gd name="T10" fmla="*/ 275 w 1020"/>
                <a:gd name="T11" fmla="*/ 949 h 1223"/>
                <a:gd name="T12" fmla="*/ 214 w 1020"/>
                <a:gd name="T13" fmla="*/ 933 h 1223"/>
                <a:gd name="T14" fmla="*/ 157 w 1020"/>
                <a:gd name="T15" fmla="*/ 919 h 1223"/>
                <a:gd name="T16" fmla="*/ 72 w 1020"/>
                <a:gd name="T17" fmla="*/ 810 h 1223"/>
                <a:gd name="T18" fmla="*/ 17 w 1020"/>
                <a:gd name="T19" fmla="*/ 685 h 1223"/>
                <a:gd name="T20" fmla="*/ 2 w 1020"/>
                <a:gd name="T21" fmla="*/ 639 h 1223"/>
                <a:gd name="T22" fmla="*/ 8 w 1020"/>
                <a:gd name="T23" fmla="*/ 585 h 1223"/>
                <a:gd name="T24" fmla="*/ 175 w 1020"/>
                <a:gd name="T25" fmla="*/ 181 h 1223"/>
                <a:gd name="T26" fmla="*/ 621 w 1020"/>
                <a:gd name="T27" fmla="*/ 34 h 1223"/>
                <a:gd name="T28" fmla="*/ 969 w 1020"/>
                <a:gd name="T29" fmla="*/ 350 h 1223"/>
                <a:gd name="T30" fmla="*/ 879 w 1020"/>
                <a:gd name="T31" fmla="*/ 812 h 1223"/>
                <a:gd name="T32" fmla="*/ 830 w 1020"/>
                <a:gd name="T33" fmla="*/ 866 h 1223"/>
                <a:gd name="T34" fmla="*/ 773 w 1020"/>
                <a:gd name="T35" fmla="*/ 929 h 1223"/>
                <a:gd name="T36" fmla="*/ 720 w 1020"/>
                <a:gd name="T37" fmla="*/ 1069 h 1223"/>
                <a:gd name="T38" fmla="*/ 725 w 1020"/>
                <a:gd name="T39" fmla="*/ 1101 h 1223"/>
                <a:gd name="T40" fmla="*/ 718 w 1020"/>
                <a:gd name="T41" fmla="*/ 1188 h 1223"/>
                <a:gd name="T42" fmla="*/ 620 w 1020"/>
                <a:gd name="T43" fmla="*/ 1221 h 1223"/>
                <a:gd name="T44" fmla="*/ 541 w 1020"/>
                <a:gd name="T45" fmla="*/ 1222 h 1223"/>
                <a:gd name="T46" fmla="*/ 404 w 1020"/>
                <a:gd name="T47" fmla="*/ 1223 h 1223"/>
                <a:gd name="T48" fmla="*/ 528 w 1020"/>
                <a:gd name="T49" fmla="*/ 36 h 1223"/>
                <a:gd name="T50" fmla="*/ 184 w 1020"/>
                <a:gd name="T51" fmla="*/ 189 h 1223"/>
                <a:gd name="T52" fmla="*/ 20 w 1020"/>
                <a:gd name="T53" fmla="*/ 588 h 1223"/>
                <a:gd name="T54" fmla="*/ 14 w 1020"/>
                <a:gd name="T55" fmla="*/ 637 h 1223"/>
                <a:gd name="T56" fmla="*/ 28 w 1020"/>
                <a:gd name="T57" fmla="*/ 680 h 1223"/>
                <a:gd name="T58" fmla="*/ 83 w 1020"/>
                <a:gd name="T59" fmla="*/ 805 h 1223"/>
                <a:gd name="T60" fmla="*/ 162 w 1020"/>
                <a:gd name="T61" fmla="*/ 908 h 1223"/>
                <a:gd name="T62" fmla="*/ 216 w 1020"/>
                <a:gd name="T63" fmla="*/ 921 h 1223"/>
                <a:gd name="T64" fmla="*/ 281 w 1020"/>
                <a:gd name="T65" fmla="*/ 938 h 1223"/>
                <a:gd name="T66" fmla="*/ 326 w 1020"/>
                <a:gd name="T67" fmla="*/ 995 h 1223"/>
                <a:gd name="T68" fmla="*/ 339 w 1020"/>
                <a:gd name="T69" fmla="*/ 1069 h 1223"/>
                <a:gd name="T70" fmla="*/ 339 w 1020"/>
                <a:gd name="T71" fmla="*/ 1069 h 1223"/>
                <a:gd name="T72" fmla="*/ 338 w 1020"/>
                <a:gd name="T73" fmla="*/ 1094 h 1223"/>
                <a:gd name="T74" fmla="*/ 342 w 1020"/>
                <a:gd name="T75" fmla="*/ 1173 h 1223"/>
                <a:gd name="T76" fmla="*/ 383 w 1020"/>
                <a:gd name="T77" fmla="*/ 1211 h 1223"/>
                <a:gd name="T78" fmla="*/ 541 w 1020"/>
                <a:gd name="T79" fmla="*/ 1210 h 1223"/>
                <a:gd name="T80" fmla="*/ 620 w 1020"/>
                <a:gd name="T81" fmla="*/ 1209 h 1223"/>
                <a:gd name="T82" fmla="*/ 708 w 1020"/>
                <a:gd name="T83" fmla="*/ 1181 h 1223"/>
                <a:gd name="T84" fmla="*/ 713 w 1020"/>
                <a:gd name="T85" fmla="*/ 1103 h 1223"/>
                <a:gd name="T86" fmla="*/ 708 w 1020"/>
                <a:gd name="T87" fmla="*/ 1070 h 1223"/>
                <a:gd name="T88" fmla="*/ 763 w 1020"/>
                <a:gd name="T89" fmla="*/ 921 h 1223"/>
                <a:gd name="T90" fmla="*/ 821 w 1020"/>
                <a:gd name="T91" fmla="*/ 857 h 1223"/>
                <a:gd name="T92" fmla="*/ 870 w 1020"/>
                <a:gd name="T93" fmla="*/ 805 h 1223"/>
                <a:gd name="T94" fmla="*/ 958 w 1020"/>
                <a:gd name="T95" fmla="*/ 354 h 1223"/>
                <a:gd name="T96" fmla="*/ 618 w 1020"/>
                <a:gd name="T97" fmla="*/ 46 h 1223"/>
                <a:gd name="T98" fmla="*/ 528 w 1020"/>
                <a:gd name="T99" fmla="*/ 36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20" h="1223">
                  <a:moveTo>
                    <a:pt x="404" y="1223"/>
                  </a:moveTo>
                  <a:cubicBezTo>
                    <a:pt x="397" y="1223"/>
                    <a:pt x="390" y="1223"/>
                    <a:pt x="383" y="1223"/>
                  </a:cubicBezTo>
                  <a:cubicBezTo>
                    <a:pt x="345" y="1223"/>
                    <a:pt x="336" y="1211"/>
                    <a:pt x="330" y="1175"/>
                  </a:cubicBezTo>
                  <a:cubicBezTo>
                    <a:pt x="325" y="1148"/>
                    <a:pt x="326" y="1121"/>
                    <a:pt x="326" y="1094"/>
                  </a:cubicBezTo>
                  <a:cubicBezTo>
                    <a:pt x="326" y="1086"/>
                    <a:pt x="327" y="1078"/>
                    <a:pt x="327" y="1069"/>
                  </a:cubicBezTo>
                  <a:cubicBezTo>
                    <a:pt x="326" y="1035"/>
                    <a:pt x="318" y="974"/>
                    <a:pt x="275" y="949"/>
                  </a:cubicBezTo>
                  <a:cubicBezTo>
                    <a:pt x="257" y="938"/>
                    <a:pt x="236" y="936"/>
                    <a:pt x="214" y="933"/>
                  </a:cubicBezTo>
                  <a:cubicBezTo>
                    <a:pt x="195" y="930"/>
                    <a:pt x="175" y="927"/>
                    <a:pt x="157" y="919"/>
                  </a:cubicBezTo>
                  <a:cubicBezTo>
                    <a:pt x="115" y="899"/>
                    <a:pt x="93" y="856"/>
                    <a:pt x="72" y="810"/>
                  </a:cubicBezTo>
                  <a:cubicBezTo>
                    <a:pt x="17" y="685"/>
                    <a:pt x="17" y="685"/>
                    <a:pt x="17" y="685"/>
                  </a:cubicBezTo>
                  <a:cubicBezTo>
                    <a:pt x="11" y="670"/>
                    <a:pt x="4" y="655"/>
                    <a:pt x="2" y="639"/>
                  </a:cubicBezTo>
                  <a:cubicBezTo>
                    <a:pt x="0" y="620"/>
                    <a:pt x="5" y="602"/>
                    <a:pt x="8" y="585"/>
                  </a:cubicBezTo>
                  <a:cubicBezTo>
                    <a:pt x="40" y="449"/>
                    <a:pt x="76" y="295"/>
                    <a:pt x="175" y="181"/>
                  </a:cubicBezTo>
                  <a:cubicBezTo>
                    <a:pt x="282" y="58"/>
                    <a:pt x="461" y="0"/>
                    <a:pt x="621" y="34"/>
                  </a:cubicBezTo>
                  <a:cubicBezTo>
                    <a:pt x="781" y="69"/>
                    <a:pt x="918" y="193"/>
                    <a:pt x="969" y="350"/>
                  </a:cubicBezTo>
                  <a:cubicBezTo>
                    <a:pt x="1020" y="505"/>
                    <a:pt x="985" y="686"/>
                    <a:pt x="879" y="812"/>
                  </a:cubicBezTo>
                  <a:cubicBezTo>
                    <a:pt x="864" y="831"/>
                    <a:pt x="846" y="848"/>
                    <a:pt x="830" y="866"/>
                  </a:cubicBezTo>
                  <a:cubicBezTo>
                    <a:pt x="810" y="886"/>
                    <a:pt x="790" y="906"/>
                    <a:pt x="773" y="929"/>
                  </a:cubicBezTo>
                  <a:cubicBezTo>
                    <a:pt x="746" y="962"/>
                    <a:pt x="716" y="1014"/>
                    <a:pt x="720" y="1069"/>
                  </a:cubicBezTo>
                  <a:cubicBezTo>
                    <a:pt x="721" y="1080"/>
                    <a:pt x="723" y="1090"/>
                    <a:pt x="725" y="1101"/>
                  </a:cubicBezTo>
                  <a:cubicBezTo>
                    <a:pt x="730" y="1131"/>
                    <a:pt x="736" y="1163"/>
                    <a:pt x="718" y="1188"/>
                  </a:cubicBezTo>
                  <a:cubicBezTo>
                    <a:pt x="697" y="1217"/>
                    <a:pt x="659" y="1221"/>
                    <a:pt x="620" y="1221"/>
                  </a:cubicBezTo>
                  <a:cubicBezTo>
                    <a:pt x="594" y="1222"/>
                    <a:pt x="567" y="1222"/>
                    <a:pt x="541" y="1222"/>
                  </a:cubicBezTo>
                  <a:cubicBezTo>
                    <a:pt x="496" y="1222"/>
                    <a:pt x="450" y="1223"/>
                    <a:pt x="404" y="1223"/>
                  </a:cubicBezTo>
                  <a:close/>
                  <a:moveTo>
                    <a:pt x="528" y="36"/>
                  </a:moveTo>
                  <a:cubicBezTo>
                    <a:pt x="399" y="36"/>
                    <a:pt x="268" y="92"/>
                    <a:pt x="184" y="189"/>
                  </a:cubicBezTo>
                  <a:cubicBezTo>
                    <a:pt x="87" y="300"/>
                    <a:pt x="51" y="453"/>
                    <a:pt x="20" y="588"/>
                  </a:cubicBezTo>
                  <a:cubicBezTo>
                    <a:pt x="16" y="604"/>
                    <a:pt x="12" y="621"/>
                    <a:pt x="14" y="637"/>
                  </a:cubicBezTo>
                  <a:cubicBezTo>
                    <a:pt x="16" y="652"/>
                    <a:pt x="22" y="667"/>
                    <a:pt x="28" y="680"/>
                  </a:cubicBezTo>
                  <a:cubicBezTo>
                    <a:pt x="83" y="805"/>
                    <a:pt x="83" y="805"/>
                    <a:pt x="83" y="805"/>
                  </a:cubicBezTo>
                  <a:cubicBezTo>
                    <a:pt x="103" y="849"/>
                    <a:pt x="123" y="890"/>
                    <a:pt x="162" y="908"/>
                  </a:cubicBezTo>
                  <a:cubicBezTo>
                    <a:pt x="178" y="916"/>
                    <a:pt x="197" y="918"/>
                    <a:pt x="216" y="921"/>
                  </a:cubicBezTo>
                  <a:cubicBezTo>
                    <a:pt x="238" y="924"/>
                    <a:pt x="261" y="927"/>
                    <a:pt x="281" y="938"/>
                  </a:cubicBezTo>
                  <a:cubicBezTo>
                    <a:pt x="301" y="950"/>
                    <a:pt x="316" y="969"/>
                    <a:pt x="326" y="995"/>
                  </a:cubicBezTo>
                  <a:cubicBezTo>
                    <a:pt x="334" y="1016"/>
                    <a:pt x="338" y="1041"/>
                    <a:pt x="339" y="1069"/>
                  </a:cubicBezTo>
                  <a:cubicBezTo>
                    <a:pt x="339" y="1069"/>
                    <a:pt x="339" y="1069"/>
                    <a:pt x="339" y="1069"/>
                  </a:cubicBezTo>
                  <a:cubicBezTo>
                    <a:pt x="339" y="1078"/>
                    <a:pt x="338" y="1086"/>
                    <a:pt x="338" y="1094"/>
                  </a:cubicBezTo>
                  <a:cubicBezTo>
                    <a:pt x="338" y="1120"/>
                    <a:pt x="337" y="1147"/>
                    <a:pt x="342" y="1173"/>
                  </a:cubicBezTo>
                  <a:cubicBezTo>
                    <a:pt x="347" y="1206"/>
                    <a:pt x="353" y="1211"/>
                    <a:pt x="383" y="1211"/>
                  </a:cubicBezTo>
                  <a:cubicBezTo>
                    <a:pt x="436" y="1211"/>
                    <a:pt x="489" y="1211"/>
                    <a:pt x="541" y="1210"/>
                  </a:cubicBezTo>
                  <a:cubicBezTo>
                    <a:pt x="567" y="1210"/>
                    <a:pt x="594" y="1210"/>
                    <a:pt x="620" y="1209"/>
                  </a:cubicBezTo>
                  <a:cubicBezTo>
                    <a:pt x="655" y="1209"/>
                    <a:pt x="691" y="1206"/>
                    <a:pt x="708" y="1181"/>
                  </a:cubicBezTo>
                  <a:cubicBezTo>
                    <a:pt x="723" y="1160"/>
                    <a:pt x="718" y="1132"/>
                    <a:pt x="713" y="1103"/>
                  </a:cubicBezTo>
                  <a:cubicBezTo>
                    <a:pt x="711" y="1092"/>
                    <a:pt x="709" y="1081"/>
                    <a:pt x="708" y="1070"/>
                  </a:cubicBezTo>
                  <a:cubicBezTo>
                    <a:pt x="704" y="1011"/>
                    <a:pt x="736" y="956"/>
                    <a:pt x="763" y="921"/>
                  </a:cubicBezTo>
                  <a:cubicBezTo>
                    <a:pt x="781" y="899"/>
                    <a:pt x="802" y="878"/>
                    <a:pt x="821" y="857"/>
                  </a:cubicBezTo>
                  <a:cubicBezTo>
                    <a:pt x="838" y="840"/>
                    <a:pt x="855" y="823"/>
                    <a:pt x="870" y="805"/>
                  </a:cubicBezTo>
                  <a:cubicBezTo>
                    <a:pt x="973" y="682"/>
                    <a:pt x="1007" y="505"/>
                    <a:pt x="958" y="354"/>
                  </a:cubicBezTo>
                  <a:cubicBezTo>
                    <a:pt x="908" y="201"/>
                    <a:pt x="775" y="80"/>
                    <a:pt x="618" y="46"/>
                  </a:cubicBezTo>
                  <a:cubicBezTo>
                    <a:pt x="589" y="39"/>
                    <a:pt x="558" y="36"/>
                    <a:pt x="528" y="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BE25D64-1218-D14D-94A3-7ED488E3520F}"/>
              </a:ext>
            </a:extLst>
          </p:cNvPr>
          <p:cNvSpPr/>
          <p:nvPr/>
        </p:nvSpPr>
        <p:spPr>
          <a:xfrm>
            <a:off x="5934655" y="4557116"/>
            <a:ext cx="6096000" cy="14027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>
                <a:solidFill>
                  <a:schemeClr val="bg2">
                    <a:lumMod val="25000"/>
                  </a:schemeClr>
                </a:solidFill>
                <a:latin typeface="ArialMT"/>
              </a:rPr>
              <a:t>There is only one problem that is the fear of </a:t>
            </a:r>
            <a:r>
              <a:rPr lang="en-GB" sz="3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unable to cop </a:t>
            </a:r>
            <a:endParaRPr lang="en-GB" sz="3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D2A330-5F32-6E47-AD83-007E4D22D47B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Coping </a:t>
            </a:r>
            <a:r>
              <a:rPr lang="en-US" sz="4400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Option</a:t>
            </a:r>
            <a:endParaRPr lang="en-US" sz="4400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5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28128-132A-4844-8715-38C54D889AE6}"/>
              </a:ext>
            </a:extLst>
          </p:cNvPr>
          <p:cNvSpPr txBox="1"/>
          <p:nvPr/>
        </p:nvSpPr>
        <p:spPr>
          <a:xfrm>
            <a:off x="362113" y="2357076"/>
            <a:ext cx="4702255" cy="2143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You are not </a:t>
            </a:r>
            <a:r>
              <a:rPr lang="en-US" sz="4400" kern="1200" dirty="0">
                <a:solidFill>
                  <a:srgbClr val="8EC020"/>
                </a:solidFill>
                <a:latin typeface="+mj-lt"/>
                <a:ea typeface="+mj-ea"/>
                <a:cs typeface="+mj-cs"/>
              </a:rPr>
              <a:t>ALONE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we are here to help you.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2BE6FC8E-3DC4-8E42-8921-CF626ED02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01" r="43032"/>
          <a:stretch/>
        </p:blipFill>
        <p:spPr>
          <a:xfrm>
            <a:off x="6621635" y="1470723"/>
            <a:ext cx="4688789" cy="43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4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Ways to cope up with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5155E2-86FE-364B-B37C-A1E7D136C2B4}"/>
              </a:ext>
            </a:extLst>
          </p:cNvPr>
          <p:cNvGrpSpPr/>
          <p:nvPr/>
        </p:nvGrpSpPr>
        <p:grpSpPr>
          <a:xfrm>
            <a:off x="321490" y="1903050"/>
            <a:ext cx="4892827" cy="4279871"/>
            <a:chOff x="797290" y="1523813"/>
            <a:chExt cx="5335223" cy="466684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E56551-3420-DE43-B5D1-E4710CC9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224" y="2156781"/>
              <a:ext cx="2304651" cy="23046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D2BFF56-BFCE-2944-9B72-636696FF5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870" y="2388426"/>
              <a:ext cx="1791194" cy="1841360"/>
            </a:xfrm>
            <a:custGeom>
              <a:avLst/>
              <a:gdLst>
                <a:gd name="T0" fmla="*/ 254 w 495"/>
                <a:gd name="T1" fmla="*/ 509 h 509"/>
                <a:gd name="T2" fmla="*/ 0 w 495"/>
                <a:gd name="T3" fmla="*/ 255 h 509"/>
                <a:gd name="T4" fmla="*/ 254 w 495"/>
                <a:gd name="T5" fmla="*/ 0 h 509"/>
                <a:gd name="T6" fmla="*/ 493 w 495"/>
                <a:gd name="T7" fmla="*/ 166 h 509"/>
                <a:gd name="T8" fmla="*/ 487 w 495"/>
                <a:gd name="T9" fmla="*/ 178 h 509"/>
                <a:gd name="T10" fmla="*/ 474 w 495"/>
                <a:gd name="T11" fmla="*/ 173 h 509"/>
                <a:gd name="T12" fmla="*/ 254 w 495"/>
                <a:gd name="T13" fmla="*/ 20 h 509"/>
                <a:gd name="T14" fmla="*/ 20 w 495"/>
                <a:gd name="T15" fmla="*/ 255 h 509"/>
                <a:gd name="T16" fmla="*/ 254 w 495"/>
                <a:gd name="T17" fmla="*/ 489 h 509"/>
                <a:gd name="T18" fmla="*/ 264 w 495"/>
                <a:gd name="T19" fmla="*/ 499 h 509"/>
                <a:gd name="T20" fmla="*/ 254 w 495"/>
                <a:gd name="T2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5" h="509">
                  <a:moveTo>
                    <a:pt x="254" y="509"/>
                  </a:moveTo>
                  <a:cubicBezTo>
                    <a:pt x="114" y="509"/>
                    <a:pt x="0" y="395"/>
                    <a:pt x="0" y="255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60" y="0"/>
                    <a:pt x="456" y="67"/>
                    <a:pt x="493" y="166"/>
                  </a:cubicBezTo>
                  <a:cubicBezTo>
                    <a:pt x="495" y="171"/>
                    <a:pt x="492" y="176"/>
                    <a:pt x="487" y="178"/>
                  </a:cubicBezTo>
                  <a:cubicBezTo>
                    <a:pt x="482" y="180"/>
                    <a:pt x="476" y="178"/>
                    <a:pt x="474" y="173"/>
                  </a:cubicBezTo>
                  <a:cubicBezTo>
                    <a:pt x="440" y="81"/>
                    <a:pt x="352" y="20"/>
                    <a:pt x="254" y="20"/>
                  </a:cubicBezTo>
                  <a:cubicBezTo>
                    <a:pt x="125" y="20"/>
                    <a:pt x="20" y="125"/>
                    <a:pt x="20" y="255"/>
                  </a:cubicBezTo>
                  <a:cubicBezTo>
                    <a:pt x="20" y="384"/>
                    <a:pt x="125" y="489"/>
                    <a:pt x="254" y="489"/>
                  </a:cubicBezTo>
                  <a:cubicBezTo>
                    <a:pt x="260" y="489"/>
                    <a:pt x="264" y="494"/>
                    <a:pt x="264" y="499"/>
                  </a:cubicBezTo>
                  <a:cubicBezTo>
                    <a:pt x="264" y="505"/>
                    <a:pt x="260" y="509"/>
                    <a:pt x="254" y="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4AE1DFA-C73D-4C4C-A387-768AD6127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666" y="2912210"/>
              <a:ext cx="199186" cy="395420"/>
            </a:xfrm>
            <a:custGeom>
              <a:avLst/>
              <a:gdLst>
                <a:gd name="T0" fmla="*/ 0 w 135"/>
                <a:gd name="T1" fmla="*/ 27 h 268"/>
                <a:gd name="T2" fmla="*/ 118 w 135"/>
                <a:gd name="T3" fmla="*/ 268 h 268"/>
                <a:gd name="T4" fmla="*/ 135 w 135"/>
                <a:gd name="T5" fmla="*/ 0 h 268"/>
                <a:gd name="T6" fmla="*/ 0 w 135"/>
                <a:gd name="T7" fmla="*/ 2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68">
                  <a:moveTo>
                    <a:pt x="0" y="27"/>
                  </a:moveTo>
                  <a:lnTo>
                    <a:pt x="118" y="268"/>
                  </a:lnTo>
                  <a:lnTo>
                    <a:pt x="13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13B7CC3-A328-F742-8F11-1AA50DB4DE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961" y="5104727"/>
              <a:ext cx="994453" cy="1085931"/>
            </a:xfrm>
            <a:custGeom>
              <a:avLst/>
              <a:gdLst>
                <a:gd name="T0" fmla="*/ 235 w 275"/>
                <a:gd name="T1" fmla="*/ 171 h 300"/>
                <a:gd name="T2" fmla="*/ 237 w 275"/>
                <a:gd name="T3" fmla="*/ 150 h 300"/>
                <a:gd name="T4" fmla="*/ 235 w 275"/>
                <a:gd name="T5" fmla="*/ 129 h 300"/>
                <a:gd name="T6" fmla="*/ 275 w 275"/>
                <a:gd name="T7" fmla="*/ 89 h 300"/>
                <a:gd name="T8" fmla="*/ 259 w 275"/>
                <a:gd name="T9" fmla="*/ 61 h 300"/>
                <a:gd name="T10" fmla="*/ 204 w 275"/>
                <a:gd name="T11" fmla="*/ 76 h 300"/>
                <a:gd name="T12" fmla="*/ 187 w 275"/>
                <a:gd name="T13" fmla="*/ 64 h 300"/>
                <a:gd name="T14" fmla="*/ 168 w 275"/>
                <a:gd name="T15" fmla="*/ 55 h 300"/>
                <a:gd name="T16" fmla="*/ 153 w 275"/>
                <a:gd name="T17" fmla="*/ 0 h 300"/>
                <a:gd name="T18" fmla="*/ 122 w 275"/>
                <a:gd name="T19" fmla="*/ 0 h 300"/>
                <a:gd name="T20" fmla="*/ 107 w 275"/>
                <a:gd name="T21" fmla="*/ 55 h 300"/>
                <a:gd name="T22" fmla="*/ 88 w 275"/>
                <a:gd name="T23" fmla="*/ 64 h 300"/>
                <a:gd name="T24" fmla="*/ 71 w 275"/>
                <a:gd name="T25" fmla="*/ 76 h 300"/>
                <a:gd name="T26" fmla="*/ 16 w 275"/>
                <a:gd name="T27" fmla="*/ 61 h 300"/>
                <a:gd name="T28" fmla="*/ 0 w 275"/>
                <a:gd name="T29" fmla="*/ 89 h 300"/>
                <a:gd name="T30" fmla="*/ 40 w 275"/>
                <a:gd name="T31" fmla="*/ 129 h 300"/>
                <a:gd name="T32" fmla="*/ 38 w 275"/>
                <a:gd name="T33" fmla="*/ 150 h 300"/>
                <a:gd name="T34" fmla="*/ 40 w 275"/>
                <a:gd name="T35" fmla="*/ 171 h 300"/>
                <a:gd name="T36" fmla="*/ 0 w 275"/>
                <a:gd name="T37" fmla="*/ 211 h 300"/>
                <a:gd name="T38" fmla="*/ 16 w 275"/>
                <a:gd name="T39" fmla="*/ 238 h 300"/>
                <a:gd name="T40" fmla="*/ 71 w 275"/>
                <a:gd name="T41" fmla="*/ 224 h 300"/>
                <a:gd name="T42" fmla="*/ 88 w 275"/>
                <a:gd name="T43" fmla="*/ 236 h 300"/>
                <a:gd name="T44" fmla="*/ 107 w 275"/>
                <a:gd name="T45" fmla="*/ 245 h 300"/>
                <a:gd name="T46" fmla="*/ 122 w 275"/>
                <a:gd name="T47" fmla="*/ 300 h 300"/>
                <a:gd name="T48" fmla="*/ 153 w 275"/>
                <a:gd name="T49" fmla="*/ 300 h 300"/>
                <a:gd name="T50" fmla="*/ 168 w 275"/>
                <a:gd name="T51" fmla="*/ 245 h 300"/>
                <a:gd name="T52" fmla="*/ 187 w 275"/>
                <a:gd name="T53" fmla="*/ 236 h 300"/>
                <a:gd name="T54" fmla="*/ 204 w 275"/>
                <a:gd name="T55" fmla="*/ 224 h 300"/>
                <a:gd name="T56" fmla="*/ 259 w 275"/>
                <a:gd name="T57" fmla="*/ 238 h 300"/>
                <a:gd name="T58" fmla="*/ 275 w 275"/>
                <a:gd name="T59" fmla="*/ 211 h 300"/>
                <a:gd name="T60" fmla="*/ 235 w 275"/>
                <a:gd name="T61" fmla="*/ 171 h 300"/>
                <a:gd name="T62" fmla="*/ 171 w 275"/>
                <a:gd name="T63" fmla="*/ 207 h 300"/>
                <a:gd name="T64" fmla="*/ 104 w 275"/>
                <a:gd name="T65" fmla="*/ 207 h 300"/>
                <a:gd name="T66" fmla="*/ 71 w 275"/>
                <a:gd name="T67" fmla="*/ 150 h 300"/>
                <a:gd name="T68" fmla="*/ 104 w 275"/>
                <a:gd name="T69" fmla="*/ 93 h 300"/>
                <a:gd name="T70" fmla="*/ 171 w 275"/>
                <a:gd name="T71" fmla="*/ 93 h 300"/>
                <a:gd name="T72" fmla="*/ 204 w 275"/>
                <a:gd name="T73" fmla="*/ 150 h 300"/>
                <a:gd name="T74" fmla="*/ 171 w 275"/>
                <a:gd name="T75" fmla="*/ 2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300">
                  <a:moveTo>
                    <a:pt x="235" y="171"/>
                  </a:moveTo>
                  <a:cubicBezTo>
                    <a:pt x="236" y="164"/>
                    <a:pt x="237" y="157"/>
                    <a:pt x="237" y="150"/>
                  </a:cubicBezTo>
                  <a:cubicBezTo>
                    <a:pt x="237" y="143"/>
                    <a:pt x="236" y="136"/>
                    <a:pt x="235" y="129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199" y="71"/>
                    <a:pt x="193" y="67"/>
                    <a:pt x="187" y="64"/>
                  </a:cubicBezTo>
                  <a:cubicBezTo>
                    <a:pt x="181" y="60"/>
                    <a:pt x="175" y="57"/>
                    <a:pt x="168" y="55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0" y="57"/>
                    <a:pt x="94" y="60"/>
                    <a:pt x="88" y="64"/>
                  </a:cubicBezTo>
                  <a:cubicBezTo>
                    <a:pt x="82" y="67"/>
                    <a:pt x="76" y="71"/>
                    <a:pt x="71" y="76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39" y="136"/>
                    <a:pt x="38" y="143"/>
                    <a:pt x="38" y="150"/>
                  </a:cubicBezTo>
                  <a:cubicBezTo>
                    <a:pt x="38" y="157"/>
                    <a:pt x="39" y="164"/>
                    <a:pt x="40" y="17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6" y="238"/>
                    <a:pt x="16" y="238"/>
                    <a:pt x="16" y="23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6" y="229"/>
                    <a:pt x="82" y="233"/>
                    <a:pt x="88" y="236"/>
                  </a:cubicBezTo>
                  <a:cubicBezTo>
                    <a:pt x="94" y="240"/>
                    <a:pt x="100" y="242"/>
                    <a:pt x="107" y="245"/>
                  </a:cubicBezTo>
                  <a:cubicBezTo>
                    <a:pt x="122" y="300"/>
                    <a:pt x="122" y="300"/>
                    <a:pt x="122" y="300"/>
                  </a:cubicBezTo>
                  <a:cubicBezTo>
                    <a:pt x="153" y="300"/>
                    <a:pt x="153" y="300"/>
                    <a:pt x="153" y="300"/>
                  </a:cubicBezTo>
                  <a:cubicBezTo>
                    <a:pt x="168" y="245"/>
                    <a:pt x="168" y="245"/>
                    <a:pt x="168" y="245"/>
                  </a:cubicBezTo>
                  <a:cubicBezTo>
                    <a:pt x="175" y="242"/>
                    <a:pt x="181" y="240"/>
                    <a:pt x="187" y="236"/>
                  </a:cubicBezTo>
                  <a:cubicBezTo>
                    <a:pt x="193" y="233"/>
                    <a:pt x="199" y="229"/>
                    <a:pt x="204" y="224"/>
                  </a:cubicBezTo>
                  <a:cubicBezTo>
                    <a:pt x="259" y="238"/>
                    <a:pt x="259" y="238"/>
                    <a:pt x="259" y="238"/>
                  </a:cubicBezTo>
                  <a:cubicBezTo>
                    <a:pt x="275" y="211"/>
                    <a:pt x="275" y="211"/>
                    <a:pt x="275" y="211"/>
                  </a:cubicBezTo>
                  <a:lnTo>
                    <a:pt x="235" y="171"/>
                  </a:lnTo>
                  <a:close/>
                  <a:moveTo>
                    <a:pt x="171" y="207"/>
                  </a:moveTo>
                  <a:cubicBezTo>
                    <a:pt x="151" y="219"/>
                    <a:pt x="124" y="219"/>
                    <a:pt x="104" y="207"/>
                  </a:cubicBezTo>
                  <a:cubicBezTo>
                    <a:pt x="84" y="196"/>
                    <a:pt x="71" y="173"/>
                    <a:pt x="71" y="150"/>
                  </a:cubicBezTo>
                  <a:cubicBezTo>
                    <a:pt x="71" y="127"/>
                    <a:pt x="84" y="104"/>
                    <a:pt x="104" y="93"/>
                  </a:cubicBezTo>
                  <a:cubicBezTo>
                    <a:pt x="124" y="81"/>
                    <a:pt x="151" y="81"/>
                    <a:pt x="171" y="93"/>
                  </a:cubicBezTo>
                  <a:cubicBezTo>
                    <a:pt x="191" y="104"/>
                    <a:pt x="204" y="127"/>
                    <a:pt x="204" y="150"/>
                  </a:cubicBezTo>
                  <a:cubicBezTo>
                    <a:pt x="204" y="173"/>
                    <a:pt x="191" y="196"/>
                    <a:pt x="171" y="20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9125C00-51D5-5A4E-8838-DB2710E90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290" y="3711904"/>
              <a:ext cx="1468071" cy="1465120"/>
            </a:xfrm>
            <a:custGeom>
              <a:avLst/>
              <a:gdLst>
                <a:gd name="T0" fmla="*/ 346 w 406"/>
                <a:gd name="T1" fmla="*/ 237 h 405"/>
                <a:gd name="T2" fmla="*/ 405 w 406"/>
                <a:gd name="T3" fmla="*/ 218 h 405"/>
                <a:gd name="T4" fmla="*/ 405 w 406"/>
                <a:gd name="T5" fmla="*/ 186 h 405"/>
                <a:gd name="T6" fmla="*/ 346 w 406"/>
                <a:gd name="T7" fmla="*/ 168 h 405"/>
                <a:gd name="T8" fmla="*/ 339 w 406"/>
                <a:gd name="T9" fmla="*/ 146 h 405"/>
                <a:gd name="T10" fmla="*/ 328 w 406"/>
                <a:gd name="T11" fmla="*/ 126 h 405"/>
                <a:gd name="T12" fmla="*/ 357 w 406"/>
                <a:gd name="T13" fmla="*/ 71 h 405"/>
                <a:gd name="T14" fmla="*/ 335 w 406"/>
                <a:gd name="T15" fmla="*/ 48 h 405"/>
                <a:gd name="T16" fmla="*/ 280 w 406"/>
                <a:gd name="T17" fmla="*/ 77 h 405"/>
                <a:gd name="T18" fmla="*/ 259 w 406"/>
                <a:gd name="T19" fmla="*/ 67 h 405"/>
                <a:gd name="T20" fmla="*/ 237 w 406"/>
                <a:gd name="T21" fmla="*/ 60 h 405"/>
                <a:gd name="T22" fmla="*/ 219 w 406"/>
                <a:gd name="T23" fmla="*/ 0 h 405"/>
                <a:gd name="T24" fmla="*/ 187 w 406"/>
                <a:gd name="T25" fmla="*/ 0 h 405"/>
                <a:gd name="T26" fmla="*/ 169 w 406"/>
                <a:gd name="T27" fmla="*/ 59 h 405"/>
                <a:gd name="T28" fmla="*/ 147 w 406"/>
                <a:gd name="T29" fmla="*/ 67 h 405"/>
                <a:gd name="T30" fmla="*/ 126 w 406"/>
                <a:gd name="T31" fmla="*/ 77 h 405"/>
                <a:gd name="T32" fmla="*/ 72 w 406"/>
                <a:gd name="T33" fmla="*/ 48 h 405"/>
                <a:gd name="T34" fmla="*/ 49 w 406"/>
                <a:gd name="T35" fmla="*/ 71 h 405"/>
                <a:gd name="T36" fmla="*/ 78 w 406"/>
                <a:gd name="T37" fmla="*/ 126 h 405"/>
                <a:gd name="T38" fmla="*/ 68 w 406"/>
                <a:gd name="T39" fmla="*/ 146 h 405"/>
                <a:gd name="T40" fmla="*/ 60 w 406"/>
                <a:gd name="T41" fmla="*/ 168 h 405"/>
                <a:gd name="T42" fmla="*/ 1 w 406"/>
                <a:gd name="T43" fmla="*/ 186 h 405"/>
                <a:gd name="T44" fmla="*/ 1 w 406"/>
                <a:gd name="T45" fmla="*/ 218 h 405"/>
                <a:gd name="T46" fmla="*/ 60 w 406"/>
                <a:gd name="T47" fmla="*/ 237 h 405"/>
                <a:gd name="T48" fmla="*/ 68 w 406"/>
                <a:gd name="T49" fmla="*/ 259 h 405"/>
                <a:gd name="T50" fmla="*/ 78 w 406"/>
                <a:gd name="T51" fmla="*/ 279 h 405"/>
                <a:gd name="T52" fmla="*/ 49 w 406"/>
                <a:gd name="T53" fmla="*/ 334 h 405"/>
                <a:gd name="T54" fmla="*/ 72 w 406"/>
                <a:gd name="T55" fmla="*/ 356 h 405"/>
                <a:gd name="T56" fmla="*/ 126 w 406"/>
                <a:gd name="T57" fmla="*/ 328 h 405"/>
                <a:gd name="T58" fmla="*/ 147 w 406"/>
                <a:gd name="T59" fmla="*/ 338 h 405"/>
                <a:gd name="T60" fmla="*/ 169 w 406"/>
                <a:gd name="T61" fmla="*/ 345 h 405"/>
                <a:gd name="T62" fmla="*/ 187 w 406"/>
                <a:gd name="T63" fmla="*/ 404 h 405"/>
                <a:gd name="T64" fmla="*/ 219 w 406"/>
                <a:gd name="T65" fmla="*/ 404 h 405"/>
                <a:gd name="T66" fmla="*/ 238 w 406"/>
                <a:gd name="T67" fmla="*/ 345 h 405"/>
                <a:gd name="T68" fmla="*/ 259 w 406"/>
                <a:gd name="T69" fmla="*/ 338 h 405"/>
                <a:gd name="T70" fmla="*/ 280 w 406"/>
                <a:gd name="T71" fmla="*/ 328 h 405"/>
                <a:gd name="T72" fmla="*/ 335 w 406"/>
                <a:gd name="T73" fmla="*/ 356 h 405"/>
                <a:gd name="T74" fmla="*/ 357 w 406"/>
                <a:gd name="T75" fmla="*/ 334 h 405"/>
                <a:gd name="T76" fmla="*/ 328 w 406"/>
                <a:gd name="T77" fmla="*/ 279 h 405"/>
                <a:gd name="T78" fmla="*/ 339 w 406"/>
                <a:gd name="T79" fmla="*/ 259 h 405"/>
                <a:gd name="T80" fmla="*/ 346 w 406"/>
                <a:gd name="T81" fmla="*/ 237 h 405"/>
                <a:gd name="T82" fmla="*/ 240 w 406"/>
                <a:gd name="T83" fmla="*/ 290 h 405"/>
                <a:gd name="T84" fmla="*/ 167 w 406"/>
                <a:gd name="T85" fmla="*/ 290 h 405"/>
                <a:gd name="T86" fmla="*/ 115 w 406"/>
                <a:gd name="T87" fmla="*/ 239 h 405"/>
                <a:gd name="T88" fmla="*/ 115 w 406"/>
                <a:gd name="T89" fmla="*/ 166 h 405"/>
                <a:gd name="T90" fmla="*/ 167 w 406"/>
                <a:gd name="T91" fmla="*/ 114 h 405"/>
                <a:gd name="T92" fmla="*/ 240 w 406"/>
                <a:gd name="T93" fmla="*/ 114 h 405"/>
                <a:gd name="T94" fmla="*/ 291 w 406"/>
                <a:gd name="T95" fmla="*/ 166 h 405"/>
                <a:gd name="T96" fmla="*/ 291 w 406"/>
                <a:gd name="T97" fmla="*/ 239 h 405"/>
                <a:gd name="T98" fmla="*/ 240 w 406"/>
                <a:gd name="T99" fmla="*/ 29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6" h="405">
                  <a:moveTo>
                    <a:pt x="346" y="237"/>
                  </a:moveTo>
                  <a:cubicBezTo>
                    <a:pt x="366" y="234"/>
                    <a:pt x="386" y="227"/>
                    <a:pt x="405" y="218"/>
                  </a:cubicBezTo>
                  <a:cubicBezTo>
                    <a:pt x="406" y="208"/>
                    <a:pt x="406" y="197"/>
                    <a:pt x="405" y="186"/>
                  </a:cubicBezTo>
                  <a:cubicBezTo>
                    <a:pt x="386" y="177"/>
                    <a:pt x="366" y="171"/>
                    <a:pt x="346" y="168"/>
                  </a:cubicBezTo>
                  <a:cubicBezTo>
                    <a:pt x="344" y="161"/>
                    <a:pt x="342" y="153"/>
                    <a:pt x="339" y="146"/>
                  </a:cubicBezTo>
                  <a:cubicBezTo>
                    <a:pt x="336" y="139"/>
                    <a:pt x="332" y="132"/>
                    <a:pt x="328" y="126"/>
                  </a:cubicBezTo>
                  <a:cubicBezTo>
                    <a:pt x="340" y="109"/>
                    <a:pt x="350" y="91"/>
                    <a:pt x="357" y="71"/>
                  </a:cubicBezTo>
                  <a:cubicBezTo>
                    <a:pt x="350" y="63"/>
                    <a:pt x="343" y="55"/>
                    <a:pt x="335" y="48"/>
                  </a:cubicBezTo>
                  <a:cubicBezTo>
                    <a:pt x="315" y="56"/>
                    <a:pt x="296" y="65"/>
                    <a:pt x="280" y="77"/>
                  </a:cubicBezTo>
                  <a:cubicBezTo>
                    <a:pt x="273" y="73"/>
                    <a:pt x="267" y="70"/>
                    <a:pt x="259" y="67"/>
                  </a:cubicBezTo>
                  <a:cubicBezTo>
                    <a:pt x="252" y="64"/>
                    <a:pt x="245" y="61"/>
                    <a:pt x="237" y="60"/>
                  </a:cubicBezTo>
                  <a:cubicBezTo>
                    <a:pt x="234" y="40"/>
                    <a:pt x="228" y="20"/>
                    <a:pt x="219" y="0"/>
                  </a:cubicBezTo>
                  <a:cubicBezTo>
                    <a:pt x="209" y="0"/>
                    <a:pt x="198" y="0"/>
                    <a:pt x="187" y="0"/>
                  </a:cubicBezTo>
                  <a:cubicBezTo>
                    <a:pt x="178" y="20"/>
                    <a:pt x="172" y="40"/>
                    <a:pt x="169" y="59"/>
                  </a:cubicBezTo>
                  <a:cubicBezTo>
                    <a:pt x="162" y="61"/>
                    <a:pt x="154" y="64"/>
                    <a:pt x="147" y="67"/>
                  </a:cubicBezTo>
                  <a:cubicBezTo>
                    <a:pt x="140" y="70"/>
                    <a:pt x="133" y="73"/>
                    <a:pt x="126" y="77"/>
                  </a:cubicBezTo>
                  <a:cubicBezTo>
                    <a:pt x="110" y="65"/>
                    <a:pt x="92" y="56"/>
                    <a:pt x="72" y="48"/>
                  </a:cubicBezTo>
                  <a:cubicBezTo>
                    <a:pt x="64" y="55"/>
                    <a:pt x="56" y="63"/>
                    <a:pt x="49" y="71"/>
                  </a:cubicBezTo>
                  <a:cubicBezTo>
                    <a:pt x="56" y="91"/>
                    <a:pt x="66" y="109"/>
                    <a:pt x="78" y="126"/>
                  </a:cubicBezTo>
                  <a:cubicBezTo>
                    <a:pt x="74" y="132"/>
                    <a:pt x="70" y="139"/>
                    <a:pt x="68" y="146"/>
                  </a:cubicBezTo>
                  <a:cubicBezTo>
                    <a:pt x="65" y="153"/>
                    <a:pt x="62" y="161"/>
                    <a:pt x="60" y="168"/>
                  </a:cubicBezTo>
                  <a:cubicBezTo>
                    <a:pt x="41" y="171"/>
                    <a:pt x="21" y="177"/>
                    <a:pt x="1" y="186"/>
                  </a:cubicBezTo>
                  <a:cubicBezTo>
                    <a:pt x="1" y="197"/>
                    <a:pt x="0" y="208"/>
                    <a:pt x="1" y="218"/>
                  </a:cubicBezTo>
                  <a:cubicBezTo>
                    <a:pt x="21" y="227"/>
                    <a:pt x="41" y="234"/>
                    <a:pt x="60" y="237"/>
                  </a:cubicBezTo>
                  <a:cubicBezTo>
                    <a:pt x="62" y="244"/>
                    <a:pt x="65" y="251"/>
                    <a:pt x="68" y="259"/>
                  </a:cubicBezTo>
                  <a:cubicBezTo>
                    <a:pt x="71" y="266"/>
                    <a:pt x="74" y="273"/>
                    <a:pt x="78" y="279"/>
                  </a:cubicBezTo>
                  <a:cubicBezTo>
                    <a:pt x="66" y="295"/>
                    <a:pt x="56" y="314"/>
                    <a:pt x="49" y="334"/>
                  </a:cubicBezTo>
                  <a:cubicBezTo>
                    <a:pt x="56" y="342"/>
                    <a:pt x="64" y="349"/>
                    <a:pt x="72" y="356"/>
                  </a:cubicBezTo>
                  <a:cubicBezTo>
                    <a:pt x="92" y="349"/>
                    <a:pt x="110" y="339"/>
                    <a:pt x="126" y="328"/>
                  </a:cubicBezTo>
                  <a:cubicBezTo>
                    <a:pt x="133" y="332"/>
                    <a:pt x="140" y="335"/>
                    <a:pt x="147" y="338"/>
                  </a:cubicBezTo>
                  <a:cubicBezTo>
                    <a:pt x="154" y="341"/>
                    <a:pt x="162" y="343"/>
                    <a:pt x="169" y="345"/>
                  </a:cubicBezTo>
                  <a:cubicBezTo>
                    <a:pt x="172" y="365"/>
                    <a:pt x="178" y="385"/>
                    <a:pt x="187" y="404"/>
                  </a:cubicBezTo>
                  <a:cubicBezTo>
                    <a:pt x="198" y="405"/>
                    <a:pt x="209" y="405"/>
                    <a:pt x="219" y="404"/>
                  </a:cubicBezTo>
                  <a:cubicBezTo>
                    <a:pt x="228" y="385"/>
                    <a:pt x="234" y="365"/>
                    <a:pt x="238" y="345"/>
                  </a:cubicBezTo>
                  <a:cubicBezTo>
                    <a:pt x="245" y="343"/>
                    <a:pt x="252" y="341"/>
                    <a:pt x="259" y="338"/>
                  </a:cubicBezTo>
                  <a:cubicBezTo>
                    <a:pt x="267" y="335"/>
                    <a:pt x="273" y="332"/>
                    <a:pt x="280" y="328"/>
                  </a:cubicBezTo>
                  <a:cubicBezTo>
                    <a:pt x="296" y="339"/>
                    <a:pt x="315" y="349"/>
                    <a:pt x="335" y="356"/>
                  </a:cubicBezTo>
                  <a:cubicBezTo>
                    <a:pt x="343" y="349"/>
                    <a:pt x="350" y="342"/>
                    <a:pt x="357" y="334"/>
                  </a:cubicBezTo>
                  <a:cubicBezTo>
                    <a:pt x="350" y="314"/>
                    <a:pt x="340" y="295"/>
                    <a:pt x="328" y="279"/>
                  </a:cubicBezTo>
                  <a:cubicBezTo>
                    <a:pt x="332" y="273"/>
                    <a:pt x="336" y="266"/>
                    <a:pt x="339" y="259"/>
                  </a:cubicBezTo>
                  <a:cubicBezTo>
                    <a:pt x="342" y="251"/>
                    <a:pt x="344" y="244"/>
                    <a:pt x="346" y="237"/>
                  </a:cubicBezTo>
                  <a:close/>
                  <a:moveTo>
                    <a:pt x="240" y="290"/>
                  </a:moveTo>
                  <a:cubicBezTo>
                    <a:pt x="216" y="300"/>
                    <a:pt x="190" y="300"/>
                    <a:pt x="167" y="290"/>
                  </a:cubicBezTo>
                  <a:cubicBezTo>
                    <a:pt x="144" y="281"/>
                    <a:pt x="125" y="262"/>
                    <a:pt x="115" y="239"/>
                  </a:cubicBezTo>
                  <a:cubicBezTo>
                    <a:pt x="106" y="216"/>
                    <a:pt x="106" y="189"/>
                    <a:pt x="115" y="166"/>
                  </a:cubicBezTo>
                  <a:cubicBezTo>
                    <a:pt x="125" y="143"/>
                    <a:pt x="144" y="124"/>
                    <a:pt x="167" y="114"/>
                  </a:cubicBezTo>
                  <a:cubicBezTo>
                    <a:pt x="190" y="105"/>
                    <a:pt x="216" y="105"/>
                    <a:pt x="240" y="114"/>
                  </a:cubicBezTo>
                  <a:cubicBezTo>
                    <a:pt x="263" y="124"/>
                    <a:pt x="282" y="143"/>
                    <a:pt x="291" y="166"/>
                  </a:cubicBezTo>
                  <a:cubicBezTo>
                    <a:pt x="301" y="189"/>
                    <a:pt x="301" y="216"/>
                    <a:pt x="291" y="239"/>
                  </a:cubicBezTo>
                  <a:cubicBezTo>
                    <a:pt x="282" y="262"/>
                    <a:pt x="263" y="281"/>
                    <a:pt x="240" y="29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5AE5932-5342-0342-943B-1AF4B24A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737" y="1751032"/>
              <a:ext cx="3346318" cy="4320114"/>
            </a:xfrm>
            <a:custGeom>
              <a:avLst/>
              <a:gdLst>
                <a:gd name="T0" fmla="*/ 522 w 925"/>
                <a:gd name="T1" fmla="*/ 1184 h 1194"/>
                <a:gd name="T2" fmla="*/ 564 w 925"/>
                <a:gd name="T3" fmla="*/ 941 h 1194"/>
                <a:gd name="T4" fmla="*/ 578 w 925"/>
                <a:gd name="T5" fmla="*/ 937 h 1194"/>
                <a:gd name="T6" fmla="*/ 665 w 925"/>
                <a:gd name="T7" fmla="*/ 963 h 1194"/>
                <a:gd name="T8" fmla="*/ 793 w 925"/>
                <a:gd name="T9" fmla="*/ 894 h 1194"/>
                <a:gd name="T10" fmla="*/ 784 w 925"/>
                <a:gd name="T11" fmla="*/ 847 h 1194"/>
                <a:gd name="T12" fmla="*/ 827 w 925"/>
                <a:gd name="T13" fmla="*/ 805 h 1194"/>
                <a:gd name="T14" fmla="*/ 834 w 925"/>
                <a:gd name="T15" fmla="*/ 792 h 1194"/>
                <a:gd name="T16" fmla="*/ 804 w 925"/>
                <a:gd name="T17" fmla="*/ 777 h 1194"/>
                <a:gd name="T18" fmla="*/ 844 w 925"/>
                <a:gd name="T19" fmla="*/ 752 h 1194"/>
                <a:gd name="T20" fmla="*/ 842 w 925"/>
                <a:gd name="T21" fmla="*/ 734 h 1194"/>
                <a:gd name="T22" fmla="*/ 839 w 925"/>
                <a:gd name="T23" fmla="*/ 689 h 1194"/>
                <a:gd name="T24" fmla="*/ 849 w 925"/>
                <a:gd name="T25" fmla="*/ 676 h 1194"/>
                <a:gd name="T26" fmla="*/ 847 w 925"/>
                <a:gd name="T27" fmla="*/ 554 h 1194"/>
                <a:gd name="T28" fmla="*/ 817 w 925"/>
                <a:gd name="T29" fmla="*/ 387 h 1194"/>
                <a:gd name="T30" fmla="*/ 426 w 925"/>
                <a:gd name="T31" fmla="*/ 20 h 1194"/>
                <a:gd name="T32" fmla="*/ 103 w 925"/>
                <a:gd name="T33" fmla="*/ 635 h 1194"/>
                <a:gd name="T34" fmla="*/ 125 w 925"/>
                <a:gd name="T35" fmla="*/ 718 h 1194"/>
                <a:gd name="T36" fmla="*/ 87 w 925"/>
                <a:gd name="T37" fmla="*/ 965 h 1194"/>
                <a:gd name="T38" fmla="*/ 68 w 925"/>
                <a:gd name="T39" fmla="*/ 961 h 1194"/>
                <a:gd name="T40" fmla="*/ 106 w 925"/>
                <a:gd name="T41" fmla="*/ 719 h 1194"/>
                <a:gd name="T42" fmla="*/ 84 w 925"/>
                <a:gd name="T43" fmla="*/ 642 h 1194"/>
                <a:gd name="T44" fmla="*/ 426 w 925"/>
                <a:gd name="T45" fmla="*/ 0 h 1194"/>
                <a:gd name="T46" fmla="*/ 836 w 925"/>
                <a:gd name="T47" fmla="*/ 387 h 1194"/>
                <a:gd name="T48" fmla="*/ 863 w 925"/>
                <a:gd name="T49" fmla="*/ 543 h 1194"/>
                <a:gd name="T50" fmla="*/ 858 w 925"/>
                <a:gd name="T51" fmla="*/ 694 h 1194"/>
                <a:gd name="T52" fmla="*/ 861 w 925"/>
                <a:gd name="T53" fmla="*/ 731 h 1194"/>
                <a:gd name="T54" fmla="*/ 862 w 925"/>
                <a:gd name="T55" fmla="*/ 760 h 1194"/>
                <a:gd name="T56" fmla="*/ 851 w 925"/>
                <a:gd name="T57" fmla="*/ 782 h 1194"/>
                <a:gd name="T58" fmla="*/ 839 w 925"/>
                <a:gd name="T59" fmla="*/ 820 h 1194"/>
                <a:gd name="T60" fmla="*/ 804 w 925"/>
                <a:gd name="T61" fmla="*/ 849 h 1194"/>
                <a:gd name="T62" fmla="*/ 812 w 925"/>
                <a:gd name="T63" fmla="*/ 890 h 1194"/>
                <a:gd name="T64" fmla="*/ 661 w 925"/>
                <a:gd name="T65" fmla="*/ 982 h 1194"/>
                <a:gd name="T66" fmla="*/ 561 w 925"/>
                <a:gd name="T67" fmla="*/ 1022 h 1194"/>
                <a:gd name="T68" fmla="*/ 532 w 925"/>
                <a:gd name="T69" fmla="*/ 1194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5" h="1194">
                  <a:moveTo>
                    <a:pt x="532" y="1194"/>
                  </a:moveTo>
                  <a:cubicBezTo>
                    <a:pt x="526" y="1194"/>
                    <a:pt x="522" y="1190"/>
                    <a:pt x="522" y="1184"/>
                  </a:cubicBezTo>
                  <a:cubicBezTo>
                    <a:pt x="522" y="1183"/>
                    <a:pt x="521" y="1140"/>
                    <a:pt x="541" y="1019"/>
                  </a:cubicBezTo>
                  <a:cubicBezTo>
                    <a:pt x="544" y="1001"/>
                    <a:pt x="553" y="966"/>
                    <a:pt x="564" y="941"/>
                  </a:cubicBezTo>
                  <a:cubicBezTo>
                    <a:pt x="565" y="938"/>
                    <a:pt x="567" y="936"/>
                    <a:pt x="570" y="936"/>
                  </a:cubicBezTo>
                  <a:cubicBezTo>
                    <a:pt x="573" y="935"/>
                    <a:pt x="575" y="935"/>
                    <a:pt x="578" y="937"/>
                  </a:cubicBezTo>
                  <a:cubicBezTo>
                    <a:pt x="580" y="938"/>
                    <a:pt x="580" y="938"/>
                    <a:pt x="580" y="938"/>
                  </a:cubicBezTo>
                  <a:cubicBezTo>
                    <a:pt x="591" y="943"/>
                    <a:pt x="609" y="950"/>
                    <a:pt x="665" y="963"/>
                  </a:cubicBezTo>
                  <a:cubicBezTo>
                    <a:pt x="719" y="976"/>
                    <a:pt x="771" y="961"/>
                    <a:pt x="791" y="939"/>
                  </a:cubicBezTo>
                  <a:cubicBezTo>
                    <a:pt x="799" y="929"/>
                    <a:pt x="797" y="910"/>
                    <a:pt x="793" y="894"/>
                  </a:cubicBezTo>
                  <a:cubicBezTo>
                    <a:pt x="792" y="889"/>
                    <a:pt x="791" y="885"/>
                    <a:pt x="790" y="880"/>
                  </a:cubicBezTo>
                  <a:cubicBezTo>
                    <a:pt x="786" y="867"/>
                    <a:pt x="784" y="856"/>
                    <a:pt x="784" y="847"/>
                  </a:cubicBezTo>
                  <a:cubicBezTo>
                    <a:pt x="786" y="830"/>
                    <a:pt x="801" y="821"/>
                    <a:pt x="814" y="813"/>
                  </a:cubicBezTo>
                  <a:cubicBezTo>
                    <a:pt x="818" y="811"/>
                    <a:pt x="823" y="808"/>
                    <a:pt x="827" y="805"/>
                  </a:cubicBezTo>
                  <a:cubicBezTo>
                    <a:pt x="830" y="802"/>
                    <a:pt x="832" y="800"/>
                    <a:pt x="833" y="797"/>
                  </a:cubicBezTo>
                  <a:cubicBezTo>
                    <a:pt x="834" y="796"/>
                    <a:pt x="835" y="794"/>
                    <a:pt x="834" y="792"/>
                  </a:cubicBezTo>
                  <a:cubicBezTo>
                    <a:pt x="833" y="791"/>
                    <a:pt x="827" y="787"/>
                    <a:pt x="813" y="786"/>
                  </a:cubicBezTo>
                  <a:cubicBezTo>
                    <a:pt x="808" y="786"/>
                    <a:pt x="804" y="782"/>
                    <a:pt x="804" y="777"/>
                  </a:cubicBezTo>
                  <a:cubicBezTo>
                    <a:pt x="803" y="772"/>
                    <a:pt x="807" y="768"/>
                    <a:pt x="811" y="767"/>
                  </a:cubicBezTo>
                  <a:cubicBezTo>
                    <a:pt x="829" y="762"/>
                    <a:pt x="842" y="755"/>
                    <a:pt x="844" y="752"/>
                  </a:cubicBezTo>
                  <a:cubicBezTo>
                    <a:pt x="844" y="752"/>
                    <a:pt x="844" y="750"/>
                    <a:pt x="843" y="740"/>
                  </a:cubicBezTo>
                  <a:cubicBezTo>
                    <a:pt x="842" y="734"/>
                    <a:pt x="842" y="734"/>
                    <a:pt x="842" y="734"/>
                  </a:cubicBezTo>
                  <a:cubicBezTo>
                    <a:pt x="841" y="726"/>
                    <a:pt x="839" y="717"/>
                    <a:pt x="839" y="708"/>
                  </a:cubicBezTo>
                  <a:cubicBezTo>
                    <a:pt x="838" y="701"/>
                    <a:pt x="838" y="694"/>
                    <a:pt x="839" y="689"/>
                  </a:cubicBezTo>
                  <a:cubicBezTo>
                    <a:pt x="839" y="687"/>
                    <a:pt x="840" y="685"/>
                    <a:pt x="841" y="683"/>
                  </a:cubicBezTo>
                  <a:cubicBezTo>
                    <a:pt x="842" y="679"/>
                    <a:pt x="845" y="676"/>
                    <a:pt x="849" y="676"/>
                  </a:cubicBezTo>
                  <a:cubicBezTo>
                    <a:pt x="872" y="673"/>
                    <a:pt x="894" y="662"/>
                    <a:pt x="899" y="650"/>
                  </a:cubicBezTo>
                  <a:cubicBezTo>
                    <a:pt x="903" y="637"/>
                    <a:pt x="871" y="589"/>
                    <a:pt x="847" y="554"/>
                  </a:cubicBezTo>
                  <a:cubicBezTo>
                    <a:pt x="815" y="509"/>
                    <a:pt x="816" y="451"/>
                    <a:pt x="817" y="404"/>
                  </a:cubicBezTo>
                  <a:cubicBezTo>
                    <a:pt x="817" y="398"/>
                    <a:pt x="817" y="393"/>
                    <a:pt x="817" y="387"/>
                  </a:cubicBezTo>
                  <a:cubicBezTo>
                    <a:pt x="817" y="340"/>
                    <a:pt x="788" y="226"/>
                    <a:pt x="754" y="173"/>
                  </a:cubicBezTo>
                  <a:cubicBezTo>
                    <a:pt x="743" y="158"/>
                    <a:pt x="646" y="20"/>
                    <a:pt x="426" y="20"/>
                  </a:cubicBezTo>
                  <a:cubicBezTo>
                    <a:pt x="172" y="20"/>
                    <a:pt x="52" y="199"/>
                    <a:pt x="34" y="320"/>
                  </a:cubicBezTo>
                  <a:cubicBezTo>
                    <a:pt x="20" y="414"/>
                    <a:pt x="74" y="558"/>
                    <a:pt x="103" y="635"/>
                  </a:cubicBezTo>
                  <a:cubicBezTo>
                    <a:pt x="110" y="654"/>
                    <a:pt x="116" y="669"/>
                    <a:pt x="119" y="680"/>
                  </a:cubicBezTo>
                  <a:cubicBezTo>
                    <a:pt x="122" y="690"/>
                    <a:pt x="124" y="703"/>
                    <a:pt x="125" y="718"/>
                  </a:cubicBezTo>
                  <a:cubicBezTo>
                    <a:pt x="126" y="729"/>
                    <a:pt x="126" y="742"/>
                    <a:pt x="125" y="754"/>
                  </a:cubicBezTo>
                  <a:cubicBezTo>
                    <a:pt x="124" y="779"/>
                    <a:pt x="111" y="850"/>
                    <a:pt x="87" y="965"/>
                  </a:cubicBezTo>
                  <a:cubicBezTo>
                    <a:pt x="86" y="970"/>
                    <a:pt x="81" y="974"/>
                    <a:pt x="76" y="973"/>
                  </a:cubicBezTo>
                  <a:cubicBezTo>
                    <a:pt x="70" y="971"/>
                    <a:pt x="67" y="966"/>
                    <a:pt x="68" y="961"/>
                  </a:cubicBezTo>
                  <a:cubicBezTo>
                    <a:pt x="92" y="849"/>
                    <a:pt x="105" y="777"/>
                    <a:pt x="106" y="753"/>
                  </a:cubicBezTo>
                  <a:cubicBezTo>
                    <a:pt x="107" y="741"/>
                    <a:pt x="107" y="730"/>
                    <a:pt x="106" y="719"/>
                  </a:cubicBezTo>
                  <a:cubicBezTo>
                    <a:pt x="105" y="706"/>
                    <a:pt x="103" y="695"/>
                    <a:pt x="100" y="686"/>
                  </a:cubicBezTo>
                  <a:cubicBezTo>
                    <a:pt x="97" y="675"/>
                    <a:pt x="91" y="660"/>
                    <a:pt x="84" y="642"/>
                  </a:cubicBezTo>
                  <a:cubicBezTo>
                    <a:pt x="53" y="557"/>
                    <a:pt x="0" y="416"/>
                    <a:pt x="15" y="317"/>
                  </a:cubicBezTo>
                  <a:cubicBezTo>
                    <a:pt x="34" y="190"/>
                    <a:pt x="160" y="0"/>
                    <a:pt x="426" y="0"/>
                  </a:cubicBezTo>
                  <a:cubicBezTo>
                    <a:pt x="656" y="0"/>
                    <a:pt x="759" y="146"/>
                    <a:pt x="770" y="163"/>
                  </a:cubicBezTo>
                  <a:cubicBezTo>
                    <a:pt x="808" y="220"/>
                    <a:pt x="836" y="338"/>
                    <a:pt x="836" y="387"/>
                  </a:cubicBezTo>
                  <a:cubicBezTo>
                    <a:pt x="836" y="393"/>
                    <a:pt x="836" y="398"/>
                    <a:pt x="836" y="404"/>
                  </a:cubicBezTo>
                  <a:cubicBezTo>
                    <a:pt x="836" y="448"/>
                    <a:pt x="835" y="503"/>
                    <a:pt x="863" y="543"/>
                  </a:cubicBezTo>
                  <a:cubicBezTo>
                    <a:pt x="902" y="599"/>
                    <a:pt x="925" y="635"/>
                    <a:pt x="917" y="657"/>
                  </a:cubicBezTo>
                  <a:cubicBezTo>
                    <a:pt x="910" y="677"/>
                    <a:pt x="883" y="690"/>
                    <a:pt x="858" y="694"/>
                  </a:cubicBezTo>
                  <a:cubicBezTo>
                    <a:pt x="858" y="698"/>
                    <a:pt x="858" y="702"/>
                    <a:pt x="858" y="707"/>
                  </a:cubicBezTo>
                  <a:cubicBezTo>
                    <a:pt x="859" y="715"/>
                    <a:pt x="860" y="724"/>
                    <a:pt x="861" y="731"/>
                  </a:cubicBezTo>
                  <a:cubicBezTo>
                    <a:pt x="862" y="737"/>
                    <a:pt x="862" y="737"/>
                    <a:pt x="862" y="737"/>
                  </a:cubicBezTo>
                  <a:cubicBezTo>
                    <a:pt x="864" y="748"/>
                    <a:pt x="864" y="755"/>
                    <a:pt x="862" y="760"/>
                  </a:cubicBezTo>
                  <a:cubicBezTo>
                    <a:pt x="859" y="767"/>
                    <a:pt x="852" y="772"/>
                    <a:pt x="845" y="776"/>
                  </a:cubicBezTo>
                  <a:cubicBezTo>
                    <a:pt x="847" y="778"/>
                    <a:pt x="849" y="780"/>
                    <a:pt x="851" y="782"/>
                  </a:cubicBezTo>
                  <a:cubicBezTo>
                    <a:pt x="854" y="787"/>
                    <a:pt x="856" y="795"/>
                    <a:pt x="851" y="806"/>
                  </a:cubicBezTo>
                  <a:cubicBezTo>
                    <a:pt x="849" y="811"/>
                    <a:pt x="845" y="815"/>
                    <a:pt x="839" y="820"/>
                  </a:cubicBezTo>
                  <a:cubicBezTo>
                    <a:pt x="834" y="824"/>
                    <a:pt x="829" y="827"/>
                    <a:pt x="824" y="830"/>
                  </a:cubicBezTo>
                  <a:cubicBezTo>
                    <a:pt x="814" y="836"/>
                    <a:pt x="804" y="842"/>
                    <a:pt x="804" y="849"/>
                  </a:cubicBezTo>
                  <a:cubicBezTo>
                    <a:pt x="803" y="854"/>
                    <a:pt x="806" y="865"/>
                    <a:pt x="809" y="875"/>
                  </a:cubicBezTo>
                  <a:cubicBezTo>
                    <a:pt x="810" y="880"/>
                    <a:pt x="811" y="885"/>
                    <a:pt x="812" y="890"/>
                  </a:cubicBezTo>
                  <a:cubicBezTo>
                    <a:pt x="817" y="911"/>
                    <a:pt x="820" y="935"/>
                    <a:pt x="805" y="951"/>
                  </a:cubicBezTo>
                  <a:cubicBezTo>
                    <a:pt x="783" y="977"/>
                    <a:pt x="724" y="997"/>
                    <a:pt x="661" y="982"/>
                  </a:cubicBezTo>
                  <a:cubicBezTo>
                    <a:pt x="614" y="971"/>
                    <a:pt x="592" y="965"/>
                    <a:pt x="578" y="958"/>
                  </a:cubicBezTo>
                  <a:cubicBezTo>
                    <a:pt x="569" y="980"/>
                    <a:pt x="563" y="1008"/>
                    <a:pt x="561" y="1022"/>
                  </a:cubicBezTo>
                  <a:cubicBezTo>
                    <a:pt x="541" y="1141"/>
                    <a:pt x="542" y="1184"/>
                    <a:pt x="542" y="1184"/>
                  </a:cubicBezTo>
                  <a:cubicBezTo>
                    <a:pt x="542" y="1189"/>
                    <a:pt x="537" y="1194"/>
                    <a:pt x="532" y="1194"/>
                  </a:cubicBezTo>
                  <a:cubicBezTo>
                    <a:pt x="532" y="1194"/>
                    <a:pt x="532" y="1194"/>
                    <a:pt x="532" y="119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1D15FC-F38C-3744-A6A4-1E99C82D0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21" y="1697916"/>
              <a:ext cx="1102160" cy="67871"/>
            </a:xfrm>
            <a:custGeom>
              <a:avLst/>
              <a:gdLst>
                <a:gd name="T0" fmla="*/ 295 w 305"/>
                <a:gd name="T1" fmla="*/ 19 h 19"/>
                <a:gd name="T2" fmla="*/ 9 w 305"/>
                <a:gd name="T3" fmla="*/ 19 h 19"/>
                <a:gd name="T4" fmla="*/ 0 w 305"/>
                <a:gd name="T5" fmla="*/ 10 h 19"/>
                <a:gd name="T6" fmla="*/ 9 w 305"/>
                <a:gd name="T7" fmla="*/ 0 h 19"/>
                <a:gd name="T8" fmla="*/ 295 w 305"/>
                <a:gd name="T9" fmla="*/ 0 h 19"/>
                <a:gd name="T10" fmla="*/ 305 w 305"/>
                <a:gd name="T11" fmla="*/ 10 h 19"/>
                <a:gd name="T12" fmla="*/ 295 w 305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19">
                  <a:moveTo>
                    <a:pt x="295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5" y="4"/>
                    <a:pt x="305" y="10"/>
                  </a:cubicBezTo>
                  <a:cubicBezTo>
                    <a:pt x="305" y="15"/>
                    <a:pt x="300" y="19"/>
                    <a:pt x="295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F3DEA6-5512-E149-B550-E6F00E7E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21" y="1907430"/>
              <a:ext cx="827726" cy="72297"/>
            </a:xfrm>
            <a:custGeom>
              <a:avLst/>
              <a:gdLst>
                <a:gd name="T0" fmla="*/ 219 w 229"/>
                <a:gd name="T1" fmla="*/ 20 h 20"/>
                <a:gd name="T2" fmla="*/ 9 w 229"/>
                <a:gd name="T3" fmla="*/ 20 h 20"/>
                <a:gd name="T4" fmla="*/ 0 w 229"/>
                <a:gd name="T5" fmla="*/ 10 h 20"/>
                <a:gd name="T6" fmla="*/ 9 w 229"/>
                <a:gd name="T7" fmla="*/ 0 h 20"/>
                <a:gd name="T8" fmla="*/ 219 w 229"/>
                <a:gd name="T9" fmla="*/ 0 h 20"/>
                <a:gd name="T10" fmla="*/ 229 w 229"/>
                <a:gd name="T11" fmla="*/ 10 h 20"/>
                <a:gd name="T12" fmla="*/ 219 w 22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">
                  <a:moveTo>
                    <a:pt x="21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4" y="0"/>
                    <a:pt x="229" y="5"/>
                    <a:pt x="229" y="10"/>
                  </a:cubicBezTo>
                  <a:cubicBezTo>
                    <a:pt x="229" y="16"/>
                    <a:pt x="224" y="20"/>
                    <a:pt x="21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F50F138-F69E-8549-9DDD-A669DF0AF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21" y="2121370"/>
              <a:ext cx="1102160" cy="72297"/>
            </a:xfrm>
            <a:custGeom>
              <a:avLst/>
              <a:gdLst>
                <a:gd name="T0" fmla="*/ 295 w 305"/>
                <a:gd name="T1" fmla="*/ 20 h 20"/>
                <a:gd name="T2" fmla="*/ 9 w 305"/>
                <a:gd name="T3" fmla="*/ 20 h 20"/>
                <a:gd name="T4" fmla="*/ 0 w 305"/>
                <a:gd name="T5" fmla="*/ 10 h 20"/>
                <a:gd name="T6" fmla="*/ 9 w 305"/>
                <a:gd name="T7" fmla="*/ 0 h 20"/>
                <a:gd name="T8" fmla="*/ 295 w 305"/>
                <a:gd name="T9" fmla="*/ 0 h 20"/>
                <a:gd name="T10" fmla="*/ 305 w 305"/>
                <a:gd name="T11" fmla="*/ 10 h 20"/>
                <a:gd name="T12" fmla="*/ 295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95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5" y="5"/>
                    <a:pt x="305" y="10"/>
                  </a:cubicBezTo>
                  <a:cubicBezTo>
                    <a:pt x="305" y="15"/>
                    <a:pt x="300" y="20"/>
                    <a:pt x="295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300C505-9D2C-2A42-AFEB-D36507A4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21" y="2333835"/>
              <a:ext cx="827726" cy="69346"/>
            </a:xfrm>
            <a:custGeom>
              <a:avLst/>
              <a:gdLst>
                <a:gd name="T0" fmla="*/ 219 w 229"/>
                <a:gd name="T1" fmla="*/ 19 h 19"/>
                <a:gd name="T2" fmla="*/ 9 w 229"/>
                <a:gd name="T3" fmla="*/ 19 h 19"/>
                <a:gd name="T4" fmla="*/ 0 w 229"/>
                <a:gd name="T5" fmla="*/ 10 h 19"/>
                <a:gd name="T6" fmla="*/ 9 w 229"/>
                <a:gd name="T7" fmla="*/ 0 h 19"/>
                <a:gd name="T8" fmla="*/ 219 w 229"/>
                <a:gd name="T9" fmla="*/ 0 h 19"/>
                <a:gd name="T10" fmla="*/ 229 w 229"/>
                <a:gd name="T11" fmla="*/ 10 h 19"/>
                <a:gd name="T12" fmla="*/ 219 w 229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9">
                  <a:moveTo>
                    <a:pt x="21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4" y="0"/>
                    <a:pt x="229" y="4"/>
                    <a:pt x="229" y="10"/>
                  </a:cubicBezTo>
                  <a:cubicBezTo>
                    <a:pt x="229" y="15"/>
                    <a:pt x="224" y="19"/>
                    <a:pt x="219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D8C3C49-E664-4040-A8E8-A3A751F67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21" y="2547775"/>
              <a:ext cx="1102160" cy="67871"/>
            </a:xfrm>
            <a:custGeom>
              <a:avLst/>
              <a:gdLst>
                <a:gd name="T0" fmla="*/ 295 w 305"/>
                <a:gd name="T1" fmla="*/ 19 h 19"/>
                <a:gd name="T2" fmla="*/ 9 w 305"/>
                <a:gd name="T3" fmla="*/ 19 h 19"/>
                <a:gd name="T4" fmla="*/ 0 w 305"/>
                <a:gd name="T5" fmla="*/ 9 h 19"/>
                <a:gd name="T6" fmla="*/ 9 w 305"/>
                <a:gd name="T7" fmla="*/ 0 h 19"/>
                <a:gd name="T8" fmla="*/ 295 w 305"/>
                <a:gd name="T9" fmla="*/ 0 h 19"/>
                <a:gd name="T10" fmla="*/ 305 w 305"/>
                <a:gd name="T11" fmla="*/ 9 h 19"/>
                <a:gd name="T12" fmla="*/ 295 w 305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19">
                  <a:moveTo>
                    <a:pt x="295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5" y="4"/>
                    <a:pt x="305" y="9"/>
                  </a:cubicBezTo>
                  <a:cubicBezTo>
                    <a:pt x="305" y="15"/>
                    <a:pt x="300" y="19"/>
                    <a:pt x="295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9AA1396-578D-6B44-BBD3-B7F432AC1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8406" y="2087435"/>
              <a:ext cx="354107" cy="355584"/>
            </a:xfrm>
            <a:custGeom>
              <a:avLst/>
              <a:gdLst>
                <a:gd name="T0" fmla="*/ 49 w 98"/>
                <a:gd name="T1" fmla="*/ 98 h 98"/>
                <a:gd name="T2" fmla="*/ 0 w 98"/>
                <a:gd name="T3" fmla="*/ 49 h 98"/>
                <a:gd name="T4" fmla="*/ 49 w 98"/>
                <a:gd name="T5" fmla="*/ 0 h 98"/>
                <a:gd name="T6" fmla="*/ 98 w 98"/>
                <a:gd name="T7" fmla="*/ 49 h 98"/>
                <a:gd name="T8" fmla="*/ 49 w 98"/>
                <a:gd name="T9" fmla="*/ 98 h 98"/>
                <a:gd name="T10" fmla="*/ 49 w 98"/>
                <a:gd name="T11" fmla="*/ 20 h 98"/>
                <a:gd name="T12" fmla="*/ 20 w 98"/>
                <a:gd name="T13" fmla="*/ 49 h 98"/>
                <a:gd name="T14" fmla="*/ 49 w 98"/>
                <a:gd name="T15" fmla="*/ 79 h 98"/>
                <a:gd name="T16" fmla="*/ 78 w 98"/>
                <a:gd name="T17" fmla="*/ 49 h 98"/>
                <a:gd name="T18" fmla="*/ 49 w 98"/>
                <a:gd name="T19" fmla="*/ 2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9" y="98"/>
                  </a:cubicBezTo>
                  <a:close/>
                  <a:moveTo>
                    <a:pt x="49" y="20"/>
                  </a:moveTo>
                  <a:cubicBezTo>
                    <a:pt x="33" y="20"/>
                    <a:pt x="20" y="33"/>
                    <a:pt x="20" y="49"/>
                  </a:cubicBezTo>
                  <a:cubicBezTo>
                    <a:pt x="20" y="65"/>
                    <a:pt x="33" y="79"/>
                    <a:pt x="49" y="79"/>
                  </a:cubicBezTo>
                  <a:cubicBezTo>
                    <a:pt x="65" y="79"/>
                    <a:pt x="78" y="65"/>
                    <a:pt x="78" y="49"/>
                  </a:cubicBezTo>
                  <a:cubicBezTo>
                    <a:pt x="78" y="33"/>
                    <a:pt x="65" y="20"/>
                    <a:pt x="4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CC0BD55-CA26-CD49-8D21-6C26F3B50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8406" y="2655483"/>
              <a:ext cx="354107" cy="355584"/>
            </a:xfrm>
            <a:custGeom>
              <a:avLst/>
              <a:gdLst>
                <a:gd name="T0" fmla="*/ 49 w 98"/>
                <a:gd name="T1" fmla="*/ 98 h 98"/>
                <a:gd name="T2" fmla="*/ 0 w 98"/>
                <a:gd name="T3" fmla="*/ 49 h 98"/>
                <a:gd name="T4" fmla="*/ 49 w 98"/>
                <a:gd name="T5" fmla="*/ 0 h 98"/>
                <a:gd name="T6" fmla="*/ 98 w 98"/>
                <a:gd name="T7" fmla="*/ 49 h 98"/>
                <a:gd name="T8" fmla="*/ 49 w 98"/>
                <a:gd name="T9" fmla="*/ 98 h 98"/>
                <a:gd name="T10" fmla="*/ 49 w 98"/>
                <a:gd name="T11" fmla="*/ 19 h 98"/>
                <a:gd name="T12" fmla="*/ 20 w 98"/>
                <a:gd name="T13" fmla="*/ 49 h 98"/>
                <a:gd name="T14" fmla="*/ 49 w 98"/>
                <a:gd name="T15" fmla="*/ 78 h 98"/>
                <a:gd name="T16" fmla="*/ 78 w 98"/>
                <a:gd name="T17" fmla="*/ 49 h 98"/>
                <a:gd name="T18" fmla="*/ 49 w 98"/>
                <a:gd name="T19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9" y="98"/>
                  </a:cubicBezTo>
                  <a:close/>
                  <a:moveTo>
                    <a:pt x="49" y="19"/>
                  </a:moveTo>
                  <a:cubicBezTo>
                    <a:pt x="33" y="19"/>
                    <a:pt x="20" y="33"/>
                    <a:pt x="20" y="49"/>
                  </a:cubicBezTo>
                  <a:cubicBezTo>
                    <a:pt x="20" y="65"/>
                    <a:pt x="33" y="78"/>
                    <a:pt x="49" y="78"/>
                  </a:cubicBezTo>
                  <a:cubicBezTo>
                    <a:pt x="65" y="78"/>
                    <a:pt x="78" y="65"/>
                    <a:pt x="78" y="49"/>
                  </a:cubicBezTo>
                  <a:cubicBezTo>
                    <a:pt x="78" y="33"/>
                    <a:pt x="65" y="19"/>
                    <a:pt x="49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EF76FBD-EE55-8941-9452-6AB896D83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8406" y="1523813"/>
              <a:ext cx="354107" cy="354108"/>
            </a:xfrm>
            <a:custGeom>
              <a:avLst/>
              <a:gdLst>
                <a:gd name="T0" fmla="*/ 49 w 98"/>
                <a:gd name="T1" fmla="*/ 98 h 98"/>
                <a:gd name="T2" fmla="*/ 0 w 98"/>
                <a:gd name="T3" fmla="*/ 49 h 98"/>
                <a:gd name="T4" fmla="*/ 49 w 98"/>
                <a:gd name="T5" fmla="*/ 0 h 98"/>
                <a:gd name="T6" fmla="*/ 98 w 98"/>
                <a:gd name="T7" fmla="*/ 49 h 98"/>
                <a:gd name="T8" fmla="*/ 49 w 98"/>
                <a:gd name="T9" fmla="*/ 98 h 98"/>
                <a:gd name="T10" fmla="*/ 49 w 98"/>
                <a:gd name="T11" fmla="*/ 19 h 98"/>
                <a:gd name="T12" fmla="*/ 20 w 98"/>
                <a:gd name="T13" fmla="*/ 49 h 98"/>
                <a:gd name="T14" fmla="*/ 49 w 98"/>
                <a:gd name="T15" fmla="*/ 78 h 98"/>
                <a:gd name="T16" fmla="*/ 78 w 98"/>
                <a:gd name="T17" fmla="*/ 49 h 98"/>
                <a:gd name="T18" fmla="*/ 49 w 98"/>
                <a:gd name="T19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9" y="98"/>
                  </a:cubicBezTo>
                  <a:close/>
                  <a:moveTo>
                    <a:pt x="49" y="19"/>
                  </a:moveTo>
                  <a:cubicBezTo>
                    <a:pt x="33" y="19"/>
                    <a:pt x="20" y="32"/>
                    <a:pt x="20" y="49"/>
                  </a:cubicBezTo>
                  <a:cubicBezTo>
                    <a:pt x="20" y="65"/>
                    <a:pt x="33" y="78"/>
                    <a:pt x="49" y="78"/>
                  </a:cubicBezTo>
                  <a:cubicBezTo>
                    <a:pt x="65" y="78"/>
                    <a:pt x="78" y="65"/>
                    <a:pt x="78" y="49"/>
                  </a:cubicBezTo>
                  <a:cubicBezTo>
                    <a:pt x="78" y="32"/>
                    <a:pt x="65" y="19"/>
                    <a:pt x="49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D13DCB-5336-E54C-AE59-FAEF8F6E7A10}"/>
              </a:ext>
            </a:extLst>
          </p:cNvPr>
          <p:cNvGrpSpPr/>
          <p:nvPr/>
        </p:nvGrpSpPr>
        <p:grpSpPr>
          <a:xfrm>
            <a:off x="6789781" y="1955244"/>
            <a:ext cx="2518585" cy="599228"/>
            <a:chOff x="626777" y="1867350"/>
            <a:chExt cx="2518585" cy="59922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6CEF970-5061-6A49-B539-B08CA655A150}"/>
                </a:ext>
              </a:extLst>
            </p:cNvPr>
            <p:cNvSpPr/>
            <p:nvPr/>
          </p:nvSpPr>
          <p:spPr>
            <a:xfrm>
              <a:off x="626777" y="186735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D492E5-884E-584C-BBE1-04655CA6A14D}"/>
                </a:ext>
              </a:extLst>
            </p:cNvPr>
            <p:cNvSpPr txBox="1"/>
            <p:nvPr/>
          </p:nvSpPr>
          <p:spPr>
            <a:xfrm>
              <a:off x="1376742" y="1973839"/>
              <a:ext cx="1768620" cy="36420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AU" sz="20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Knowledge</a:t>
              </a:r>
            </a:p>
          </p:txBody>
        </p:sp>
        <p:sp>
          <p:nvSpPr>
            <p:cNvPr id="51" name="Shape 2540">
              <a:extLst>
                <a:ext uri="{FF2B5EF4-FFF2-40B4-BE49-F238E27FC236}">
                  <a16:creationId xmlns:a16="http://schemas.microsoft.com/office/drawing/2014/main" id="{BF4E2C34-7EA4-B24C-9DC7-03B2FC46BDF8}"/>
                </a:ext>
              </a:extLst>
            </p:cNvPr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905E0A-86FE-6143-B7AB-4B2728B9D2AE}"/>
              </a:ext>
            </a:extLst>
          </p:cNvPr>
          <p:cNvGrpSpPr/>
          <p:nvPr/>
        </p:nvGrpSpPr>
        <p:grpSpPr>
          <a:xfrm>
            <a:off x="6793094" y="2708761"/>
            <a:ext cx="2518583" cy="599228"/>
            <a:chOff x="3847831" y="1829745"/>
            <a:chExt cx="2518583" cy="59922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D6EFBF4-26D1-0343-B04C-F273DF6484C4}"/>
                </a:ext>
              </a:extLst>
            </p:cNvPr>
            <p:cNvSpPr/>
            <p:nvPr/>
          </p:nvSpPr>
          <p:spPr>
            <a:xfrm>
              <a:off x="3847831" y="1829745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1D7225-5CC7-B247-A58F-9C92190B98EC}"/>
                </a:ext>
              </a:extLst>
            </p:cNvPr>
            <p:cNvSpPr txBox="1"/>
            <p:nvPr/>
          </p:nvSpPr>
          <p:spPr>
            <a:xfrm>
              <a:off x="4597794" y="1947788"/>
              <a:ext cx="1768620" cy="36420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AU" sz="20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Skills</a:t>
              </a:r>
            </a:p>
          </p:txBody>
        </p:sp>
        <p:sp>
          <p:nvSpPr>
            <p:cNvPr id="55" name="Shape 2540">
              <a:extLst>
                <a:ext uri="{FF2B5EF4-FFF2-40B4-BE49-F238E27FC236}">
                  <a16:creationId xmlns:a16="http://schemas.microsoft.com/office/drawing/2014/main" id="{3DFB6733-8539-8444-BFEA-E85E13746E31}"/>
                </a:ext>
              </a:extLst>
            </p:cNvPr>
            <p:cNvSpPr/>
            <p:nvPr/>
          </p:nvSpPr>
          <p:spPr>
            <a:xfrm>
              <a:off x="4010512" y="19896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7533D2-B197-2C4A-BAA6-8D31B394E032}"/>
              </a:ext>
            </a:extLst>
          </p:cNvPr>
          <p:cNvGrpSpPr/>
          <p:nvPr/>
        </p:nvGrpSpPr>
        <p:grpSpPr>
          <a:xfrm>
            <a:off x="6793094" y="3469024"/>
            <a:ext cx="2518587" cy="599228"/>
            <a:chOff x="626777" y="3950939"/>
            <a:chExt cx="2518587" cy="59922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DB2C1A5-B5AF-5148-85F7-26E03421D24F}"/>
                </a:ext>
              </a:extLst>
            </p:cNvPr>
            <p:cNvSpPr/>
            <p:nvPr/>
          </p:nvSpPr>
          <p:spPr>
            <a:xfrm>
              <a:off x="626777" y="3950939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2FC846-5208-6247-BEBC-8FFEE71DC5AD}"/>
                </a:ext>
              </a:extLst>
            </p:cNvPr>
            <p:cNvSpPr txBox="1"/>
            <p:nvPr/>
          </p:nvSpPr>
          <p:spPr>
            <a:xfrm>
              <a:off x="1376744" y="4074643"/>
              <a:ext cx="1768620" cy="36420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AU" sz="20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Objectives</a:t>
              </a:r>
            </a:p>
          </p:txBody>
        </p:sp>
        <p:sp>
          <p:nvSpPr>
            <p:cNvPr id="59" name="Shape 2540">
              <a:extLst>
                <a:ext uri="{FF2B5EF4-FFF2-40B4-BE49-F238E27FC236}">
                  <a16:creationId xmlns:a16="http://schemas.microsoft.com/office/drawing/2014/main" id="{41816128-D275-C44E-A898-D1D51199F35B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644007-3131-9641-A2A7-473EC1C0DB09}"/>
              </a:ext>
            </a:extLst>
          </p:cNvPr>
          <p:cNvGrpSpPr/>
          <p:nvPr/>
        </p:nvGrpSpPr>
        <p:grpSpPr>
          <a:xfrm>
            <a:off x="6793094" y="4250876"/>
            <a:ext cx="2518584" cy="599228"/>
            <a:chOff x="3847831" y="3945810"/>
            <a:chExt cx="2518584" cy="59922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BE1DE2F-E92B-6E47-B4D7-DD6B440F9EE6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24F9B34-1513-3943-B206-FBC5A488AE46}"/>
                </a:ext>
              </a:extLst>
            </p:cNvPr>
            <p:cNvSpPr txBox="1"/>
            <p:nvPr/>
          </p:nvSpPr>
          <p:spPr>
            <a:xfrm>
              <a:off x="4597795" y="4074642"/>
              <a:ext cx="1768620" cy="36420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AU" sz="20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Practise</a:t>
              </a:r>
            </a:p>
          </p:txBody>
        </p:sp>
        <p:sp>
          <p:nvSpPr>
            <p:cNvPr id="63" name="Shape 2540">
              <a:extLst>
                <a:ext uri="{FF2B5EF4-FFF2-40B4-BE49-F238E27FC236}">
                  <a16:creationId xmlns:a16="http://schemas.microsoft.com/office/drawing/2014/main" id="{39FF03D8-BE01-6B4B-95B3-65B014953878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8A90AE-B332-4143-B7B7-246467549715}"/>
              </a:ext>
            </a:extLst>
          </p:cNvPr>
          <p:cNvGrpSpPr/>
          <p:nvPr/>
        </p:nvGrpSpPr>
        <p:grpSpPr>
          <a:xfrm>
            <a:off x="6793094" y="5032728"/>
            <a:ext cx="2518584" cy="599228"/>
            <a:chOff x="3847831" y="3945810"/>
            <a:chExt cx="2518584" cy="599228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A37FB8B-4721-3F45-A970-7CB7B9DBB541}"/>
                </a:ext>
              </a:extLst>
            </p:cNvPr>
            <p:cNvSpPr/>
            <p:nvPr/>
          </p:nvSpPr>
          <p:spPr>
            <a:xfrm>
              <a:off x="3847831" y="3945810"/>
              <a:ext cx="599228" cy="599228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36A7D-8313-AD47-92B0-2DCB5DC70906}"/>
                </a:ext>
              </a:extLst>
            </p:cNvPr>
            <p:cNvSpPr txBox="1"/>
            <p:nvPr/>
          </p:nvSpPr>
          <p:spPr>
            <a:xfrm>
              <a:off x="4597795" y="4092852"/>
              <a:ext cx="1768620" cy="32778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AU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Social Support</a:t>
              </a:r>
            </a:p>
          </p:txBody>
        </p:sp>
        <p:sp>
          <p:nvSpPr>
            <p:cNvPr id="67" name="Shape 2540">
              <a:extLst>
                <a:ext uri="{FF2B5EF4-FFF2-40B4-BE49-F238E27FC236}">
                  <a16:creationId xmlns:a16="http://schemas.microsoft.com/office/drawing/2014/main" id="{492F343B-160B-D044-AA35-9FB5D44EE958}"/>
                </a:ext>
              </a:extLst>
            </p:cNvPr>
            <p:cNvSpPr/>
            <p:nvPr/>
          </p:nvSpPr>
          <p:spPr>
            <a:xfrm>
              <a:off x="4007637" y="410576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26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Sources of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84691B-8E30-E84A-89CF-5420BF9A13E9}"/>
              </a:ext>
            </a:extLst>
          </p:cNvPr>
          <p:cNvGrpSpPr/>
          <p:nvPr/>
        </p:nvGrpSpPr>
        <p:grpSpPr>
          <a:xfrm>
            <a:off x="3891142" y="1547465"/>
            <a:ext cx="4380867" cy="4324906"/>
            <a:chOff x="3557724" y="1329720"/>
            <a:chExt cx="5078868" cy="501399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2D48E3-5E49-A445-9114-9196C764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896" y="1600809"/>
              <a:ext cx="2336696" cy="4742902"/>
            </a:xfrm>
            <a:custGeom>
              <a:avLst/>
              <a:gdLst>
                <a:gd name="T0" fmla="*/ 668 w 786"/>
                <a:gd name="T1" fmla="*/ 798 h 1595"/>
                <a:gd name="T2" fmla="*/ 666 w 786"/>
                <a:gd name="T3" fmla="*/ 797 h 1595"/>
                <a:gd name="T4" fmla="*/ 672 w 786"/>
                <a:gd name="T5" fmla="*/ 716 h 1595"/>
                <a:gd name="T6" fmla="*/ 643 w 786"/>
                <a:gd name="T7" fmla="*/ 645 h 1595"/>
                <a:gd name="T8" fmla="*/ 721 w 786"/>
                <a:gd name="T9" fmla="*/ 536 h 1595"/>
                <a:gd name="T10" fmla="*/ 646 w 786"/>
                <a:gd name="T11" fmla="*/ 310 h 1595"/>
                <a:gd name="T12" fmla="*/ 418 w 786"/>
                <a:gd name="T13" fmla="*/ 243 h 1595"/>
                <a:gd name="T14" fmla="*/ 376 w 786"/>
                <a:gd name="T15" fmla="*/ 83 h 1595"/>
                <a:gd name="T16" fmla="*/ 221 w 786"/>
                <a:gd name="T17" fmla="*/ 6 h 1595"/>
                <a:gd name="T18" fmla="*/ 77 w 786"/>
                <a:gd name="T19" fmla="*/ 28 h 1595"/>
                <a:gd name="T20" fmla="*/ 3 w 786"/>
                <a:gd name="T21" fmla="*/ 148 h 1595"/>
                <a:gd name="T22" fmla="*/ 2 w 786"/>
                <a:gd name="T23" fmla="*/ 149 h 1595"/>
                <a:gd name="T24" fmla="*/ 2 w 786"/>
                <a:gd name="T25" fmla="*/ 684 h 1595"/>
                <a:gd name="T26" fmla="*/ 2 w 786"/>
                <a:gd name="T27" fmla="*/ 684 h 1595"/>
                <a:gd name="T28" fmla="*/ 2 w 786"/>
                <a:gd name="T29" fmla="*/ 1298 h 1595"/>
                <a:gd name="T30" fmla="*/ 2 w 786"/>
                <a:gd name="T31" fmla="*/ 1302 h 1595"/>
                <a:gd name="T32" fmla="*/ 2 w 786"/>
                <a:gd name="T33" fmla="*/ 1433 h 1595"/>
                <a:gd name="T34" fmla="*/ 2 w 786"/>
                <a:gd name="T35" fmla="*/ 1433 h 1595"/>
                <a:gd name="T36" fmla="*/ 63 w 786"/>
                <a:gd name="T37" fmla="*/ 1554 h 1595"/>
                <a:gd name="T38" fmla="*/ 206 w 786"/>
                <a:gd name="T39" fmla="*/ 1595 h 1595"/>
                <a:gd name="T40" fmla="*/ 302 w 786"/>
                <a:gd name="T41" fmla="*/ 1582 h 1595"/>
                <a:gd name="T42" fmla="*/ 485 w 786"/>
                <a:gd name="T43" fmla="*/ 1428 h 1595"/>
                <a:gd name="T44" fmla="*/ 520 w 786"/>
                <a:gd name="T45" fmla="*/ 1281 h 1595"/>
                <a:gd name="T46" fmla="*/ 518 w 786"/>
                <a:gd name="T47" fmla="*/ 1272 h 1595"/>
                <a:gd name="T48" fmla="*/ 551 w 786"/>
                <a:gd name="T49" fmla="*/ 1276 h 1595"/>
                <a:gd name="T50" fmla="*/ 675 w 786"/>
                <a:gd name="T51" fmla="*/ 1231 h 1595"/>
                <a:gd name="T52" fmla="*/ 784 w 786"/>
                <a:gd name="T53" fmla="*/ 1012 h 1595"/>
                <a:gd name="T54" fmla="*/ 668 w 786"/>
                <a:gd name="T55" fmla="*/ 798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6" h="1595">
                  <a:moveTo>
                    <a:pt x="668" y="798"/>
                  </a:moveTo>
                  <a:cubicBezTo>
                    <a:pt x="667" y="798"/>
                    <a:pt x="666" y="797"/>
                    <a:pt x="666" y="797"/>
                  </a:cubicBezTo>
                  <a:cubicBezTo>
                    <a:pt x="674" y="772"/>
                    <a:pt x="677" y="744"/>
                    <a:pt x="672" y="716"/>
                  </a:cubicBezTo>
                  <a:cubicBezTo>
                    <a:pt x="668" y="689"/>
                    <a:pt x="658" y="664"/>
                    <a:pt x="643" y="645"/>
                  </a:cubicBezTo>
                  <a:cubicBezTo>
                    <a:pt x="682" y="624"/>
                    <a:pt x="711" y="584"/>
                    <a:pt x="721" y="536"/>
                  </a:cubicBezTo>
                  <a:cubicBezTo>
                    <a:pt x="739" y="454"/>
                    <a:pt x="711" y="369"/>
                    <a:pt x="646" y="310"/>
                  </a:cubicBezTo>
                  <a:cubicBezTo>
                    <a:pt x="583" y="251"/>
                    <a:pt x="497" y="227"/>
                    <a:pt x="418" y="243"/>
                  </a:cubicBezTo>
                  <a:cubicBezTo>
                    <a:pt x="433" y="190"/>
                    <a:pt x="417" y="128"/>
                    <a:pt x="376" y="83"/>
                  </a:cubicBezTo>
                  <a:cubicBezTo>
                    <a:pt x="340" y="42"/>
                    <a:pt x="285" y="14"/>
                    <a:pt x="221" y="6"/>
                  </a:cubicBezTo>
                  <a:cubicBezTo>
                    <a:pt x="182" y="0"/>
                    <a:pt x="126" y="0"/>
                    <a:pt x="77" y="28"/>
                  </a:cubicBezTo>
                  <a:cubicBezTo>
                    <a:pt x="31" y="55"/>
                    <a:pt x="2" y="101"/>
                    <a:pt x="3" y="148"/>
                  </a:cubicBezTo>
                  <a:cubicBezTo>
                    <a:pt x="3" y="148"/>
                    <a:pt x="2" y="148"/>
                    <a:pt x="2" y="149"/>
                  </a:cubicBezTo>
                  <a:cubicBezTo>
                    <a:pt x="2" y="684"/>
                    <a:pt x="2" y="684"/>
                    <a:pt x="2" y="684"/>
                  </a:cubicBezTo>
                  <a:cubicBezTo>
                    <a:pt x="2" y="684"/>
                    <a:pt x="2" y="684"/>
                    <a:pt x="2" y="684"/>
                  </a:cubicBezTo>
                  <a:cubicBezTo>
                    <a:pt x="2" y="1298"/>
                    <a:pt x="2" y="1298"/>
                    <a:pt x="2" y="1298"/>
                  </a:cubicBezTo>
                  <a:cubicBezTo>
                    <a:pt x="2" y="1299"/>
                    <a:pt x="2" y="1301"/>
                    <a:pt x="2" y="1302"/>
                  </a:cubicBezTo>
                  <a:cubicBezTo>
                    <a:pt x="2" y="1433"/>
                    <a:pt x="2" y="1433"/>
                    <a:pt x="2" y="1433"/>
                  </a:cubicBezTo>
                  <a:cubicBezTo>
                    <a:pt x="2" y="1433"/>
                    <a:pt x="2" y="1433"/>
                    <a:pt x="2" y="1433"/>
                  </a:cubicBezTo>
                  <a:cubicBezTo>
                    <a:pt x="0" y="1472"/>
                    <a:pt x="29" y="1531"/>
                    <a:pt x="63" y="1554"/>
                  </a:cubicBezTo>
                  <a:cubicBezTo>
                    <a:pt x="101" y="1581"/>
                    <a:pt x="151" y="1595"/>
                    <a:pt x="206" y="1595"/>
                  </a:cubicBezTo>
                  <a:cubicBezTo>
                    <a:pt x="237" y="1595"/>
                    <a:pt x="269" y="1591"/>
                    <a:pt x="302" y="1582"/>
                  </a:cubicBezTo>
                  <a:cubicBezTo>
                    <a:pt x="369" y="1564"/>
                    <a:pt x="436" y="1507"/>
                    <a:pt x="485" y="1428"/>
                  </a:cubicBezTo>
                  <a:cubicBezTo>
                    <a:pt x="514" y="1380"/>
                    <a:pt x="526" y="1328"/>
                    <a:pt x="520" y="1281"/>
                  </a:cubicBezTo>
                  <a:cubicBezTo>
                    <a:pt x="519" y="1278"/>
                    <a:pt x="519" y="1275"/>
                    <a:pt x="518" y="1272"/>
                  </a:cubicBezTo>
                  <a:cubicBezTo>
                    <a:pt x="529" y="1275"/>
                    <a:pt x="540" y="1276"/>
                    <a:pt x="551" y="1276"/>
                  </a:cubicBezTo>
                  <a:cubicBezTo>
                    <a:pt x="606" y="1276"/>
                    <a:pt x="658" y="1243"/>
                    <a:pt x="675" y="1231"/>
                  </a:cubicBezTo>
                  <a:cubicBezTo>
                    <a:pt x="745" y="1183"/>
                    <a:pt x="786" y="1101"/>
                    <a:pt x="784" y="1012"/>
                  </a:cubicBezTo>
                  <a:cubicBezTo>
                    <a:pt x="782" y="924"/>
                    <a:pt x="739" y="844"/>
                    <a:pt x="668" y="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2FB3FF0-589B-CB41-BC8D-ED312890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724" y="1329720"/>
              <a:ext cx="2334379" cy="4746377"/>
            </a:xfrm>
            <a:custGeom>
              <a:avLst/>
              <a:gdLst>
                <a:gd name="T0" fmla="*/ 783 w 785"/>
                <a:gd name="T1" fmla="*/ 1434 h 1596"/>
                <a:gd name="T2" fmla="*/ 783 w 785"/>
                <a:gd name="T3" fmla="*/ 1303 h 1596"/>
                <a:gd name="T4" fmla="*/ 783 w 785"/>
                <a:gd name="T5" fmla="*/ 1298 h 1596"/>
                <a:gd name="T6" fmla="*/ 783 w 785"/>
                <a:gd name="T7" fmla="*/ 685 h 1596"/>
                <a:gd name="T8" fmla="*/ 783 w 785"/>
                <a:gd name="T9" fmla="*/ 685 h 1596"/>
                <a:gd name="T10" fmla="*/ 783 w 785"/>
                <a:gd name="T11" fmla="*/ 149 h 1596"/>
                <a:gd name="T12" fmla="*/ 783 w 785"/>
                <a:gd name="T13" fmla="*/ 149 h 1596"/>
                <a:gd name="T14" fmla="*/ 709 w 785"/>
                <a:gd name="T15" fmla="*/ 29 h 1596"/>
                <a:gd name="T16" fmla="*/ 564 w 785"/>
                <a:gd name="T17" fmla="*/ 6 h 1596"/>
                <a:gd name="T18" fmla="*/ 409 w 785"/>
                <a:gd name="T19" fmla="*/ 84 h 1596"/>
                <a:gd name="T20" fmla="*/ 367 w 785"/>
                <a:gd name="T21" fmla="*/ 244 h 1596"/>
                <a:gd name="T22" fmla="*/ 139 w 785"/>
                <a:gd name="T23" fmla="*/ 310 h 1596"/>
                <a:gd name="T24" fmla="*/ 64 w 785"/>
                <a:gd name="T25" fmla="*/ 537 h 1596"/>
                <a:gd name="T26" fmla="*/ 143 w 785"/>
                <a:gd name="T27" fmla="*/ 645 h 1596"/>
                <a:gd name="T28" fmla="*/ 113 w 785"/>
                <a:gd name="T29" fmla="*/ 717 h 1596"/>
                <a:gd name="T30" fmla="*/ 119 w 785"/>
                <a:gd name="T31" fmla="*/ 798 h 1596"/>
                <a:gd name="T32" fmla="*/ 118 w 785"/>
                <a:gd name="T33" fmla="*/ 799 h 1596"/>
                <a:gd name="T34" fmla="*/ 1 w 785"/>
                <a:gd name="T35" fmla="*/ 1013 h 1596"/>
                <a:gd name="T36" fmla="*/ 110 w 785"/>
                <a:gd name="T37" fmla="*/ 1232 h 1596"/>
                <a:gd name="T38" fmla="*/ 234 w 785"/>
                <a:gd name="T39" fmla="*/ 1276 h 1596"/>
                <a:gd name="T40" fmla="*/ 267 w 785"/>
                <a:gd name="T41" fmla="*/ 1272 h 1596"/>
                <a:gd name="T42" fmla="*/ 265 w 785"/>
                <a:gd name="T43" fmla="*/ 1282 h 1596"/>
                <a:gd name="T44" fmla="*/ 300 w 785"/>
                <a:gd name="T45" fmla="*/ 1428 h 1596"/>
                <a:gd name="T46" fmla="*/ 483 w 785"/>
                <a:gd name="T47" fmla="*/ 1583 h 1596"/>
                <a:gd name="T48" fmla="*/ 579 w 785"/>
                <a:gd name="T49" fmla="*/ 1596 h 1596"/>
                <a:gd name="T50" fmla="*/ 723 w 785"/>
                <a:gd name="T51" fmla="*/ 1555 h 1596"/>
                <a:gd name="T52" fmla="*/ 783 w 785"/>
                <a:gd name="T53" fmla="*/ 1434 h 1596"/>
                <a:gd name="T54" fmla="*/ 783 w 785"/>
                <a:gd name="T55" fmla="*/ 143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5" h="1596">
                  <a:moveTo>
                    <a:pt x="783" y="1434"/>
                  </a:moveTo>
                  <a:cubicBezTo>
                    <a:pt x="783" y="1303"/>
                    <a:pt x="783" y="1303"/>
                    <a:pt x="783" y="1303"/>
                  </a:cubicBezTo>
                  <a:cubicBezTo>
                    <a:pt x="783" y="1301"/>
                    <a:pt x="783" y="1300"/>
                    <a:pt x="783" y="1298"/>
                  </a:cubicBezTo>
                  <a:cubicBezTo>
                    <a:pt x="783" y="685"/>
                    <a:pt x="783" y="685"/>
                    <a:pt x="783" y="685"/>
                  </a:cubicBezTo>
                  <a:cubicBezTo>
                    <a:pt x="783" y="685"/>
                    <a:pt x="783" y="685"/>
                    <a:pt x="783" y="685"/>
                  </a:cubicBezTo>
                  <a:cubicBezTo>
                    <a:pt x="783" y="149"/>
                    <a:pt x="783" y="149"/>
                    <a:pt x="783" y="149"/>
                  </a:cubicBezTo>
                  <a:cubicBezTo>
                    <a:pt x="783" y="149"/>
                    <a:pt x="783" y="149"/>
                    <a:pt x="783" y="149"/>
                  </a:cubicBezTo>
                  <a:cubicBezTo>
                    <a:pt x="783" y="102"/>
                    <a:pt x="754" y="55"/>
                    <a:pt x="709" y="29"/>
                  </a:cubicBezTo>
                  <a:cubicBezTo>
                    <a:pt x="659" y="0"/>
                    <a:pt x="603" y="1"/>
                    <a:pt x="564" y="6"/>
                  </a:cubicBezTo>
                  <a:cubicBezTo>
                    <a:pt x="501" y="15"/>
                    <a:pt x="445" y="42"/>
                    <a:pt x="409" y="84"/>
                  </a:cubicBezTo>
                  <a:cubicBezTo>
                    <a:pt x="368" y="129"/>
                    <a:pt x="352" y="191"/>
                    <a:pt x="367" y="244"/>
                  </a:cubicBezTo>
                  <a:cubicBezTo>
                    <a:pt x="288" y="228"/>
                    <a:pt x="202" y="252"/>
                    <a:pt x="139" y="310"/>
                  </a:cubicBezTo>
                  <a:cubicBezTo>
                    <a:pt x="74" y="370"/>
                    <a:pt x="46" y="455"/>
                    <a:pt x="64" y="537"/>
                  </a:cubicBezTo>
                  <a:cubicBezTo>
                    <a:pt x="74" y="585"/>
                    <a:pt x="103" y="625"/>
                    <a:pt x="143" y="645"/>
                  </a:cubicBezTo>
                  <a:cubicBezTo>
                    <a:pt x="128" y="665"/>
                    <a:pt x="117" y="689"/>
                    <a:pt x="113" y="717"/>
                  </a:cubicBezTo>
                  <a:cubicBezTo>
                    <a:pt x="108" y="745"/>
                    <a:pt x="111" y="773"/>
                    <a:pt x="119" y="798"/>
                  </a:cubicBezTo>
                  <a:cubicBezTo>
                    <a:pt x="119" y="798"/>
                    <a:pt x="118" y="798"/>
                    <a:pt x="118" y="799"/>
                  </a:cubicBezTo>
                  <a:cubicBezTo>
                    <a:pt x="46" y="844"/>
                    <a:pt x="3" y="924"/>
                    <a:pt x="1" y="1013"/>
                  </a:cubicBezTo>
                  <a:cubicBezTo>
                    <a:pt x="0" y="1101"/>
                    <a:pt x="40" y="1183"/>
                    <a:pt x="110" y="1232"/>
                  </a:cubicBezTo>
                  <a:cubicBezTo>
                    <a:pt x="127" y="1244"/>
                    <a:pt x="179" y="1276"/>
                    <a:pt x="234" y="1276"/>
                  </a:cubicBezTo>
                  <a:cubicBezTo>
                    <a:pt x="245" y="1276"/>
                    <a:pt x="256" y="1275"/>
                    <a:pt x="267" y="1272"/>
                  </a:cubicBezTo>
                  <a:cubicBezTo>
                    <a:pt x="266" y="1275"/>
                    <a:pt x="266" y="1279"/>
                    <a:pt x="265" y="1282"/>
                  </a:cubicBezTo>
                  <a:cubicBezTo>
                    <a:pt x="259" y="1329"/>
                    <a:pt x="271" y="1381"/>
                    <a:pt x="300" y="1428"/>
                  </a:cubicBezTo>
                  <a:cubicBezTo>
                    <a:pt x="349" y="1508"/>
                    <a:pt x="416" y="1564"/>
                    <a:pt x="483" y="1583"/>
                  </a:cubicBezTo>
                  <a:cubicBezTo>
                    <a:pt x="516" y="1591"/>
                    <a:pt x="548" y="1596"/>
                    <a:pt x="579" y="1596"/>
                  </a:cubicBezTo>
                  <a:cubicBezTo>
                    <a:pt x="634" y="1596"/>
                    <a:pt x="685" y="1582"/>
                    <a:pt x="723" y="1555"/>
                  </a:cubicBezTo>
                  <a:cubicBezTo>
                    <a:pt x="756" y="1531"/>
                    <a:pt x="785" y="1473"/>
                    <a:pt x="783" y="1434"/>
                  </a:cubicBezTo>
                  <a:cubicBezTo>
                    <a:pt x="783" y="1434"/>
                    <a:pt x="783" y="1434"/>
                    <a:pt x="783" y="143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3D67EE7-A061-8540-B4BA-346549436B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586" y="1479167"/>
              <a:ext cx="2333220" cy="4742902"/>
            </a:xfrm>
            <a:custGeom>
              <a:avLst/>
              <a:gdLst>
                <a:gd name="T0" fmla="*/ 783 w 785"/>
                <a:gd name="T1" fmla="*/ 1298 h 1595"/>
                <a:gd name="T2" fmla="*/ 783 w 785"/>
                <a:gd name="T3" fmla="*/ 685 h 1595"/>
                <a:gd name="T4" fmla="*/ 783 w 785"/>
                <a:gd name="T5" fmla="*/ 149 h 1595"/>
                <a:gd name="T6" fmla="*/ 565 w 785"/>
                <a:gd name="T7" fmla="*/ 6 h 1595"/>
                <a:gd name="T8" fmla="*/ 368 w 785"/>
                <a:gd name="T9" fmla="*/ 244 h 1595"/>
                <a:gd name="T10" fmla="*/ 64 w 785"/>
                <a:gd name="T11" fmla="*/ 536 h 1595"/>
                <a:gd name="T12" fmla="*/ 113 w 785"/>
                <a:gd name="T13" fmla="*/ 717 h 1595"/>
                <a:gd name="T14" fmla="*/ 118 w 785"/>
                <a:gd name="T15" fmla="*/ 798 h 1595"/>
                <a:gd name="T16" fmla="*/ 110 w 785"/>
                <a:gd name="T17" fmla="*/ 1232 h 1595"/>
                <a:gd name="T18" fmla="*/ 267 w 785"/>
                <a:gd name="T19" fmla="*/ 1272 h 1595"/>
                <a:gd name="T20" fmla="*/ 301 w 785"/>
                <a:gd name="T21" fmla="*/ 1428 h 1595"/>
                <a:gd name="T22" fmla="*/ 579 w 785"/>
                <a:gd name="T23" fmla="*/ 1595 h 1595"/>
                <a:gd name="T24" fmla="*/ 783 w 785"/>
                <a:gd name="T25" fmla="*/ 1433 h 1595"/>
                <a:gd name="T26" fmla="*/ 783 w 785"/>
                <a:gd name="T27" fmla="*/ 1303 h 1595"/>
                <a:gd name="T28" fmla="*/ 488 w 785"/>
                <a:gd name="T29" fmla="*/ 1567 h 1595"/>
                <a:gd name="T30" fmla="*/ 282 w 785"/>
                <a:gd name="T31" fmla="*/ 1284 h 1595"/>
                <a:gd name="T32" fmla="*/ 363 w 785"/>
                <a:gd name="T33" fmla="*/ 1172 h 1595"/>
                <a:gd name="T34" fmla="*/ 452 w 785"/>
                <a:gd name="T35" fmla="*/ 1204 h 1595"/>
                <a:gd name="T36" fmla="*/ 535 w 785"/>
                <a:gd name="T37" fmla="*/ 1169 h 1595"/>
                <a:gd name="T38" fmla="*/ 404 w 785"/>
                <a:gd name="T39" fmla="*/ 1178 h 1595"/>
                <a:gd name="T40" fmla="*/ 368 w 785"/>
                <a:gd name="T41" fmla="*/ 970 h 1595"/>
                <a:gd name="T42" fmla="*/ 357 w 785"/>
                <a:gd name="T43" fmla="*/ 958 h 1595"/>
                <a:gd name="T44" fmla="*/ 351 w 785"/>
                <a:gd name="T45" fmla="*/ 1161 h 1595"/>
                <a:gd name="T46" fmla="*/ 272 w 785"/>
                <a:gd name="T47" fmla="*/ 1253 h 1595"/>
                <a:gd name="T48" fmla="*/ 18 w 785"/>
                <a:gd name="T49" fmla="*/ 1013 h 1595"/>
                <a:gd name="T50" fmla="*/ 126 w 785"/>
                <a:gd name="T51" fmla="*/ 814 h 1595"/>
                <a:gd name="T52" fmla="*/ 232 w 785"/>
                <a:gd name="T53" fmla="*/ 884 h 1595"/>
                <a:gd name="T54" fmla="*/ 298 w 785"/>
                <a:gd name="T55" fmla="*/ 851 h 1595"/>
                <a:gd name="T56" fmla="*/ 205 w 785"/>
                <a:gd name="T57" fmla="*/ 864 h 1595"/>
                <a:gd name="T58" fmla="*/ 130 w 785"/>
                <a:gd name="T59" fmla="*/ 719 h 1595"/>
                <a:gd name="T60" fmla="*/ 266 w 785"/>
                <a:gd name="T61" fmla="*/ 621 h 1595"/>
                <a:gd name="T62" fmla="*/ 273 w 785"/>
                <a:gd name="T63" fmla="*/ 606 h 1595"/>
                <a:gd name="T64" fmla="*/ 154 w 785"/>
                <a:gd name="T65" fmla="*/ 632 h 1595"/>
                <a:gd name="T66" fmla="*/ 151 w 785"/>
                <a:gd name="T67" fmla="*/ 322 h 1595"/>
                <a:gd name="T68" fmla="*/ 367 w 785"/>
                <a:gd name="T69" fmla="*/ 367 h 1595"/>
                <a:gd name="T70" fmla="*/ 379 w 785"/>
                <a:gd name="T71" fmla="*/ 370 h 1595"/>
                <a:gd name="T72" fmla="*/ 395 w 785"/>
                <a:gd name="T73" fmla="*/ 263 h 1595"/>
                <a:gd name="T74" fmla="*/ 502 w 785"/>
                <a:gd name="T75" fmla="*/ 252 h 1595"/>
                <a:gd name="T76" fmla="*/ 387 w 785"/>
                <a:gd name="T77" fmla="*/ 249 h 1595"/>
                <a:gd name="T78" fmla="*/ 385 w 785"/>
                <a:gd name="T79" fmla="*/ 246 h 1595"/>
                <a:gd name="T80" fmla="*/ 567 w 785"/>
                <a:gd name="T81" fmla="*/ 22 h 1595"/>
                <a:gd name="T82" fmla="*/ 767 w 785"/>
                <a:gd name="T83" fmla="*/ 153 h 1595"/>
                <a:gd name="T84" fmla="*/ 767 w 785"/>
                <a:gd name="T85" fmla="*/ 384 h 1595"/>
                <a:gd name="T86" fmla="*/ 578 w 785"/>
                <a:gd name="T87" fmla="*/ 294 h 1595"/>
                <a:gd name="T88" fmla="*/ 609 w 785"/>
                <a:gd name="T89" fmla="*/ 179 h 1595"/>
                <a:gd name="T90" fmla="*/ 562 w 785"/>
                <a:gd name="T91" fmla="*/ 298 h 1595"/>
                <a:gd name="T92" fmla="*/ 719 w 785"/>
                <a:gd name="T93" fmla="*/ 406 h 1595"/>
                <a:gd name="T94" fmla="*/ 767 w 785"/>
                <a:gd name="T95" fmla="*/ 683 h 1595"/>
                <a:gd name="T96" fmla="*/ 554 w 785"/>
                <a:gd name="T97" fmla="*/ 668 h 1595"/>
                <a:gd name="T98" fmla="*/ 554 w 785"/>
                <a:gd name="T99" fmla="*/ 459 h 1595"/>
                <a:gd name="T100" fmla="*/ 543 w 785"/>
                <a:gd name="T101" fmla="*/ 471 h 1595"/>
                <a:gd name="T102" fmla="*/ 471 w 785"/>
                <a:gd name="T103" fmla="*/ 690 h 1595"/>
                <a:gd name="T104" fmla="*/ 337 w 785"/>
                <a:gd name="T105" fmla="*/ 629 h 1595"/>
                <a:gd name="T106" fmla="*/ 456 w 785"/>
                <a:gd name="T107" fmla="*/ 707 h 1595"/>
                <a:gd name="T108" fmla="*/ 540 w 785"/>
                <a:gd name="T109" fmla="*/ 679 h 1595"/>
                <a:gd name="T110" fmla="*/ 659 w 785"/>
                <a:gd name="T111" fmla="*/ 770 h 1595"/>
                <a:gd name="T112" fmla="*/ 767 w 785"/>
                <a:gd name="T113" fmla="*/ 1278 h 1595"/>
                <a:gd name="T114" fmla="*/ 534 w 785"/>
                <a:gd name="T115" fmla="*/ 1395 h 1595"/>
                <a:gd name="T116" fmla="*/ 544 w 785"/>
                <a:gd name="T117" fmla="*/ 1402 h 1595"/>
                <a:gd name="T118" fmla="*/ 625 w 785"/>
                <a:gd name="T119" fmla="*/ 1262 h 1595"/>
                <a:gd name="T120" fmla="*/ 767 w 785"/>
                <a:gd name="T121" fmla="*/ 1433 h 1595"/>
                <a:gd name="T122" fmla="*/ 767 w 785"/>
                <a:gd name="T123" fmla="*/ 1434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5" h="1595">
                  <a:moveTo>
                    <a:pt x="783" y="1303"/>
                  </a:moveTo>
                  <a:cubicBezTo>
                    <a:pt x="784" y="1301"/>
                    <a:pt x="784" y="1300"/>
                    <a:pt x="783" y="1298"/>
                  </a:cubicBezTo>
                  <a:cubicBezTo>
                    <a:pt x="783" y="685"/>
                    <a:pt x="783" y="685"/>
                    <a:pt x="783" y="685"/>
                  </a:cubicBezTo>
                  <a:cubicBezTo>
                    <a:pt x="783" y="685"/>
                    <a:pt x="783" y="685"/>
                    <a:pt x="783" y="685"/>
                  </a:cubicBezTo>
                  <a:cubicBezTo>
                    <a:pt x="783" y="149"/>
                    <a:pt x="783" y="149"/>
                    <a:pt x="783" y="149"/>
                  </a:cubicBezTo>
                  <a:cubicBezTo>
                    <a:pt x="783" y="149"/>
                    <a:pt x="783" y="149"/>
                    <a:pt x="783" y="149"/>
                  </a:cubicBezTo>
                  <a:cubicBezTo>
                    <a:pt x="783" y="102"/>
                    <a:pt x="755" y="55"/>
                    <a:pt x="709" y="29"/>
                  </a:cubicBezTo>
                  <a:cubicBezTo>
                    <a:pt x="659" y="0"/>
                    <a:pt x="603" y="1"/>
                    <a:pt x="565" y="6"/>
                  </a:cubicBezTo>
                  <a:cubicBezTo>
                    <a:pt x="501" y="15"/>
                    <a:pt x="446" y="42"/>
                    <a:pt x="409" y="83"/>
                  </a:cubicBezTo>
                  <a:cubicBezTo>
                    <a:pt x="369" y="129"/>
                    <a:pt x="353" y="191"/>
                    <a:pt x="368" y="244"/>
                  </a:cubicBezTo>
                  <a:cubicBezTo>
                    <a:pt x="288" y="228"/>
                    <a:pt x="203" y="252"/>
                    <a:pt x="140" y="310"/>
                  </a:cubicBezTo>
                  <a:cubicBezTo>
                    <a:pt x="75" y="370"/>
                    <a:pt x="46" y="454"/>
                    <a:pt x="64" y="536"/>
                  </a:cubicBezTo>
                  <a:cubicBezTo>
                    <a:pt x="75" y="585"/>
                    <a:pt x="104" y="625"/>
                    <a:pt x="143" y="645"/>
                  </a:cubicBezTo>
                  <a:cubicBezTo>
                    <a:pt x="128" y="665"/>
                    <a:pt x="118" y="689"/>
                    <a:pt x="113" y="717"/>
                  </a:cubicBezTo>
                  <a:cubicBezTo>
                    <a:pt x="109" y="745"/>
                    <a:pt x="111" y="773"/>
                    <a:pt x="120" y="798"/>
                  </a:cubicBezTo>
                  <a:cubicBezTo>
                    <a:pt x="119" y="798"/>
                    <a:pt x="119" y="798"/>
                    <a:pt x="118" y="798"/>
                  </a:cubicBezTo>
                  <a:cubicBezTo>
                    <a:pt x="47" y="844"/>
                    <a:pt x="3" y="924"/>
                    <a:pt x="2" y="1012"/>
                  </a:cubicBezTo>
                  <a:cubicBezTo>
                    <a:pt x="0" y="1101"/>
                    <a:pt x="41" y="1183"/>
                    <a:pt x="110" y="1232"/>
                  </a:cubicBezTo>
                  <a:cubicBezTo>
                    <a:pt x="128" y="1244"/>
                    <a:pt x="180" y="1276"/>
                    <a:pt x="235" y="1276"/>
                  </a:cubicBezTo>
                  <a:cubicBezTo>
                    <a:pt x="246" y="1276"/>
                    <a:pt x="256" y="1275"/>
                    <a:pt x="267" y="1272"/>
                  </a:cubicBezTo>
                  <a:cubicBezTo>
                    <a:pt x="267" y="1275"/>
                    <a:pt x="266" y="1278"/>
                    <a:pt x="266" y="1282"/>
                  </a:cubicBezTo>
                  <a:cubicBezTo>
                    <a:pt x="259" y="1329"/>
                    <a:pt x="272" y="1381"/>
                    <a:pt x="301" y="1428"/>
                  </a:cubicBezTo>
                  <a:cubicBezTo>
                    <a:pt x="349" y="1508"/>
                    <a:pt x="416" y="1564"/>
                    <a:pt x="484" y="1582"/>
                  </a:cubicBezTo>
                  <a:cubicBezTo>
                    <a:pt x="516" y="1591"/>
                    <a:pt x="548" y="1595"/>
                    <a:pt x="579" y="1595"/>
                  </a:cubicBezTo>
                  <a:cubicBezTo>
                    <a:pt x="634" y="1595"/>
                    <a:pt x="685" y="1582"/>
                    <a:pt x="723" y="1555"/>
                  </a:cubicBezTo>
                  <a:cubicBezTo>
                    <a:pt x="756" y="1531"/>
                    <a:pt x="785" y="1473"/>
                    <a:pt x="783" y="1433"/>
                  </a:cubicBezTo>
                  <a:cubicBezTo>
                    <a:pt x="783" y="1433"/>
                    <a:pt x="783" y="1433"/>
                    <a:pt x="783" y="1433"/>
                  </a:cubicBezTo>
                  <a:lnTo>
                    <a:pt x="783" y="1303"/>
                  </a:lnTo>
                  <a:close/>
                  <a:moveTo>
                    <a:pt x="714" y="1541"/>
                  </a:moveTo>
                  <a:cubicBezTo>
                    <a:pt x="658" y="1580"/>
                    <a:pt x="574" y="1590"/>
                    <a:pt x="488" y="1567"/>
                  </a:cubicBezTo>
                  <a:cubicBezTo>
                    <a:pt x="424" y="1549"/>
                    <a:pt x="361" y="1496"/>
                    <a:pt x="315" y="1420"/>
                  </a:cubicBezTo>
                  <a:cubicBezTo>
                    <a:pt x="288" y="1375"/>
                    <a:pt x="276" y="1327"/>
                    <a:pt x="282" y="1284"/>
                  </a:cubicBezTo>
                  <a:cubicBezTo>
                    <a:pt x="289" y="1235"/>
                    <a:pt x="319" y="1193"/>
                    <a:pt x="360" y="1175"/>
                  </a:cubicBezTo>
                  <a:cubicBezTo>
                    <a:pt x="361" y="1174"/>
                    <a:pt x="362" y="1173"/>
                    <a:pt x="363" y="1172"/>
                  </a:cubicBezTo>
                  <a:cubicBezTo>
                    <a:pt x="374" y="1181"/>
                    <a:pt x="385" y="1188"/>
                    <a:pt x="397" y="1193"/>
                  </a:cubicBezTo>
                  <a:cubicBezTo>
                    <a:pt x="415" y="1200"/>
                    <a:pt x="433" y="1204"/>
                    <a:pt x="452" y="1204"/>
                  </a:cubicBezTo>
                  <a:cubicBezTo>
                    <a:pt x="481" y="1204"/>
                    <a:pt x="509" y="1196"/>
                    <a:pt x="533" y="1180"/>
                  </a:cubicBezTo>
                  <a:cubicBezTo>
                    <a:pt x="536" y="1177"/>
                    <a:pt x="537" y="1172"/>
                    <a:pt x="535" y="1169"/>
                  </a:cubicBezTo>
                  <a:cubicBezTo>
                    <a:pt x="532" y="1165"/>
                    <a:pt x="527" y="1164"/>
                    <a:pt x="523" y="1166"/>
                  </a:cubicBezTo>
                  <a:cubicBezTo>
                    <a:pt x="489" y="1190"/>
                    <a:pt x="442" y="1194"/>
                    <a:pt x="404" y="1178"/>
                  </a:cubicBezTo>
                  <a:cubicBezTo>
                    <a:pt x="366" y="1162"/>
                    <a:pt x="337" y="1125"/>
                    <a:pt x="330" y="1084"/>
                  </a:cubicBezTo>
                  <a:cubicBezTo>
                    <a:pt x="323" y="1043"/>
                    <a:pt x="338" y="998"/>
                    <a:pt x="368" y="970"/>
                  </a:cubicBezTo>
                  <a:cubicBezTo>
                    <a:pt x="372" y="967"/>
                    <a:pt x="372" y="962"/>
                    <a:pt x="369" y="959"/>
                  </a:cubicBezTo>
                  <a:cubicBezTo>
                    <a:pt x="366" y="955"/>
                    <a:pt x="361" y="955"/>
                    <a:pt x="357" y="958"/>
                  </a:cubicBezTo>
                  <a:cubicBezTo>
                    <a:pt x="323" y="990"/>
                    <a:pt x="305" y="1040"/>
                    <a:pt x="313" y="1087"/>
                  </a:cubicBezTo>
                  <a:cubicBezTo>
                    <a:pt x="318" y="1114"/>
                    <a:pt x="332" y="1140"/>
                    <a:pt x="351" y="1161"/>
                  </a:cubicBezTo>
                  <a:cubicBezTo>
                    <a:pt x="315" y="1177"/>
                    <a:pt x="286" y="1212"/>
                    <a:pt x="272" y="1253"/>
                  </a:cubicBezTo>
                  <a:cubicBezTo>
                    <a:pt x="272" y="1253"/>
                    <a:pt x="272" y="1253"/>
                    <a:pt x="272" y="1253"/>
                  </a:cubicBezTo>
                  <a:cubicBezTo>
                    <a:pt x="210" y="1276"/>
                    <a:pt x="140" y="1232"/>
                    <a:pt x="120" y="1218"/>
                  </a:cubicBezTo>
                  <a:cubicBezTo>
                    <a:pt x="54" y="1173"/>
                    <a:pt x="17" y="1096"/>
                    <a:pt x="18" y="1013"/>
                  </a:cubicBezTo>
                  <a:cubicBezTo>
                    <a:pt x="20" y="930"/>
                    <a:pt x="60" y="856"/>
                    <a:pt x="126" y="813"/>
                  </a:cubicBezTo>
                  <a:cubicBezTo>
                    <a:pt x="126" y="813"/>
                    <a:pt x="126" y="813"/>
                    <a:pt x="126" y="814"/>
                  </a:cubicBezTo>
                  <a:cubicBezTo>
                    <a:pt x="142" y="845"/>
                    <a:pt x="169" y="869"/>
                    <a:pt x="200" y="879"/>
                  </a:cubicBezTo>
                  <a:cubicBezTo>
                    <a:pt x="210" y="883"/>
                    <a:pt x="221" y="884"/>
                    <a:pt x="232" y="884"/>
                  </a:cubicBezTo>
                  <a:cubicBezTo>
                    <a:pt x="256" y="884"/>
                    <a:pt x="279" y="877"/>
                    <a:pt x="297" y="862"/>
                  </a:cubicBezTo>
                  <a:cubicBezTo>
                    <a:pt x="300" y="859"/>
                    <a:pt x="301" y="854"/>
                    <a:pt x="298" y="851"/>
                  </a:cubicBezTo>
                  <a:cubicBezTo>
                    <a:pt x="295" y="847"/>
                    <a:pt x="290" y="847"/>
                    <a:pt x="286" y="849"/>
                  </a:cubicBezTo>
                  <a:cubicBezTo>
                    <a:pt x="265" y="867"/>
                    <a:pt x="233" y="873"/>
                    <a:pt x="205" y="864"/>
                  </a:cubicBezTo>
                  <a:cubicBezTo>
                    <a:pt x="178" y="855"/>
                    <a:pt x="154" y="834"/>
                    <a:pt x="141" y="807"/>
                  </a:cubicBezTo>
                  <a:cubicBezTo>
                    <a:pt x="129" y="781"/>
                    <a:pt x="125" y="750"/>
                    <a:pt x="130" y="719"/>
                  </a:cubicBezTo>
                  <a:cubicBezTo>
                    <a:pt x="135" y="684"/>
                    <a:pt x="152" y="653"/>
                    <a:pt x="176" y="634"/>
                  </a:cubicBezTo>
                  <a:cubicBezTo>
                    <a:pt x="202" y="614"/>
                    <a:pt x="239" y="608"/>
                    <a:pt x="266" y="621"/>
                  </a:cubicBezTo>
                  <a:cubicBezTo>
                    <a:pt x="270" y="623"/>
                    <a:pt x="275" y="621"/>
                    <a:pt x="277" y="617"/>
                  </a:cubicBezTo>
                  <a:cubicBezTo>
                    <a:pt x="279" y="613"/>
                    <a:pt x="277" y="608"/>
                    <a:pt x="273" y="606"/>
                  </a:cubicBezTo>
                  <a:cubicBezTo>
                    <a:pt x="240" y="591"/>
                    <a:pt x="197" y="597"/>
                    <a:pt x="166" y="622"/>
                  </a:cubicBezTo>
                  <a:cubicBezTo>
                    <a:pt x="162" y="625"/>
                    <a:pt x="158" y="628"/>
                    <a:pt x="154" y="632"/>
                  </a:cubicBezTo>
                  <a:cubicBezTo>
                    <a:pt x="118" y="615"/>
                    <a:pt x="90" y="578"/>
                    <a:pt x="80" y="533"/>
                  </a:cubicBezTo>
                  <a:cubicBezTo>
                    <a:pt x="64" y="457"/>
                    <a:pt x="90" y="378"/>
                    <a:pt x="151" y="322"/>
                  </a:cubicBezTo>
                  <a:cubicBezTo>
                    <a:pt x="213" y="265"/>
                    <a:pt x="297" y="243"/>
                    <a:pt x="374" y="262"/>
                  </a:cubicBezTo>
                  <a:cubicBezTo>
                    <a:pt x="352" y="292"/>
                    <a:pt x="348" y="335"/>
                    <a:pt x="367" y="367"/>
                  </a:cubicBezTo>
                  <a:cubicBezTo>
                    <a:pt x="369" y="370"/>
                    <a:pt x="372" y="371"/>
                    <a:pt x="375" y="371"/>
                  </a:cubicBezTo>
                  <a:cubicBezTo>
                    <a:pt x="376" y="371"/>
                    <a:pt x="377" y="371"/>
                    <a:pt x="379" y="370"/>
                  </a:cubicBezTo>
                  <a:cubicBezTo>
                    <a:pt x="383" y="368"/>
                    <a:pt x="384" y="363"/>
                    <a:pt x="382" y="359"/>
                  </a:cubicBezTo>
                  <a:cubicBezTo>
                    <a:pt x="364" y="329"/>
                    <a:pt x="370" y="287"/>
                    <a:pt x="395" y="263"/>
                  </a:cubicBezTo>
                  <a:cubicBezTo>
                    <a:pt x="420" y="240"/>
                    <a:pt x="462" y="236"/>
                    <a:pt x="491" y="254"/>
                  </a:cubicBezTo>
                  <a:cubicBezTo>
                    <a:pt x="494" y="257"/>
                    <a:pt x="500" y="256"/>
                    <a:pt x="502" y="252"/>
                  </a:cubicBezTo>
                  <a:cubicBezTo>
                    <a:pt x="504" y="248"/>
                    <a:pt x="503" y="243"/>
                    <a:pt x="500" y="240"/>
                  </a:cubicBezTo>
                  <a:cubicBezTo>
                    <a:pt x="465" y="218"/>
                    <a:pt x="418" y="222"/>
                    <a:pt x="387" y="249"/>
                  </a:cubicBezTo>
                  <a:cubicBezTo>
                    <a:pt x="386" y="249"/>
                    <a:pt x="386" y="248"/>
                    <a:pt x="386" y="248"/>
                  </a:cubicBezTo>
                  <a:cubicBezTo>
                    <a:pt x="386" y="247"/>
                    <a:pt x="386" y="246"/>
                    <a:pt x="385" y="246"/>
                  </a:cubicBezTo>
                  <a:cubicBezTo>
                    <a:pt x="369" y="197"/>
                    <a:pt x="383" y="137"/>
                    <a:pt x="421" y="94"/>
                  </a:cubicBezTo>
                  <a:cubicBezTo>
                    <a:pt x="455" y="56"/>
                    <a:pt x="507" y="31"/>
                    <a:pt x="567" y="22"/>
                  </a:cubicBezTo>
                  <a:cubicBezTo>
                    <a:pt x="603" y="17"/>
                    <a:pt x="655" y="17"/>
                    <a:pt x="701" y="43"/>
                  </a:cubicBezTo>
                  <a:cubicBezTo>
                    <a:pt x="742" y="67"/>
                    <a:pt x="769" y="111"/>
                    <a:pt x="767" y="153"/>
                  </a:cubicBezTo>
                  <a:cubicBezTo>
                    <a:pt x="767" y="153"/>
                    <a:pt x="767" y="153"/>
                    <a:pt x="767" y="154"/>
                  </a:cubicBezTo>
                  <a:cubicBezTo>
                    <a:pt x="767" y="384"/>
                    <a:pt x="767" y="384"/>
                    <a:pt x="767" y="384"/>
                  </a:cubicBezTo>
                  <a:cubicBezTo>
                    <a:pt x="727" y="394"/>
                    <a:pt x="686" y="391"/>
                    <a:pt x="653" y="377"/>
                  </a:cubicBezTo>
                  <a:cubicBezTo>
                    <a:pt x="616" y="361"/>
                    <a:pt x="587" y="330"/>
                    <a:pt x="578" y="294"/>
                  </a:cubicBezTo>
                  <a:cubicBezTo>
                    <a:pt x="567" y="256"/>
                    <a:pt x="580" y="213"/>
                    <a:pt x="608" y="190"/>
                  </a:cubicBezTo>
                  <a:cubicBezTo>
                    <a:pt x="611" y="187"/>
                    <a:pt x="612" y="182"/>
                    <a:pt x="609" y="179"/>
                  </a:cubicBezTo>
                  <a:cubicBezTo>
                    <a:pt x="606" y="175"/>
                    <a:pt x="601" y="175"/>
                    <a:pt x="597" y="177"/>
                  </a:cubicBezTo>
                  <a:cubicBezTo>
                    <a:pt x="564" y="205"/>
                    <a:pt x="550" y="254"/>
                    <a:pt x="562" y="298"/>
                  </a:cubicBezTo>
                  <a:cubicBezTo>
                    <a:pt x="573" y="339"/>
                    <a:pt x="605" y="374"/>
                    <a:pt x="647" y="392"/>
                  </a:cubicBezTo>
                  <a:cubicBezTo>
                    <a:pt x="669" y="401"/>
                    <a:pt x="694" y="406"/>
                    <a:pt x="719" y="406"/>
                  </a:cubicBezTo>
                  <a:cubicBezTo>
                    <a:pt x="735" y="406"/>
                    <a:pt x="751" y="404"/>
                    <a:pt x="767" y="401"/>
                  </a:cubicBezTo>
                  <a:cubicBezTo>
                    <a:pt x="767" y="683"/>
                    <a:pt x="767" y="683"/>
                    <a:pt x="767" y="683"/>
                  </a:cubicBezTo>
                  <a:cubicBezTo>
                    <a:pt x="749" y="726"/>
                    <a:pt x="697" y="757"/>
                    <a:pt x="652" y="753"/>
                  </a:cubicBezTo>
                  <a:cubicBezTo>
                    <a:pt x="606" y="749"/>
                    <a:pt x="564" y="713"/>
                    <a:pt x="554" y="668"/>
                  </a:cubicBezTo>
                  <a:cubicBezTo>
                    <a:pt x="571" y="651"/>
                    <a:pt x="585" y="631"/>
                    <a:pt x="592" y="608"/>
                  </a:cubicBezTo>
                  <a:cubicBezTo>
                    <a:pt x="609" y="556"/>
                    <a:pt x="594" y="496"/>
                    <a:pt x="554" y="459"/>
                  </a:cubicBezTo>
                  <a:cubicBezTo>
                    <a:pt x="551" y="456"/>
                    <a:pt x="546" y="456"/>
                    <a:pt x="543" y="459"/>
                  </a:cubicBezTo>
                  <a:cubicBezTo>
                    <a:pt x="539" y="463"/>
                    <a:pt x="540" y="468"/>
                    <a:pt x="543" y="471"/>
                  </a:cubicBezTo>
                  <a:cubicBezTo>
                    <a:pt x="577" y="504"/>
                    <a:pt x="591" y="558"/>
                    <a:pt x="577" y="603"/>
                  </a:cubicBezTo>
                  <a:cubicBezTo>
                    <a:pt x="562" y="648"/>
                    <a:pt x="519" y="684"/>
                    <a:pt x="471" y="690"/>
                  </a:cubicBezTo>
                  <a:cubicBezTo>
                    <a:pt x="424" y="696"/>
                    <a:pt x="373" y="672"/>
                    <a:pt x="348" y="632"/>
                  </a:cubicBezTo>
                  <a:cubicBezTo>
                    <a:pt x="345" y="628"/>
                    <a:pt x="340" y="627"/>
                    <a:pt x="337" y="629"/>
                  </a:cubicBezTo>
                  <a:cubicBezTo>
                    <a:pt x="333" y="632"/>
                    <a:pt x="332" y="637"/>
                    <a:pt x="334" y="641"/>
                  </a:cubicBezTo>
                  <a:cubicBezTo>
                    <a:pt x="360" y="682"/>
                    <a:pt x="408" y="707"/>
                    <a:pt x="456" y="707"/>
                  </a:cubicBezTo>
                  <a:cubicBezTo>
                    <a:pt x="462" y="707"/>
                    <a:pt x="468" y="707"/>
                    <a:pt x="473" y="706"/>
                  </a:cubicBezTo>
                  <a:cubicBezTo>
                    <a:pt x="498" y="703"/>
                    <a:pt x="520" y="694"/>
                    <a:pt x="540" y="679"/>
                  </a:cubicBezTo>
                  <a:cubicBezTo>
                    <a:pt x="554" y="728"/>
                    <a:pt x="599" y="765"/>
                    <a:pt x="650" y="770"/>
                  </a:cubicBezTo>
                  <a:cubicBezTo>
                    <a:pt x="653" y="770"/>
                    <a:pt x="656" y="770"/>
                    <a:pt x="659" y="770"/>
                  </a:cubicBezTo>
                  <a:cubicBezTo>
                    <a:pt x="699" y="770"/>
                    <a:pt x="741" y="748"/>
                    <a:pt x="767" y="715"/>
                  </a:cubicBezTo>
                  <a:cubicBezTo>
                    <a:pt x="767" y="1278"/>
                    <a:pt x="767" y="1278"/>
                    <a:pt x="767" y="1278"/>
                  </a:cubicBezTo>
                  <a:cubicBezTo>
                    <a:pt x="729" y="1241"/>
                    <a:pt x="668" y="1227"/>
                    <a:pt x="619" y="1247"/>
                  </a:cubicBezTo>
                  <a:cubicBezTo>
                    <a:pt x="562" y="1269"/>
                    <a:pt x="525" y="1335"/>
                    <a:pt x="534" y="1395"/>
                  </a:cubicBezTo>
                  <a:cubicBezTo>
                    <a:pt x="535" y="1399"/>
                    <a:pt x="538" y="1402"/>
                    <a:pt x="542" y="1402"/>
                  </a:cubicBezTo>
                  <a:cubicBezTo>
                    <a:pt x="543" y="1402"/>
                    <a:pt x="543" y="1402"/>
                    <a:pt x="544" y="1402"/>
                  </a:cubicBezTo>
                  <a:cubicBezTo>
                    <a:pt x="548" y="1401"/>
                    <a:pt x="551" y="1397"/>
                    <a:pt x="551" y="1392"/>
                  </a:cubicBezTo>
                  <a:cubicBezTo>
                    <a:pt x="542" y="1339"/>
                    <a:pt x="575" y="1282"/>
                    <a:pt x="625" y="1262"/>
                  </a:cubicBezTo>
                  <a:cubicBezTo>
                    <a:pt x="674" y="1242"/>
                    <a:pt x="735" y="1260"/>
                    <a:pt x="767" y="1303"/>
                  </a:cubicBezTo>
                  <a:cubicBezTo>
                    <a:pt x="767" y="1433"/>
                    <a:pt x="767" y="1433"/>
                    <a:pt x="767" y="1433"/>
                  </a:cubicBezTo>
                  <a:cubicBezTo>
                    <a:pt x="767" y="1434"/>
                    <a:pt x="767" y="1434"/>
                    <a:pt x="767" y="1434"/>
                  </a:cubicBezTo>
                  <a:cubicBezTo>
                    <a:pt x="767" y="1434"/>
                    <a:pt x="767" y="1434"/>
                    <a:pt x="767" y="1434"/>
                  </a:cubicBezTo>
                  <a:cubicBezTo>
                    <a:pt x="769" y="1464"/>
                    <a:pt x="745" y="1519"/>
                    <a:pt x="714" y="15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2C640D-24D7-E54D-B428-B8AF58AF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5176" y="4012808"/>
              <a:ext cx="702051" cy="567665"/>
            </a:xfrm>
            <a:custGeom>
              <a:avLst/>
              <a:gdLst>
                <a:gd name="T0" fmla="*/ 111 w 236"/>
                <a:gd name="T1" fmla="*/ 191 h 191"/>
                <a:gd name="T2" fmla="*/ 214 w 236"/>
                <a:gd name="T3" fmla="*/ 131 h 191"/>
                <a:gd name="T4" fmla="*/ 205 w 236"/>
                <a:gd name="T5" fmla="*/ 4 h 191"/>
                <a:gd name="T6" fmla="*/ 193 w 236"/>
                <a:gd name="T7" fmla="*/ 2 h 191"/>
                <a:gd name="T8" fmla="*/ 192 w 236"/>
                <a:gd name="T9" fmla="*/ 14 h 191"/>
                <a:gd name="T10" fmla="*/ 200 w 236"/>
                <a:gd name="T11" fmla="*/ 123 h 191"/>
                <a:gd name="T12" fmla="*/ 103 w 236"/>
                <a:gd name="T13" fmla="*/ 175 h 191"/>
                <a:gd name="T14" fmla="*/ 17 w 236"/>
                <a:gd name="T15" fmla="*/ 106 h 191"/>
                <a:gd name="T16" fmla="*/ 7 w 236"/>
                <a:gd name="T17" fmla="*/ 101 h 191"/>
                <a:gd name="T18" fmla="*/ 1 w 236"/>
                <a:gd name="T19" fmla="*/ 111 h 191"/>
                <a:gd name="T20" fmla="*/ 101 w 236"/>
                <a:gd name="T21" fmla="*/ 191 h 191"/>
                <a:gd name="T22" fmla="*/ 111 w 236"/>
                <a:gd name="T2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6" h="191">
                  <a:moveTo>
                    <a:pt x="111" y="191"/>
                  </a:moveTo>
                  <a:cubicBezTo>
                    <a:pt x="153" y="191"/>
                    <a:pt x="194" y="168"/>
                    <a:pt x="214" y="131"/>
                  </a:cubicBezTo>
                  <a:cubicBezTo>
                    <a:pt x="236" y="92"/>
                    <a:pt x="232" y="40"/>
                    <a:pt x="205" y="4"/>
                  </a:cubicBezTo>
                  <a:cubicBezTo>
                    <a:pt x="202" y="0"/>
                    <a:pt x="197" y="0"/>
                    <a:pt x="193" y="2"/>
                  </a:cubicBezTo>
                  <a:cubicBezTo>
                    <a:pt x="190" y="5"/>
                    <a:pt x="189" y="10"/>
                    <a:pt x="192" y="14"/>
                  </a:cubicBezTo>
                  <a:cubicBezTo>
                    <a:pt x="215" y="44"/>
                    <a:pt x="219" y="89"/>
                    <a:pt x="200" y="123"/>
                  </a:cubicBezTo>
                  <a:cubicBezTo>
                    <a:pt x="181" y="157"/>
                    <a:pt x="141" y="178"/>
                    <a:pt x="103" y="175"/>
                  </a:cubicBezTo>
                  <a:cubicBezTo>
                    <a:pt x="64" y="171"/>
                    <a:pt x="29" y="143"/>
                    <a:pt x="17" y="106"/>
                  </a:cubicBezTo>
                  <a:cubicBezTo>
                    <a:pt x="16" y="102"/>
                    <a:pt x="11" y="100"/>
                    <a:pt x="7" y="101"/>
                  </a:cubicBezTo>
                  <a:cubicBezTo>
                    <a:pt x="2" y="102"/>
                    <a:pt x="0" y="107"/>
                    <a:pt x="1" y="111"/>
                  </a:cubicBezTo>
                  <a:cubicBezTo>
                    <a:pt x="16" y="154"/>
                    <a:pt x="57" y="187"/>
                    <a:pt x="101" y="191"/>
                  </a:cubicBezTo>
                  <a:cubicBezTo>
                    <a:pt x="105" y="191"/>
                    <a:pt x="108" y="191"/>
                    <a:pt x="111" y="1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5BCED2-7DB0-004B-BF1A-EF17CA07B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0570" y="1479167"/>
              <a:ext cx="2334379" cy="4742902"/>
            </a:xfrm>
            <a:custGeom>
              <a:avLst/>
              <a:gdLst>
                <a:gd name="T0" fmla="*/ 665 w 785"/>
                <a:gd name="T1" fmla="*/ 798 h 1595"/>
                <a:gd name="T2" fmla="*/ 642 w 785"/>
                <a:gd name="T3" fmla="*/ 645 h 1595"/>
                <a:gd name="T4" fmla="*/ 645 w 785"/>
                <a:gd name="T5" fmla="*/ 310 h 1595"/>
                <a:gd name="T6" fmla="*/ 376 w 785"/>
                <a:gd name="T7" fmla="*/ 83 h 1595"/>
                <a:gd name="T8" fmla="*/ 76 w 785"/>
                <a:gd name="T9" fmla="*/ 29 h 1595"/>
                <a:gd name="T10" fmla="*/ 2 w 785"/>
                <a:gd name="T11" fmla="*/ 149 h 1595"/>
                <a:gd name="T12" fmla="*/ 2 w 785"/>
                <a:gd name="T13" fmla="*/ 685 h 1595"/>
                <a:gd name="T14" fmla="*/ 2 w 785"/>
                <a:gd name="T15" fmla="*/ 1303 h 1595"/>
                <a:gd name="T16" fmla="*/ 2 w 785"/>
                <a:gd name="T17" fmla="*/ 1433 h 1595"/>
                <a:gd name="T18" fmla="*/ 206 w 785"/>
                <a:gd name="T19" fmla="*/ 1595 h 1595"/>
                <a:gd name="T20" fmla="*/ 484 w 785"/>
                <a:gd name="T21" fmla="*/ 1428 h 1595"/>
                <a:gd name="T22" fmla="*/ 518 w 785"/>
                <a:gd name="T23" fmla="*/ 1272 h 1595"/>
                <a:gd name="T24" fmla="*/ 675 w 785"/>
                <a:gd name="T25" fmla="*/ 1232 h 1595"/>
                <a:gd name="T26" fmla="*/ 667 w 785"/>
                <a:gd name="T27" fmla="*/ 798 h 1595"/>
                <a:gd name="T28" fmla="*/ 513 w 785"/>
                <a:gd name="T29" fmla="*/ 1253 h 1595"/>
                <a:gd name="T30" fmla="*/ 434 w 785"/>
                <a:gd name="T31" fmla="*/ 1161 h 1595"/>
                <a:gd name="T32" fmla="*/ 428 w 785"/>
                <a:gd name="T33" fmla="*/ 958 h 1595"/>
                <a:gd name="T34" fmla="*/ 417 w 785"/>
                <a:gd name="T35" fmla="*/ 970 h 1595"/>
                <a:gd name="T36" fmla="*/ 381 w 785"/>
                <a:gd name="T37" fmla="*/ 1178 h 1595"/>
                <a:gd name="T38" fmla="*/ 250 w 785"/>
                <a:gd name="T39" fmla="*/ 1169 h 1595"/>
                <a:gd name="T40" fmla="*/ 333 w 785"/>
                <a:gd name="T41" fmla="*/ 1204 h 1595"/>
                <a:gd name="T42" fmla="*/ 422 w 785"/>
                <a:gd name="T43" fmla="*/ 1172 h 1595"/>
                <a:gd name="T44" fmla="*/ 503 w 785"/>
                <a:gd name="T45" fmla="*/ 1284 h 1595"/>
                <a:gd name="T46" fmla="*/ 297 w 785"/>
                <a:gd name="T47" fmla="*/ 1567 h 1595"/>
                <a:gd name="T48" fmla="*/ 18 w 785"/>
                <a:gd name="T49" fmla="*/ 1434 h 1595"/>
                <a:gd name="T50" fmla="*/ 18 w 785"/>
                <a:gd name="T51" fmla="*/ 1433 h 1595"/>
                <a:gd name="T52" fmla="*/ 160 w 785"/>
                <a:gd name="T53" fmla="*/ 1262 h 1595"/>
                <a:gd name="T54" fmla="*/ 241 w 785"/>
                <a:gd name="T55" fmla="*/ 1402 h 1595"/>
                <a:gd name="T56" fmla="*/ 251 w 785"/>
                <a:gd name="T57" fmla="*/ 1395 h 1595"/>
                <a:gd name="T58" fmla="*/ 18 w 785"/>
                <a:gd name="T59" fmla="*/ 1278 h 1595"/>
                <a:gd name="T60" fmla="*/ 126 w 785"/>
                <a:gd name="T61" fmla="*/ 770 h 1595"/>
                <a:gd name="T62" fmla="*/ 245 w 785"/>
                <a:gd name="T63" fmla="*/ 679 h 1595"/>
                <a:gd name="T64" fmla="*/ 329 w 785"/>
                <a:gd name="T65" fmla="*/ 707 h 1595"/>
                <a:gd name="T66" fmla="*/ 448 w 785"/>
                <a:gd name="T67" fmla="*/ 629 h 1595"/>
                <a:gd name="T68" fmla="*/ 314 w 785"/>
                <a:gd name="T69" fmla="*/ 690 h 1595"/>
                <a:gd name="T70" fmla="*/ 242 w 785"/>
                <a:gd name="T71" fmla="*/ 471 h 1595"/>
                <a:gd name="T72" fmla="*/ 231 w 785"/>
                <a:gd name="T73" fmla="*/ 459 h 1595"/>
                <a:gd name="T74" fmla="*/ 231 w 785"/>
                <a:gd name="T75" fmla="*/ 668 h 1595"/>
                <a:gd name="T76" fmla="*/ 18 w 785"/>
                <a:gd name="T77" fmla="*/ 683 h 1595"/>
                <a:gd name="T78" fmla="*/ 66 w 785"/>
                <a:gd name="T79" fmla="*/ 406 h 1595"/>
                <a:gd name="T80" fmla="*/ 223 w 785"/>
                <a:gd name="T81" fmla="*/ 298 h 1595"/>
                <a:gd name="T82" fmla="*/ 176 w 785"/>
                <a:gd name="T83" fmla="*/ 179 h 1595"/>
                <a:gd name="T84" fmla="*/ 207 w 785"/>
                <a:gd name="T85" fmla="*/ 294 h 1595"/>
                <a:gd name="T86" fmla="*/ 18 w 785"/>
                <a:gd name="T87" fmla="*/ 384 h 1595"/>
                <a:gd name="T88" fmla="*/ 18 w 785"/>
                <a:gd name="T89" fmla="*/ 153 h 1595"/>
                <a:gd name="T90" fmla="*/ 218 w 785"/>
                <a:gd name="T91" fmla="*/ 22 h 1595"/>
                <a:gd name="T92" fmla="*/ 400 w 785"/>
                <a:gd name="T93" fmla="*/ 246 h 1595"/>
                <a:gd name="T94" fmla="*/ 398 w 785"/>
                <a:gd name="T95" fmla="*/ 249 h 1595"/>
                <a:gd name="T96" fmla="*/ 283 w 785"/>
                <a:gd name="T97" fmla="*/ 252 h 1595"/>
                <a:gd name="T98" fmla="*/ 390 w 785"/>
                <a:gd name="T99" fmla="*/ 263 h 1595"/>
                <a:gd name="T100" fmla="*/ 406 w 785"/>
                <a:gd name="T101" fmla="*/ 370 h 1595"/>
                <a:gd name="T102" fmla="*/ 417 w 785"/>
                <a:gd name="T103" fmla="*/ 367 h 1595"/>
                <a:gd name="T104" fmla="*/ 634 w 785"/>
                <a:gd name="T105" fmla="*/ 322 h 1595"/>
                <a:gd name="T106" fmla="*/ 631 w 785"/>
                <a:gd name="T107" fmla="*/ 632 h 1595"/>
                <a:gd name="T108" fmla="*/ 512 w 785"/>
                <a:gd name="T109" fmla="*/ 606 h 1595"/>
                <a:gd name="T110" fmla="*/ 519 w 785"/>
                <a:gd name="T111" fmla="*/ 621 h 1595"/>
                <a:gd name="T112" fmla="*/ 655 w 785"/>
                <a:gd name="T113" fmla="*/ 719 h 1595"/>
                <a:gd name="T114" fmla="*/ 580 w 785"/>
                <a:gd name="T115" fmla="*/ 864 h 1595"/>
                <a:gd name="T116" fmla="*/ 487 w 785"/>
                <a:gd name="T117" fmla="*/ 851 h 1595"/>
                <a:gd name="T118" fmla="*/ 553 w 785"/>
                <a:gd name="T119" fmla="*/ 884 h 1595"/>
                <a:gd name="T120" fmla="*/ 659 w 785"/>
                <a:gd name="T121" fmla="*/ 814 h 1595"/>
                <a:gd name="T122" fmla="*/ 767 w 785"/>
                <a:gd name="T123" fmla="*/ 1013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5" h="1595">
                  <a:moveTo>
                    <a:pt x="667" y="798"/>
                  </a:moveTo>
                  <a:cubicBezTo>
                    <a:pt x="666" y="798"/>
                    <a:pt x="666" y="798"/>
                    <a:pt x="665" y="798"/>
                  </a:cubicBezTo>
                  <a:cubicBezTo>
                    <a:pt x="674" y="773"/>
                    <a:pt x="676" y="745"/>
                    <a:pt x="672" y="717"/>
                  </a:cubicBezTo>
                  <a:cubicBezTo>
                    <a:pt x="667" y="689"/>
                    <a:pt x="657" y="665"/>
                    <a:pt x="642" y="645"/>
                  </a:cubicBezTo>
                  <a:cubicBezTo>
                    <a:pt x="681" y="625"/>
                    <a:pt x="710" y="585"/>
                    <a:pt x="721" y="536"/>
                  </a:cubicBezTo>
                  <a:cubicBezTo>
                    <a:pt x="739" y="454"/>
                    <a:pt x="710" y="370"/>
                    <a:pt x="645" y="310"/>
                  </a:cubicBezTo>
                  <a:cubicBezTo>
                    <a:pt x="582" y="252"/>
                    <a:pt x="497" y="228"/>
                    <a:pt x="417" y="244"/>
                  </a:cubicBezTo>
                  <a:cubicBezTo>
                    <a:pt x="432" y="191"/>
                    <a:pt x="416" y="129"/>
                    <a:pt x="376" y="83"/>
                  </a:cubicBezTo>
                  <a:cubicBezTo>
                    <a:pt x="339" y="42"/>
                    <a:pt x="284" y="15"/>
                    <a:pt x="220" y="6"/>
                  </a:cubicBezTo>
                  <a:cubicBezTo>
                    <a:pt x="182" y="1"/>
                    <a:pt x="126" y="0"/>
                    <a:pt x="76" y="29"/>
                  </a:cubicBezTo>
                  <a:cubicBezTo>
                    <a:pt x="30" y="55"/>
                    <a:pt x="2" y="102"/>
                    <a:pt x="2" y="149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685"/>
                    <a:pt x="2" y="685"/>
                    <a:pt x="2" y="685"/>
                  </a:cubicBezTo>
                  <a:cubicBezTo>
                    <a:pt x="2" y="685"/>
                    <a:pt x="2" y="685"/>
                    <a:pt x="2" y="685"/>
                  </a:cubicBezTo>
                  <a:cubicBezTo>
                    <a:pt x="2" y="1298"/>
                    <a:pt x="2" y="1298"/>
                    <a:pt x="2" y="1298"/>
                  </a:cubicBezTo>
                  <a:cubicBezTo>
                    <a:pt x="1" y="1300"/>
                    <a:pt x="1" y="1301"/>
                    <a:pt x="2" y="1303"/>
                  </a:cubicBezTo>
                  <a:cubicBezTo>
                    <a:pt x="2" y="1433"/>
                    <a:pt x="2" y="1433"/>
                    <a:pt x="2" y="1433"/>
                  </a:cubicBezTo>
                  <a:cubicBezTo>
                    <a:pt x="2" y="1433"/>
                    <a:pt x="2" y="1433"/>
                    <a:pt x="2" y="1433"/>
                  </a:cubicBezTo>
                  <a:cubicBezTo>
                    <a:pt x="0" y="1473"/>
                    <a:pt x="29" y="1531"/>
                    <a:pt x="62" y="1555"/>
                  </a:cubicBezTo>
                  <a:cubicBezTo>
                    <a:pt x="100" y="1582"/>
                    <a:pt x="151" y="1595"/>
                    <a:pt x="206" y="1595"/>
                  </a:cubicBezTo>
                  <a:cubicBezTo>
                    <a:pt x="237" y="1595"/>
                    <a:pt x="269" y="1591"/>
                    <a:pt x="301" y="1582"/>
                  </a:cubicBezTo>
                  <a:cubicBezTo>
                    <a:pt x="369" y="1564"/>
                    <a:pt x="436" y="1508"/>
                    <a:pt x="484" y="1428"/>
                  </a:cubicBezTo>
                  <a:cubicBezTo>
                    <a:pt x="513" y="1381"/>
                    <a:pt x="526" y="1329"/>
                    <a:pt x="519" y="1282"/>
                  </a:cubicBezTo>
                  <a:cubicBezTo>
                    <a:pt x="519" y="1278"/>
                    <a:pt x="518" y="1275"/>
                    <a:pt x="518" y="1272"/>
                  </a:cubicBezTo>
                  <a:cubicBezTo>
                    <a:pt x="529" y="1275"/>
                    <a:pt x="539" y="1276"/>
                    <a:pt x="550" y="1276"/>
                  </a:cubicBezTo>
                  <a:cubicBezTo>
                    <a:pt x="605" y="1276"/>
                    <a:pt x="657" y="1244"/>
                    <a:pt x="675" y="1232"/>
                  </a:cubicBezTo>
                  <a:cubicBezTo>
                    <a:pt x="744" y="1183"/>
                    <a:pt x="785" y="1101"/>
                    <a:pt x="783" y="1012"/>
                  </a:cubicBezTo>
                  <a:cubicBezTo>
                    <a:pt x="782" y="924"/>
                    <a:pt x="738" y="844"/>
                    <a:pt x="667" y="798"/>
                  </a:cubicBezTo>
                  <a:close/>
                  <a:moveTo>
                    <a:pt x="665" y="1218"/>
                  </a:moveTo>
                  <a:cubicBezTo>
                    <a:pt x="645" y="1232"/>
                    <a:pt x="575" y="1276"/>
                    <a:pt x="513" y="1253"/>
                  </a:cubicBezTo>
                  <a:cubicBezTo>
                    <a:pt x="513" y="1253"/>
                    <a:pt x="513" y="1253"/>
                    <a:pt x="513" y="1253"/>
                  </a:cubicBezTo>
                  <a:cubicBezTo>
                    <a:pt x="499" y="1212"/>
                    <a:pt x="470" y="1177"/>
                    <a:pt x="434" y="1161"/>
                  </a:cubicBezTo>
                  <a:cubicBezTo>
                    <a:pt x="453" y="1140"/>
                    <a:pt x="467" y="1114"/>
                    <a:pt x="472" y="1087"/>
                  </a:cubicBezTo>
                  <a:cubicBezTo>
                    <a:pt x="480" y="1040"/>
                    <a:pt x="462" y="990"/>
                    <a:pt x="428" y="958"/>
                  </a:cubicBezTo>
                  <a:cubicBezTo>
                    <a:pt x="424" y="955"/>
                    <a:pt x="419" y="955"/>
                    <a:pt x="416" y="959"/>
                  </a:cubicBezTo>
                  <a:cubicBezTo>
                    <a:pt x="413" y="962"/>
                    <a:pt x="413" y="967"/>
                    <a:pt x="417" y="970"/>
                  </a:cubicBezTo>
                  <a:cubicBezTo>
                    <a:pt x="447" y="998"/>
                    <a:pt x="462" y="1043"/>
                    <a:pt x="455" y="1084"/>
                  </a:cubicBezTo>
                  <a:cubicBezTo>
                    <a:pt x="448" y="1125"/>
                    <a:pt x="419" y="1162"/>
                    <a:pt x="381" y="1178"/>
                  </a:cubicBezTo>
                  <a:cubicBezTo>
                    <a:pt x="343" y="1194"/>
                    <a:pt x="296" y="1190"/>
                    <a:pt x="262" y="1166"/>
                  </a:cubicBezTo>
                  <a:cubicBezTo>
                    <a:pt x="258" y="1164"/>
                    <a:pt x="253" y="1165"/>
                    <a:pt x="250" y="1169"/>
                  </a:cubicBezTo>
                  <a:cubicBezTo>
                    <a:pt x="248" y="1172"/>
                    <a:pt x="249" y="1177"/>
                    <a:pt x="252" y="1180"/>
                  </a:cubicBezTo>
                  <a:cubicBezTo>
                    <a:pt x="276" y="1196"/>
                    <a:pt x="304" y="1204"/>
                    <a:pt x="333" y="1204"/>
                  </a:cubicBezTo>
                  <a:cubicBezTo>
                    <a:pt x="352" y="1204"/>
                    <a:pt x="370" y="1200"/>
                    <a:pt x="387" y="1193"/>
                  </a:cubicBezTo>
                  <a:cubicBezTo>
                    <a:pt x="400" y="1188"/>
                    <a:pt x="411" y="1181"/>
                    <a:pt x="422" y="1172"/>
                  </a:cubicBezTo>
                  <a:cubicBezTo>
                    <a:pt x="423" y="1173"/>
                    <a:pt x="424" y="1174"/>
                    <a:pt x="425" y="1175"/>
                  </a:cubicBezTo>
                  <a:cubicBezTo>
                    <a:pt x="466" y="1193"/>
                    <a:pt x="496" y="1235"/>
                    <a:pt x="503" y="1284"/>
                  </a:cubicBezTo>
                  <a:cubicBezTo>
                    <a:pt x="509" y="1327"/>
                    <a:pt x="497" y="1375"/>
                    <a:pt x="470" y="1420"/>
                  </a:cubicBezTo>
                  <a:cubicBezTo>
                    <a:pt x="424" y="1496"/>
                    <a:pt x="361" y="1549"/>
                    <a:pt x="297" y="1567"/>
                  </a:cubicBezTo>
                  <a:cubicBezTo>
                    <a:pt x="211" y="1590"/>
                    <a:pt x="127" y="1580"/>
                    <a:pt x="71" y="1541"/>
                  </a:cubicBezTo>
                  <a:cubicBezTo>
                    <a:pt x="40" y="1519"/>
                    <a:pt x="16" y="1464"/>
                    <a:pt x="18" y="1434"/>
                  </a:cubicBezTo>
                  <a:cubicBezTo>
                    <a:pt x="18" y="1434"/>
                    <a:pt x="18" y="1434"/>
                    <a:pt x="18" y="1434"/>
                  </a:cubicBezTo>
                  <a:cubicBezTo>
                    <a:pt x="18" y="1434"/>
                    <a:pt x="18" y="1434"/>
                    <a:pt x="18" y="1433"/>
                  </a:cubicBezTo>
                  <a:cubicBezTo>
                    <a:pt x="18" y="1303"/>
                    <a:pt x="18" y="1303"/>
                    <a:pt x="18" y="1303"/>
                  </a:cubicBezTo>
                  <a:cubicBezTo>
                    <a:pt x="50" y="1260"/>
                    <a:pt x="111" y="1242"/>
                    <a:pt x="160" y="1262"/>
                  </a:cubicBezTo>
                  <a:cubicBezTo>
                    <a:pt x="210" y="1282"/>
                    <a:pt x="243" y="1339"/>
                    <a:pt x="234" y="1392"/>
                  </a:cubicBezTo>
                  <a:cubicBezTo>
                    <a:pt x="234" y="1397"/>
                    <a:pt x="237" y="1401"/>
                    <a:pt x="241" y="1402"/>
                  </a:cubicBezTo>
                  <a:cubicBezTo>
                    <a:pt x="242" y="1402"/>
                    <a:pt x="242" y="1402"/>
                    <a:pt x="243" y="1402"/>
                  </a:cubicBezTo>
                  <a:cubicBezTo>
                    <a:pt x="247" y="1402"/>
                    <a:pt x="250" y="1399"/>
                    <a:pt x="251" y="1395"/>
                  </a:cubicBezTo>
                  <a:cubicBezTo>
                    <a:pt x="260" y="1335"/>
                    <a:pt x="223" y="1269"/>
                    <a:pt x="166" y="1247"/>
                  </a:cubicBezTo>
                  <a:cubicBezTo>
                    <a:pt x="117" y="1227"/>
                    <a:pt x="56" y="1241"/>
                    <a:pt x="18" y="1278"/>
                  </a:cubicBezTo>
                  <a:cubicBezTo>
                    <a:pt x="18" y="715"/>
                    <a:pt x="18" y="715"/>
                    <a:pt x="18" y="715"/>
                  </a:cubicBezTo>
                  <a:cubicBezTo>
                    <a:pt x="44" y="748"/>
                    <a:pt x="86" y="770"/>
                    <a:pt x="126" y="770"/>
                  </a:cubicBezTo>
                  <a:cubicBezTo>
                    <a:pt x="129" y="770"/>
                    <a:pt x="132" y="770"/>
                    <a:pt x="135" y="770"/>
                  </a:cubicBezTo>
                  <a:cubicBezTo>
                    <a:pt x="186" y="765"/>
                    <a:pt x="231" y="728"/>
                    <a:pt x="245" y="679"/>
                  </a:cubicBezTo>
                  <a:cubicBezTo>
                    <a:pt x="265" y="694"/>
                    <a:pt x="287" y="703"/>
                    <a:pt x="312" y="706"/>
                  </a:cubicBezTo>
                  <a:cubicBezTo>
                    <a:pt x="317" y="707"/>
                    <a:pt x="323" y="707"/>
                    <a:pt x="329" y="707"/>
                  </a:cubicBezTo>
                  <a:cubicBezTo>
                    <a:pt x="377" y="707"/>
                    <a:pt x="425" y="682"/>
                    <a:pt x="451" y="641"/>
                  </a:cubicBezTo>
                  <a:cubicBezTo>
                    <a:pt x="453" y="637"/>
                    <a:pt x="452" y="632"/>
                    <a:pt x="448" y="629"/>
                  </a:cubicBezTo>
                  <a:cubicBezTo>
                    <a:pt x="445" y="627"/>
                    <a:pt x="439" y="628"/>
                    <a:pt x="437" y="632"/>
                  </a:cubicBezTo>
                  <a:cubicBezTo>
                    <a:pt x="412" y="672"/>
                    <a:pt x="361" y="696"/>
                    <a:pt x="314" y="690"/>
                  </a:cubicBezTo>
                  <a:cubicBezTo>
                    <a:pt x="266" y="684"/>
                    <a:pt x="223" y="648"/>
                    <a:pt x="208" y="603"/>
                  </a:cubicBezTo>
                  <a:cubicBezTo>
                    <a:pt x="194" y="558"/>
                    <a:pt x="208" y="504"/>
                    <a:pt x="242" y="471"/>
                  </a:cubicBezTo>
                  <a:cubicBezTo>
                    <a:pt x="245" y="468"/>
                    <a:pt x="246" y="463"/>
                    <a:pt x="242" y="459"/>
                  </a:cubicBezTo>
                  <a:cubicBezTo>
                    <a:pt x="239" y="456"/>
                    <a:pt x="234" y="456"/>
                    <a:pt x="231" y="459"/>
                  </a:cubicBezTo>
                  <a:cubicBezTo>
                    <a:pt x="191" y="496"/>
                    <a:pt x="176" y="556"/>
                    <a:pt x="193" y="608"/>
                  </a:cubicBezTo>
                  <a:cubicBezTo>
                    <a:pt x="200" y="631"/>
                    <a:pt x="214" y="651"/>
                    <a:pt x="231" y="668"/>
                  </a:cubicBezTo>
                  <a:cubicBezTo>
                    <a:pt x="221" y="713"/>
                    <a:pt x="179" y="749"/>
                    <a:pt x="133" y="753"/>
                  </a:cubicBezTo>
                  <a:cubicBezTo>
                    <a:pt x="88" y="757"/>
                    <a:pt x="36" y="726"/>
                    <a:pt x="18" y="683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34" y="404"/>
                    <a:pt x="50" y="406"/>
                    <a:pt x="66" y="406"/>
                  </a:cubicBezTo>
                  <a:cubicBezTo>
                    <a:pt x="91" y="406"/>
                    <a:pt x="116" y="401"/>
                    <a:pt x="138" y="392"/>
                  </a:cubicBezTo>
                  <a:cubicBezTo>
                    <a:pt x="180" y="374"/>
                    <a:pt x="212" y="339"/>
                    <a:pt x="223" y="298"/>
                  </a:cubicBezTo>
                  <a:cubicBezTo>
                    <a:pt x="235" y="254"/>
                    <a:pt x="221" y="205"/>
                    <a:pt x="188" y="177"/>
                  </a:cubicBezTo>
                  <a:cubicBezTo>
                    <a:pt x="184" y="175"/>
                    <a:pt x="179" y="175"/>
                    <a:pt x="176" y="179"/>
                  </a:cubicBezTo>
                  <a:cubicBezTo>
                    <a:pt x="173" y="182"/>
                    <a:pt x="174" y="187"/>
                    <a:pt x="177" y="190"/>
                  </a:cubicBezTo>
                  <a:cubicBezTo>
                    <a:pt x="205" y="213"/>
                    <a:pt x="218" y="256"/>
                    <a:pt x="207" y="294"/>
                  </a:cubicBezTo>
                  <a:cubicBezTo>
                    <a:pt x="198" y="330"/>
                    <a:pt x="169" y="361"/>
                    <a:pt x="132" y="377"/>
                  </a:cubicBezTo>
                  <a:cubicBezTo>
                    <a:pt x="98" y="391"/>
                    <a:pt x="58" y="394"/>
                    <a:pt x="18" y="38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11"/>
                    <a:pt x="43" y="67"/>
                    <a:pt x="84" y="43"/>
                  </a:cubicBezTo>
                  <a:cubicBezTo>
                    <a:pt x="130" y="17"/>
                    <a:pt x="182" y="17"/>
                    <a:pt x="218" y="22"/>
                  </a:cubicBezTo>
                  <a:cubicBezTo>
                    <a:pt x="278" y="31"/>
                    <a:pt x="330" y="56"/>
                    <a:pt x="364" y="94"/>
                  </a:cubicBezTo>
                  <a:cubicBezTo>
                    <a:pt x="402" y="137"/>
                    <a:pt x="416" y="197"/>
                    <a:pt x="400" y="246"/>
                  </a:cubicBezTo>
                  <a:cubicBezTo>
                    <a:pt x="399" y="246"/>
                    <a:pt x="399" y="247"/>
                    <a:pt x="399" y="248"/>
                  </a:cubicBezTo>
                  <a:cubicBezTo>
                    <a:pt x="399" y="248"/>
                    <a:pt x="399" y="249"/>
                    <a:pt x="398" y="249"/>
                  </a:cubicBezTo>
                  <a:cubicBezTo>
                    <a:pt x="367" y="222"/>
                    <a:pt x="320" y="218"/>
                    <a:pt x="285" y="240"/>
                  </a:cubicBezTo>
                  <a:cubicBezTo>
                    <a:pt x="282" y="243"/>
                    <a:pt x="281" y="248"/>
                    <a:pt x="283" y="252"/>
                  </a:cubicBezTo>
                  <a:cubicBezTo>
                    <a:pt x="285" y="256"/>
                    <a:pt x="291" y="257"/>
                    <a:pt x="294" y="254"/>
                  </a:cubicBezTo>
                  <a:cubicBezTo>
                    <a:pt x="323" y="236"/>
                    <a:pt x="365" y="240"/>
                    <a:pt x="390" y="263"/>
                  </a:cubicBezTo>
                  <a:cubicBezTo>
                    <a:pt x="415" y="287"/>
                    <a:pt x="421" y="329"/>
                    <a:pt x="403" y="359"/>
                  </a:cubicBezTo>
                  <a:cubicBezTo>
                    <a:pt x="401" y="363"/>
                    <a:pt x="402" y="368"/>
                    <a:pt x="406" y="370"/>
                  </a:cubicBezTo>
                  <a:cubicBezTo>
                    <a:pt x="408" y="371"/>
                    <a:pt x="409" y="371"/>
                    <a:pt x="410" y="371"/>
                  </a:cubicBezTo>
                  <a:cubicBezTo>
                    <a:pt x="413" y="371"/>
                    <a:pt x="416" y="370"/>
                    <a:pt x="417" y="367"/>
                  </a:cubicBezTo>
                  <a:cubicBezTo>
                    <a:pt x="437" y="335"/>
                    <a:pt x="433" y="292"/>
                    <a:pt x="411" y="262"/>
                  </a:cubicBezTo>
                  <a:cubicBezTo>
                    <a:pt x="488" y="243"/>
                    <a:pt x="572" y="265"/>
                    <a:pt x="634" y="322"/>
                  </a:cubicBezTo>
                  <a:cubicBezTo>
                    <a:pt x="695" y="378"/>
                    <a:pt x="721" y="457"/>
                    <a:pt x="705" y="533"/>
                  </a:cubicBezTo>
                  <a:cubicBezTo>
                    <a:pt x="695" y="578"/>
                    <a:pt x="667" y="615"/>
                    <a:pt x="631" y="632"/>
                  </a:cubicBezTo>
                  <a:cubicBezTo>
                    <a:pt x="627" y="628"/>
                    <a:pt x="623" y="625"/>
                    <a:pt x="619" y="622"/>
                  </a:cubicBezTo>
                  <a:cubicBezTo>
                    <a:pt x="588" y="597"/>
                    <a:pt x="545" y="591"/>
                    <a:pt x="512" y="606"/>
                  </a:cubicBezTo>
                  <a:cubicBezTo>
                    <a:pt x="508" y="608"/>
                    <a:pt x="506" y="613"/>
                    <a:pt x="508" y="617"/>
                  </a:cubicBezTo>
                  <a:cubicBezTo>
                    <a:pt x="510" y="621"/>
                    <a:pt x="515" y="623"/>
                    <a:pt x="519" y="621"/>
                  </a:cubicBezTo>
                  <a:cubicBezTo>
                    <a:pt x="546" y="608"/>
                    <a:pt x="583" y="614"/>
                    <a:pt x="609" y="634"/>
                  </a:cubicBezTo>
                  <a:cubicBezTo>
                    <a:pt x="633" y="653"/>
                    <a:pt x="650" y="684"/>
                    <a:pt x="655" y="719"/>
                  </a:cubicBezTo>
                  <a:cubicBezTo>
                    <a:pt x="660" y="750"/>
                    <a:pt x="656" y="781"/>
                    <a:pt x="644" y="807"/>
                  </a:cubicBezTo>
                  <a:cubicBezTo>
                    <a:pt x="631" y="834"/>
                    <a:pt x="607" y="855"/>
                    <a:pt x="580" y="864"/>
                  </a:cubicBezTo>
                  <a:cubicBezTo>
                    <a:pt x="552" y="873"/>
                    <a:pt x="520" y="867"/>
                    <a:pt x="499" y="849"/>
                  </a:cubicBezTo>
                  <a:cubicBezTo>
                    <a:pt x="495" y="847"/>
                    <a:pt x="490" y="847"/>
                    <a:pt x="487" y="851"/>
                  </a:cubicBezTo>
                  <a:cubicBezTo>
                    <a:pt x="484" y="854"/>
                    <a:pt x="485" y="859"/>
                    <a:pt x="488" y="862"/>
                  </a:cubicBezTo>
                  <a:cubicBezTo>
                    <a:pt x="506" y="877"/>
                    <a:pt x="529" y="884"/>
                    <a:pt x="553" y="884"/>
                  </a:cubicBezTo>
                  <a:cubicBezTo>
                    <a:pt x="564" y="884"/>
                    <a:pt x="575" y="883"/>
                    <a:pt x="585" y="879"/>
                  </a:cubicBezTo>
                  <a:cubicBezTo>
                    <a:pt x="616" y="869"/>
                    <a:pt x="643" y="845"/>
                    <a:pt x="659" y="814"/>
                  </a:cubicBezTo>
                  <a:cubicBezTo>
                    <a:pt x="659" y="813"/>
                    <a:pt x="659" y="813"/>
                    <a:pt x="659" y="813"/>
                  </a:cubicBezTo>
                  <a:cubicBezTo>
                    <a:pt x="725" y="856"/>
                    <a:pt x="765" y="930"/>
                    <a:pt x="767" y="1013"/>
                  </a:cubicBezTo>
                  <a:cubicBezTo>
                    <a:pt x="768" y="1096"/>
                    <a:pt x="731" y="1173"/>
                    <a:pt x="665" y="12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E245B34-B9BC-824E-87CB-535BD6F43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08" y="4012808"/>
              <a:ext cx="700893" cy="567665"/>
            </a:xfrm>
            <a:custGeom>
              <a:avLst/>
              <a:gdLst>
                <a:gd name="T0" fmla="*/ 229 w 236"/>
                <a:gd name="T1" fmla="*/ 101 h 191"/>
                <a:gd name="T2" fmla="*/ 219 w 236"/>
                <a:gd name="T3" fmla="*/ 106 h 191"/>
                <a:gd name="T4" fmla="*/ 133 w 236"/>
                <a:gd name="T5" fmla="*/ 175 h 191"/>
                <a:gd name="T6" fmla="*/ 36 w 236"/>
                <a:gd name="T7" fmla="*/ 123 h 191"/>
                <a:gd name="T8" fmla="*/ 44 w 236"/>
                <a:gd name="T9" fmla="*/ 14 h 191"/>
                <a:gd name="T10" fmla="*/ 43 w 236"/>
                <a:gd name="T11" fmla="*/ 2 h 191"/>
                <a:gd name="T12" fmla="*/ 31 w 236"/>
                <a:gd name="T13" fmla="*/ 4 h 191"/>
                <a:gd name="T14" fmla="*/ 22 w 236"/>
                <a:gd name="T15" fmla="*/ 131 h 191"/>
                <a:gd name="T16" fmla="*/ 125 w 236"/>
                <a:gd name="T17" fmla="*/ 191 h 191"/>
                <a:gd name="T18" fmla="*/ 135 w 236"/>
                <a:gd name="T19" fmla="*/ 191 h 191"/>
                <a:gd name="T20" fmla="*/ 235 w 236"/>
                <a:gd name="T21" fmla="*/ 111 h 191"/>
                <a:gd name="T22" fmla="*/ 229 w 236"/>
                <a:gd name="T23" fmla="*/ 10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6" h="191">
                  <a:moveTo>
                    <a:pt x="229" y="101"/>
                  </a:moveTo>
                  <a:cubicBezTo>
                    <a:pt x="225" y="100"/>
                    <a:pt x="220" y="102"/>
                    <a:pt x="219" y="106"/>
                  </a:cubicBezTo>
                  <a:cubicBezTo>
                    <a:pt x="207" y="143"/>
                    <a:pt x="172" y="171"/>
                    <a:pt x="133" y="175"/>
                  </a:cubicBezTo>
                  <a:cubicBezTo>
                    <a:pt x="95" y="178"/>
                    <a:pt x="55" y="157"/>
                    <a:pt x="36" y="123"/>
                  </a:cubicBezTo>
                  <a:cubicBezTo>
                    <a:pt x="17" y="89"/>
                    <a:pt x="21" y="44"/>
                    <a:pt x="44" y="14"/>
                  </a:cubicBezTo>
                  <a:cubicBezTo>
                    <a:pt x="47" y="10"/>
                    <a:pt x="46" y="5"/>
                    <a:pt x="43" y="2"/>
                  </a:cubicBezTo>
                  <a:cubicBezTo>
                    <a:pt x="39" y="0"/>
                    <a:pt x="34" y="0"/>
                    <a:pt x="31" y="4"/>
                  </a:cubicBezTo>
                  <a:cubicBezTo>
                    <a:pt x="4" y="40"/>
                    <a:pt x="0" y="92"/>
                    <a:pt x="22" y="131"/>
                  </a:cubicBezTo>
                  <a:cubicBezTo>
                    <a:pt x="42" y="168"/>
                    <a:pt x="83" y="191"/>
                    <a:pt x="125" y="191"/>
                  </a:cubicBezTo>
                  <a:cubicBezTo>
                    <a:pt x="128" y="191"/>
                    <a:pt x="131" y="191"/>
                    <a:pt x="135" y="191"/>
                  </a:cubicBezTo>
                  <a:cubicBezTo>
                    <a:pt x="179" y="187"/>
                    <a:pt x="220" y="154"/>
                    <a:pt x="235" y="111"/>
                  </a:cubicBezTo>
                  <a:cubicBezTo>
                    <a:pt x="236" y="107"/>
                    <a:pt x="234" y="102"/>
                    <a:pt x="229" y="10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773D81-283B-3340-8150-499FCE722562}"/>
              </a:ext>
            </a:extLst>
          </p:cNvPr>
          <p:cNvGrpSpPr/>
          <p:nvPr/>
        </p:nvGrpSpPr>
        <p:grpSpPr>
          <a:xfrm>
            <a:off x="377518" y="1810665"/>
            <a:ext cx="3531695" cy="1624106"/>
            <a:chOff x="89824" y="1949692"/>
            <a:chExt cx="3531695" cy="1624106"/>
          </a:xfrm>
        </p:grpSpPr>
        <p:sp>
          <p:nvSpPr>
            <p:cNvPr id="15" name="Text Placeholder 33">
              <a:extLst>
                <a:ext uri="{FF2B5EF4-FFF2-40B4-BE49-F238E27FC236}">
                  <a16:creationId xmlns:a16="http://schemas.microsoft.com/office/drawing/2014/main" id="{8D1E3304-05E1-CF4A-824A-FC6346C49DD2}"/>
                </a:ext>
              </a:extLst>
            </p:cNvPr>
            <p:cNvSpPr txBox="1">
              <a:spLocks/>
            </p:cNvSpPr>
            <p:nvPr/>
          </p:nvSpPr>
          <p:spPr>
            <a:xfrm>
              <a:off x="246508" y="2456660"/>
              <a:ext cx="2430276" cy="1117138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Heat</a:t>
              </a:r>
            </a:p>
            <a:p>
              <a:r>
                <a:rPr lang="en-GB" dirty="0"/>
                <a:t>Noise</a:t>
              </a:r>
            </a:p>
            <a:p>
              <a:r>
                <a:rPr lang="en-GB" dirty="0"/>
                <a:t>pollution  </a:t>
              </a:r>
              <a:endParaRPr lang="en-GB" sz="900" dirty="0"/>
            </a:p>
          </p:txBody>
        </p:sp>
        <p:sp>
          <p:nvSpPr>
            <p:cNvPr id="16" name="Text Placeholder 33">
              <a:extLst>
                <a:ext uri="{FF2B5EF4-FFF2-40B4-BE49-F238E27FC236}">
                  <a16:creationId xmlns:a16="http://schemas.microsoft.com/office/drawing/2014/main" id="{22162D4F-F2B4-9247-8460-FE324B295665}"/>
                </a:ext>
              </a:extLst>
            </p:cNvPr>
            <p:cNvSpPr txBox="1">
              <a:spLocks/>
            </p:cNvSpPr>
            <p:nvPr/>
          </p:nvSpPr>
          <p:spPr>
            <a:xfrm>
              <a:off x="89824" y="1949692"/>
              <a:ext cx="3473980" cy="286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GB" sz="2000" dirty="0">
                  <a:solidFill>
                    <a:srgbClr val="42A5F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Environmental stressors  </a:t>
              </a:r>
              <a:r>
                <a:rPr lang="en-AU" sz="2000" b="1" dirty="0">
                  <a:latin typeface="Roboto" panose="02000000000000000000" pitchFamily="2" charset="0"/>
                  <a:ea typeface="Roboto" panose="02000000000000000000" pitchFamily="2" charset="0"/>
                  <a:cs typeface="Roboto Black" panose="02000000000000000000" pitchFamily="2" charset="0"/>
                </a:rPr>
                <a:t>01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5DDBC3-8BD8-BF4B-AED4-F519FA95D85D}"/>
                </a:ext>
              </a:extLst>
            </p:cNvPr>
            <p:cNvGrpSpPr/>
            <p:nvPr/>
          </p:nvGrpSpPr>
          <p:grpSpPr>
            <a:xfrm>
              <a:off x="3150026" y="2267478"/>
              <a:ext cx="471493" cy="471491"/>
              <a:chOff x="1237829" y="1727275"/>
              <a:chExt cx="699076" cy="69907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1D401DC-6C49-3A4F-B9B9-8A6858E364B6}"/>
                  </a:ext>
                </a:extLst>
              </p:cNvPr>
              <p:cNvSpPr/>
              <p:nvPr/>
            </p:nvSpPr>
            <p:spPr>
              <a:xfrm>
                <a:off x="1237829" y="1727275"/>
                <a:ext cx="699076" cy="69907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9" name="Shape 2540">
                <a:extLst>
                  <a:ext uri="{FF2B5EF4-FFF2-40B4-BE49-F238E27FC236}">
                    <a16:creationId xmlns:a16="http://schemas.microsoft.com/office/drawing/2014/main" id="{00F50CAF-6379-A448-AA8C-901FD6AD4E68}"/>
                  </a:ext>
                </a:extLst>
              </p:cNvPr>
              <p:cNvSpPr/>
              <p:nvPr/>
            </p:nvSpPr>
            <p:spPr>
              <a:xfrm>
                <a:off x="1447703" y="1937148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32" y="6661"/>
                    </a:moveTo>
                    <a:cubicBezTo>
                      <a:pt x="20540" y="6471"/>
                      <a:pt x="20228" y="6473"/>
                      <a:pt x="20038" y="6667"/>
                    </a:cubicBezTo>
                    <a:cubicBezTo>
                      <a:pt x="19903" y="6804"/>
                      <a:pt x="19870" y="7000"/>
                      <a:pt x="19929" y="7171"/>
                    </a:cubicBezTo>
                    <a:lnTo>
                      <a:pt x="19918" y="7175"/>
                    </a:lnTo>
                    <a:cubicBezTo>
                      <a:pt x="20365" y="8298"/>
                      <a:pt x="20618" y="951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cubicBezTo>
                      <a:pt x="5378" y="20618"/>
                      <a:pt x="982" y="16223"/>
                      <a:pt x="982" y="10800"/>
                    </a:cubicBezTo>
                    <a:cubicBezTo>
                      <a:pt x="982" y="5377"/>
                      <a:pt x="5378" y="982"/>
                      <a:pt x="10800" y="982"/>
                    </a:cubicBezTo>
                    <a:cubicBezTo>
                      <a:pt x="13575" y="982"/>
                      <a:pt x="16077" y="2136"/>
                      <a:pt x="17862" y="3989"/>
                    </a:cubicBezTo>
                    <a:lnTo>
                      <a:pt x="17868" y="3982"/>
                    </a:lnTo>
                    <a:cubicBezTo>
                      <a:pt x="18062" y="4157"/>
                      <a:pt x="18359" y="4153"/>
                      <a:pt x="18544" y="3965"/>
                    </a:cubicBezTo>
                    <a:cubicBezTo>
                      <a:pt x="18734" y="3771"/>
                      <a:pt x="18732" y="3461"/>
                      <a:pt x="18539" y="3270"/>
                    </a:cubicBezTo>
                    <a:cubicBezTo>
                      <a:pt x="18520" y="3252"/>
                      <a:pt x="18496" y="3244"/>
                      <a:pt x="18476" y="3230"/>
                    </a:cubicBezTo>
                    <a:cubicBezTo>
                      <a:pt x="16521" y="1241"/>
                      <a:pt x="13810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5" y="21600"/>
                      <a:pt x="21600" y="16764"/>
                      <a:pt x="21600" y="10800"/>
                    </a:cubicBezTo>
                    <a:cubicBezTo>
                      <a:pt x="21600" y="9412"/>
                      <a:pt x="21329" y="8089"/>
                      <a:pt x="20851" y="6869"/>
                    </a:cubicBezTo>
                    <a:cubicBezTo>
                      <a:pt x="20828" y="6794"/>
                      <a:pt x="20793" y="6721"/>
                      <a:pt x="20732" y="6661"/>
                    </a:cubicBezTo>
                    <a:moveTo>
                      <a:pt x="10792" y="13534"/>
                    </a:moveTo>
                    <a:lnTo>
                      <a:pt x="6238" y="8980"/>
                    </a:lnTo>
                    <a:cubicBezTo>
                      <a:pt x="6149" y="8891"/>
                      <a:pt x="6027" y="8836"/>
                      <a:pt x="5891" y="8836"/>
                    </a:cubicBezTo>
                    <a:cubicBezTo>
                      <a:pt x="5620" y="8836"/>
                      <a:pt x="5400" y="9056"/>
                      <a:pt x="5400" y="9327"/>
                    </a:cubicBezTo>
                    <a:cubicBezTo>
                      <a:pt x="5400" y="9463"/>
                      <a:pt x="5455" y="9585"/>
                      <a:pt x="5544" y="9675"/>
                    </a:cubicBezTo>
                    <a:lnTo>
                      <a:pt x="10453" y="14583"/>
                    </a:lnTo>
                    <a:cubicBezTo>
                      <a:pt x="10542" y="14672"/>
                      <a:pt x="10664" y="14727"/>
                      <a:pt x="10800" y="14727"/>
                    </a:cubicBezTo>
                    <a:cubicBezTo>
                      <a:pt x="10940" y="14727"/>
                      <a:pt x="11064" y="14668"/>
                      <a:pt x="11154" y="14574"/>
                    </a:cubicBezTo>
                    <a:lnTo>
                      <a:pt x="11155" y="14576"/>
                    </a:lnTo>
                    <a:lnTo>
                      <a:pt x="19353" y="5988"/>
                    </a:lnTo>
                    <a:cubicBezTo>
                      <a:pt x="19353" y="5989"/>
                      <a:pt x="19354" y="5990"/>
                      <a:pt x="19354" y="5991"/>
                    </a:cubicBezTo>
                    <a:lnTo>
                      <a:pt x="20055" y="5255"/>
                    </a:lnTo>
                    <a:cubicBezTo>
                      <a:pt x="20055" y="5255"/>
                      <a:pt x="20054" y="5254"/>
                      <a:pt x="20054" y="5253"/>
                    </a:cubicBezTo>
                    <a:lnTo>
                      <a:pt x="21464" y="3775"/>
                    </a:lnTo>
                    <a:lnTo>
                      <a:pt x="21463" y="3774"/>
                    </a:lnTo>
                    <a:cubicBezTo>
                      <a:pt x="21547" y="3686"/>
                      <a:pt x="21600" y="3567"/>
                      <a:pt x="21600" y="3436"/>
                    </a:cubicBezTo>
                    <a:cubicBezTo>
                      <a:pt x="21600" y="3166"/>
                      <a:pt x="21380" y="2945"/>
                      <a:pt x="21109" y="2945"/>
                    </a:cubicBezTo>
                    <a:cubicBezTo>
                      <a:pt x="20969" y="2945"/>
                      <a:pt x="20844" y="3005"/>
                      <a:pt x="20755" y="3099"/>
                    </a:cubicBezTo>
                    <a:lnTo>
                      <a:pt x="20754" y="3097"/>
                    </a:lnTo>
                    <a:lnTo>
                      <a:pt x="19493" y="4419"/>
                    </a:lnTo>
                    <a:cubicBezTo>
                      <a:pt x="19492" y="4418"/>
                      <a:pt x="19491" y="4416"/>
                      <a:pt x="19490" y="4415"/>
                    </a:cubicBezTo>
                    <a:lnTo>
                      <a:pt x="18805" y="5133"/>
                    </a:lnTo>
                    <a:cubicBezTo>
                      <a:pt x="18806" y="5134"/>
                      <a:pt x="18807" y="5136"/>
                      <a:pt x="18807" y="5137"/>
                    </a:cubicBezTo>
                    <a:cubicBezTo>
                      <a:pt x="18807" y="5137"/>
                      <a:pt x="10792" y="13534"/>
                      <a:pt x="10792" y="135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A6826C-3133-0540-9F43-1E07CBB64DC6}"/>
              </a:ext>
            </a:extLst>
          </p:cNvPr>
          <p:cNvGrpSpPr/>
          <p:nvPr/>
        </p:nvGrpSpPr>
        <p:grpSpPr>
          <a:xfrm>
            <a:off x="8397723" y="2039691"/>
            <a:ext cx="471493" cy="471491"/>
            <a:chOff x="1237829" y="1727275"/>
            <a:chExt cx="699076" cy="6990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412C9-D8BE-4C47-AF0A-C6AF1C6B81BB}"/>
                </a:ext>
              </a:extLst>
            </p:cNvPr>
            <p:cNvSpPr/>
            <p:nvPr/>
          </p:nvSpPr>
          <p:spPr>
            <a:xfrm>
              <a:off x="1237829" y="1727275"/>
              <a:ext cx="699076" cy="69907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0" name="Shape 2540">
              <a:extLst>
                <a:ext uri="{FF2B5EF4-FFF2-40B4-BE49-F238E27FC236}">
                  <a16:creationId xmlns:a16="http://schemas.microsoft.com/office/drawing/2014/main" id="{7D6AA6A1-FD3A-F44D-AECE-76376A18FFCF}"/>
                </a:ext>
              </a:extLst>
            </p:cNvPr>
            <p:cNvSpPr/>
            <p:nvPr/>
          </p:nvSpPr>
          <p:spPr>
            <a:xfrm>
              <a:off x="1447703" y="193714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74E1B91B-8B8E-2245-BF78-5FF997DBFC4A}"/>
              </a:ext>
            </a:extLst>
          </p:cNvPr>
          <p:cNvSpPr txBox="1">
            <a:spLocks/>
          </p:cNvSpPr>
          <p:nvPr/>
        </p:nvSpPr>
        <p:spPr>
          <a:xfrm>
            <a:off x="1688572" y="2326282"/>
            <a:ext cx="2430276" cy="687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Cold</a:t>
            </a:r>
          </a:p>
          <a:p>
            <a:r>
              <a:rPr lang="en-GB" dirty="0"/>
              <a:t>Traffic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1E871B-D6BC-4E44-8FE6-BAF66345FA73}"/>
              </a:ext>
            </a:extLst>
          </p:cNvPr>
          <p:cNvGrpSpPr/>
          <p:nvPr/>
        </p:nvGrpSpPr>
        <p:grpSpPr>
          <a:xfrm>
            <a:off x="388487" y="3572943"/>
            <a:ext cx="3424960" cy="1687540"/>
            <a:chOff x="196559" y="1937900"/>
            <a:chExt cx="3424960" cy="1687540"/>
          </a:xfrm>
        </p:grpSpPr>
        <p:sp>
          <p:nvSpPr>
            <p:cNvPr id="58" name="Text Placeholder 33">
              <a:extLst>
                <a:ext uri="{FF2B5EF4-FFF2-40B4-BE49-F238E27FC236}">
                  <a16:creationId xmlns:a16="http://schemas.microsoft.com/office/drawing/2014/main" id="{0DBFF6ED-2DE8-B641-A342-9ACB606F4A4C}"/>
                </a:ext>
              </a:extLst>
            </p:cNvPr>
            <p:cNvSpPr txBox="1">
              <a:spLocks/>
            </p:cNvSpPr>
            <p:nvPr/>
          </p:nvSpPr>
          <p:spPr>
            <a:xfrm>
              <a:off x="342274" y="2528743"/>
              <a:ext cx="2430276" cy="109669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Illness</a:t>
              </a:r>
            </a:p>
            <a:p>
              <a:r>
                <a:rPr lang="en-GB" dirty="0"/>
                <a:t>lack of sleep</a:t>
              </a:r>
            </a:p>
            <a:p>
              <a:r>
                <a:rPr lang="en-GB" dirty="0"/>
                <a:t>Poor nutrition</a:t>
              </a:r>
            </a:p>
          </p:txBody>
        </p:sp>
        <p:sp>
          <p:nvSpPr>
            <p:cNvPr id="59" name="Text Placeholder 33">
              <a:extLst>
                <a:ext uri="{FF2B5EF4-FFF2-40B4-BE49-F238E27FC236}">
                  <a16:creationId xmlns:a16="http://schemas.microsoft.com/office/drawing/2014/main" id="{142BF701-A772-7D4C-98E2-9D38396A365E}"/>
                </a:ext>
              </a:extLst>
            </p:cNvPr>
            <p:cNvSpPr txBox="1">
              <a:spLocks/>
            </p:cNvSpPr>
            <p:nvPr/>
          </p:nvSpPr>
          <p:spPr>
            <a:xfrm>
              <a:off x="196559" y="1937900"/>
              <a:ext cx="3369043" cy="286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GB" sz="2000" dirty="0">
                  <a:solidFill>
                    <a:srgbClr val="42A5F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Physiological stressors  </a:t>
              </a:r>
              <a:r>
                <a:rPr lang="en-AU" sz="2000" b="1" dirty="0">
                  <a:latin typeface="Roboto" panose="02000000000000000000" pitchFamily="2" charset="0"/>
                  <a:ea typeface="Roboto" panose="02000000000000000000" pitchFamily="2" charset="0"/>
                  <a:cs typeface="Roboto Black" panose="02000000000000000000" pitchFamily="2" charset="0"/>
                </a:rPr>
                <a:t>02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6E48A8-138E-ED41-A4CF-203FBFF4FD9E}"/>
                </a:ext>
              </a:extLst>
            </p:cNvPr>
            <p:cNvGrpSpPr/>
            <p:nvPr/>
          </p:nvGrpSpPr>
          <p:grpSpPr>
            <a:xfrm>
              <a:off x="3150026" y="2267478"/>
              <a:ext cx="471493" cy="471491"/>
              <a:chOff x="1237829" y="1727275"/>
              <a:chExt cx="699076" cy="699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75B53DC-3FEA-D64B-8E2E-AF367B645E7D}"/>
                  </a:ext>
                </a:extLst>
              </p:cNvPr>
              <p:cNvSpPr/>
              <p:nvPr/>
            </p:nvSpPr>
            <p:spPr>
              <a:xfrm>
                <a:off x="1237829" y="1727275"/>
                <a:ext cx="699076" cy="69907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62" name="Shape 2540">
                <a:extLst>
                  <a:ext uri="{FF2B5EF4-FFF2-40B4-BE49-F238E27FC236}">
                    <a16:creationId xmlns:a16="http://schemas.microsoft.com/office/drawing/2014/main" id="{B6AC7C89-061B-0042-8ADB-37D0B07399F4}"/>
                  </a:ext>
                </a:extLst>
              </p:cNvPr>
              <p:cNvSpPr/>
              <p:nvPr/>
            </p:nvSpPr>
            <p:spPr>
              <a:xfrm>
                <a:off x="1447703" y="1937148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32" y="6661"/>
                    </a:moveTo>
                    <a:cubicBezTo>
                      <a:pt x="20540" y="6471"/>
                      <a:pt x="20228" y="6473"/>
                      <a:pt x="20038" y="6667"/>
                    </a:cubicBezTo>
                    <a:cubicBezTo>
                      <a:pt x="19903" y="6804"/>
                      <a:pt x="19870" y="7000"/>
                      <a:pt x="19929" y="7171"/>
                    </a:cubicBezTo>
                    <a:lnTo>
                      <a:pt x="19918" y="7175"/>
                    </a:lnTo>
                    <a:cubicBezTo>
                      <a:pt x="20365" y="8298"/>
                      <a:pt x="20618" y="951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cubicBezTo>
                      <a:pt x="5378" y="20618"/>
                      <a:pt x="982" y="16223"/>
                      <a:pt x="982" y="10800"/>
                    </a:cubicBezTo>
                    <a:cubicBezTo>
                      <a:pt x="982" y="5377"/>
                      <a:pt x="5378" y="982"/>
                      <a:pt x="10800" y="982"/>
                    </a:cubicBezTo>
                    <a:cubicBezTo>
                      <a:pt x="13575" y="982"/>
                      <a:pt x="16077" y="2136"/>
                      <a:pt x="17862" y="3989"/>
                    </a:cubicBezTo>
                    <a:lnTo>
                      <a:pt x="17868" y="3982"/>
                    </a:lnTo>
                    <a:cubicBezTo>
                      <a:pt x="18062" y="4157"/>
                      <a:pt x="18359" y="4153"/>
                      <a:pt x="18544" y="3965"/>
                    </a:cubicBezTo>
                    <a:cubicBezTo>
                      <a:pt x="18734" y="3771"/>
                      <a:pt x="18732" y="3461"/>
                      <a:pt x="18539" y="3270"/>
                    </a:cubicBezTo>
                    <a:cubicBezTo>
                      <a:pt x="18520" y="3252"/>
                      <a:pt x="18496" y="3244"/>
                      <a:pt x="18476" y="3230"/>
                    </a:cubicBezTo>
                    <a:cubicBezTo>
                      <a:pt x="16521" y="1241"/>
                      <a:pt x="13810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5" y="21600"/>
                      <a:pt x="21600" y="16764"/>
                      <a:pt x="21600" y="10800"/>
                    </a:cubicBezTo>
                    <a:cubicBezTo>
                      <a:pt x="21600" y="9412"/>
                      <a:pt x="21329" y="8089"/>
                      <a:pt x="20851" y="6869"/>
                    </a:cubicBezTo>
                    <a:cubicBezTo>
                      <a:pt x="20828" y="6794"/>
                      <a:pt x="20793" y="6721"/>
                      <a:pt x="20732" y="6661"/>
                    </a:cubicBezTo>
                    <a:moveTo>
                      <a:pt x="10792" y="13534"/>
                    </a:moveTo>
                    <a:lnTo>
                      <a:pt x="6238" y="8980"/>
                    </a:lnTo>
                    <a:cubicBezTo>
                      <a:pt x="6149" y="8891"/>
                      <a:pt x="6027" y="8836"/>
                      <a:pt x="5891" y="8836"/>
                    </a:cubicBezTo>
                    <a:cubicBezTo>
                      <a:pt x="5620" y="8836"/>
                      <a:pt x="5400" y="9056"/>
                      <a:pt x="5400" y="9327"/>
                    </a:cubicBezTo>
                    <a:cubicBezTo>
                      <a:pt x="5400" y="9463"/>
                      <a:pt x="5455" y="9585"/>
                      <a:pt x="5544" y="9675"/>
                    </a:cubicBezTo>
                    <a:lnTo>
                      <a:pt x="10453" y="14583"/>
                    </a:lnTo>
                    <a:cubicBezTo>
                      <a:pt x="10542" y="14672"/>
                      <a:pt x="10664" y="14727"/>
                      <a:pt x="10800" y="14727"/>
                    </a:cubicBezTo>
                    <a:cubicBezTo>
                      <a:pt x="10940" y="14727"/>
                      <a:pt x="11064" y="14668"/>
                      <a:pt x="11154" y="14574"/>
                    </a:cubicBezTo>
                    <a:lnTo>
                      <a:pt x="11155" y="14576"/>
                    </a:lnTo>
                    <a:lnTo>
                      <a:pt x="19353" y="5988"/>
                    </a:lnTo>
                    <a:cubicBezTo>
                      <a:pt x="19353" y="5989"/>
                      <a:pt x="19354" y="5990"/>
                      <a:pt x="19354" y="5991"/>
                    </a:cubicBezTo>
                    <a:lnTo>
                      <a:pt x="20055" y="5255"/>
                    </a:lnTo>
                    <a:cubicBezTo>
                      <a:pt x="20055" y="5255"/>
                      <a:pt x="20054" y="5254"/>
                      <a:pt x="20054" y="5253"/>
                    </a:cubicBezTo>
                    <a:lnTo>
                      <a:pt x="21464" y="3775"/>
                    </a:lnTo>
                    <a:lnTo>
                      <a:pt x="21463" y="3774"/>
                    </a:lnTo>
                    <a:cubicBezTo>
                      <a:pt x="21547" y="3686"/>
                      <a:pt x="21600" y="3567"/>
                      <a:pt x="21600" y="3436"/>
                    </a:cubicBezTo>
                    <a:cubicBezTo>
                      <a:pt x="21600" y="3166"/>
                      <a:pt x="21380" y="2945"/>
                      <a:pt x="21109" y="2945"/>
                    </a:cubicBezTo>
                    <a:cubicBezTo>
                      <a:pt x="20969" y="2945"/>
                      <a:pt x="20844" y="3005"/>
                      <a:pt x="20755" y="3099"/>
                    </a:cubicBezTo>
                    <a:lnTo>
                      <a:pt x="20754" y="3097"/>
                    </a:lnTo>
                    <a:lnTo>
                      <a:pt x="19493" y="4419"/>
                    </a:lnTo>
                    <a:cubicBezTo>
                      <a:pt x="19492" y="4418"/>
                      <a:pt x="19491" y="4416"/>
                      <a:pt x="19490" y="4415"/>
                    </a:cubicBezTo>
                    <a:lnTo>
                      <a:pt x="18805" y="5133"/>
                    </a:lnTo>
                    <a:cubicBezTo>
                      <a:pt x="18806" y="5134"/>
                      <a:pt x="18807" y="5136"/>
                      <a:pt x="18807" y="5137"/>
                    </a:cubicBezTo>
                    <a:cubicBezTo>
                      <a:pt x="18807" y="5137"/>
                      <a:pt x="10792" y="13534"/>
                      <a:pt x="10792" y="135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EE56A5-2110-9046-B676-0DD8D7278700}"/>
              </a:ext>
            </a:extLst>
          </p:cNvPr>
          <p:cNvGrpSpPr/>
          <p:nvPr/>
        </p:nvGrpSpPr>
        <p:grpSpPr>
          <a:xfrm>
            <a:off x="9027775" y="1888716"/>
            <a:ext cx="3283941" cy="760412"/>
            <a:chOff x="196028" y="1837008"/>
            <a:chExt cx="3283941" cy="760412"/>
          </a:xfrm>
        </p:grpSpPr>
        <p:sp>
          <p:nvSpPr>
            <p:cNvPr id="73" name="Text Placeholder 33">
              <a:extLst>
                <a:ext uri="{FF2B5EF4-FFF2-40B4-BE49-F238E27FC236}">
                  <a16:creationId xmlns:a16="http://schemas.microsoft.com/office/drawing/2014/main" id="{489C8163-65EF-1D48-832E-BFAA609C8723}"/>
                </a:ext>
              </a:extLst>
            </p:cNvPr>
            <p:cNvSpPr txBox="1">
              <a:spLocks/>
            </p:cNvSpPr>
            <p:nvPr/>
          </p:nvSpPr>
          <p:spPr>
            <a:xfrm>
              <a:off x="196028" y="1837008"/>
              <a:ext cx="2953998" cy="286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800" b="1" dirty="0">
                  <a:latin typeface="Roboto" panose="02000000000000000000" pitchFamily="2" charset="0"/>
                  <a:ea typeface="Roboto" panose="02000000000000000000" pitchFamily="2" charset="0"/>
                  <a:cs typeface="Roboto Black" panose="02000000000000000000" pitchFamily="2" charset="0"/>
                </a:rPr>
                <a:t>03  </a:t>
              </a:r>
              <a:r>
                <a:rPr lang="en-GB" sz="1800" dirty="0">
                  <a:solidFill>
                    <a:srgbClr val="42A5F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Socio-cultural stressors</a:t>
              </a:r>
              <a:endParaRPr lang="en-AU" sz="1800" b="1" dirty="0">
                <a:latin typeface="Roboto" panose="02000000000000000000" pitchFamily="2" charset="0"/>
                <a:ea typeface="Roboto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76" name="Shape 2540">
              <a:extLst>
                <a:ext uri="{FF2B5EF4-FFF2-40B4-BE49-F238E27FC236}">
                  <a16:creationId xmlns:a16="http://schemas.microsoft.com/office/drawing/2014/main" id="{F9DED17A-533F-2649-9FCD-5E07EB0159F0}"/>
                </a:ext>
              </a:extLst>
            </p:cNvPr>
            <p:cNvSpPr/>
            <p:nvPr/>
          </p:nvSpPr>
          <p:spPr>
            <a:xfrm>
              <a:off x="3291576" y="2409027"/>
              <a:ext cx="188393" cy="18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77" name="Text Placeholder 33">
            <a:extLst>
              <a:ext uri="{FF2B5EF4-FFF2-40B4-BE49-F238E27FC236}">
                <a16:creationId xmlns:a16="http://schemas.microsoft.com/office/drawing/2014/main" id="{51232441-C427-8946-98F1-A5BA3F0C205A}"/>
              </a:ext>
            </a:extLst>
          </p:cNvPr>
          <p:cNvSpPr txBox="1">
            <a:spLocks/>
          </p:cNvSpPr>
          <p:nvPr/>
        </p:nvSpPr>
        <p:spPr>
          <a:xfrm>
            <a:off x="9422815" y="2364196"/>
            <a:ext cx="2769185" cy="10870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Financial problem</a:t>
            </a:r>
          </a:p>
          <a:p>
            <a:r>
              <a:rPr lang="en-GB" dirty="0"/>
              <a:t>Relationship problems </a:t>
            </a:r>
          </a:p>
          <a:p>
            <a:r>
              <a:rPr lang="en-GB" dirty="0"/>
              <a:t>work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DE73FDF-ADD6-6149-912F-FAE7B32FFA69}"/>
              </a:ext>
            </a:extLst>
          </p:cNvPr>
          <p:cNvGrpSpPr/>
          <p:nvPr/>
        </p:nvGrpSpPr>
        <p:grpSpPr>
          <a:xfrm>
            <a:off x="8397723" y="3933227"/>
            <a:ext cx="471493" cy="471491"/>
            <a:chOff x="1237829" y="1727275"/>
            <a:chExt cx="699076" cy="69907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7F99CB-3D57-434D-9A11-05CD43F252A8}"/>
                </a:ext>
              </a:extLst>
            </p:cNvPr>
            <p:cNvSpPr/>
            <p:nvPr/>
          </p:nvSpPr>
          <p:spPr>
            <a:xfrm>
              <a:off x="1237829" y="1727275"/>
              <a:ext cx="699076" cy="69907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0" name="Shape 2540">
              <a:extLst>
                <a:ext uri="{FF2B5EF4-FFF2-40B4-BE49-F238E27FC236}">
                  <a16:creationId xmlns:a16="http://schemas.microsoft.com/office/drawing/2014/main" id="{40569D76-30B4-254E-9A6C-643EFFDD4C64}"/>
                </a:ext>
              </a:extLst>
            </p:cNvPr>
            <p:cNvSpPr/>
            <p:nvPr/>
          </p:nvSpPr>
          <p:spPr>
            <a:xfrm>
              <a:off x="1447703" y="193714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385223A-775D-4843-A00C-B9775425F75E}"/>
              </a:ext>
            </a:extLst>
          </p:cNvPr>
          <p:cNvGrpSpPr/>
          <p:nvPr/>
        </p:nvGrpSpPr>
        <p:grpSpPr>
          <a:xfrm>
            <a:off x="9027775" y="3782252"/>
            <a:ext cx="3283941" cy="760412"/>
            <a:chOff x="196028" y="1837008"/>
            <a:chExt cx="3283941" cy="760412"/>
          </a:xfrm>
        </p:grpSpPr>
        <p:sp>
          <p:nvSpPr>
            <p:cNvPr id="82" name="Text Placeholder 33">
              <a:extLst>
                <a:ext uri="{FF2B5EF4-FFF2-40B4-BE49-F238E27FC236}">
                  <a16:creationId xmlns:a16="http://schemas.microsoft.com/office/drawing/2014/main" id="{914249FD-7D55-1F49-967C-F19DDE8FE280}"/>
                </a:ext>
              </a:extLst>
            </p:cNvPr>
            <p:cNvSpPr txBox="1">
              <a:spLocks/>
            </p:cNvSpPr>
            <p:nvPr/>
          </p:nvSpPr>
          <p:spPr>
            <a:xfrm>
              <a:off x="196028" y="1837008"/>
              <a:ext cx="2953998" cy="28698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800" b="1" dirty="0">
                  <a:latin typeface="Roboto" panose="02000000000000000000" pitchFamily="2" charset="0"/>
                  <a:ea typeface="Roboto" panose="02000000000000000000" pitchFamily="2" charset="0"/>
                  <a:cs typeface="Roboto Black" panose="02000000000000000000" pitchFamily="2" charset="0"/>
                </a:rPr>
                <a:t>04  </a:t>
              </a:r>
              <a:r>
                <a:rPr lang="en-GB" sz="1800" dirty="0">
                  <a:solidFill>
                    <a:srgbClr val="42A5F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Cognitive Factors</a:t>
              </a:r>
              <a:endParaRPr lang="en-AU" sz="1800" b="1" dirty="0">
                <a:latin typeface="Roboto" panose="02000000000000000000" pitchFamily="2" charset="0"/>
                <a:ea typeface="Roboto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83" name="Shape 2540">
              <a:extLst>
                <a:ext uri="{FF2B5EF4-FFF2-40B4-BE49-F238E27FC236}">
                  <a16:creationId xmlns:a16="http://schemas.microsoft.com/office/drawing/2014/main" id="{7BC427FB-153A-B843-A9B9-7CBCB389ABFF}"/>
                </a:ext>
              </a:extLst>
            </p:cNvPr>
            <p:cNvSpPr/>
            <p:nvPr/>
          </p:nvSpPr>
          <p:spPr>
            <a:xfrm>
              <a:off x="3291576" y="2409027"/>
              <a:ext cx="188393" cy="18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7698EF92-26F5-A548-B440-D229A46E9E38}"/>
              </a:ext>
            </a:extLst>
          </p:cNvPr>
          <p:cNvSpPr txBox="1">
            <a:spLocks/>
          </p:cNvSpPr>
          <p:nvPr/>
        </p:nvSpPr>
        <p:spPr>
          <a:xfrm>
            <a:off x="9419660" y="4274024"/>
            <a:ext cx="2769185" cy="10870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Attitude</a:t>
            </a:r>
          </a:p>
          <a:p>
            <a:r>
              <a:rPr lang="en-GB" dirty="0"/>
              <a:t>Belief</a:t>
            </a:r>
          </a:p>
          <a:p>
            <a:r>
              <a:rPr lang="en-GB" dirty="0"/>
              <a:t>Our own thoughts</a:t>
            </a:r>
          </a:p>
        </p:txBody>
      </p:sp>
    </p:spTree>
    <p:extLst>
      <p:ext uri="{BB962C8B-B14F-4D97-AF65-F5344CB8AC3E}">
        <p14:creationId xmlns:p14="http://schemas.microsoft.com/office/powerpoint/2010/main" val="146478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015712" y="366589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Stressful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Life events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4C3C56-9104-9448-9A1B-E65665BFCE7C}"/>
              </a:ext>
            </a:extLst>
          </p:cNvPr>
          <p:cNvGrpSpPr/>
          <p:nvPr/>
        </p:nvGrpSpPr>
        <p:grpSpPr>
          <a:xfrm>
            <a:off x="4155001" y="1905795"/>
            <a:ext cx="3292213" cy="3292215"/>
            <a:chOff x="1484297" y="1944322"/>
            <a:chExt cx="3400483" cy="340048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10DD48-17C1-5E4F-8615-4BE92F0A2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665" y="2560605"/>
              <a:ext cx="2170831" cy="21708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5EF86A5-BD6B-3A48-B96C-CBF02E103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320" y="1977832"/>
              <a:ext cx="929523" cy="1229652"/>
            </a:xfrm>
            <a:custGeom>
              <a:avLst/>
              <a:gdLst>
                <a:gd name="T0" fmla="*/ 493 w 638"/>
                <a:gd name="T1" fmla="*/ 844 h 844"/>
                <a:gd name="T2" fmla="*/ 493 w 638"/>
                <a:gd name="T3" fmla="*/ 374 h 844"/>
                <a:gd name="T4" fmla="*/ 638 w 638"/>
                <a:gd name="T5" fmla="*/ 374 h 844"/>
                <a:gd name="T6" fmla="*/ 319 w 638"/>
                <a:gd name="T7" fmla="*/ 0 h 844"/>
                <a:gd name="T8" fmla="*/ 0 w 638"/>
                <a:gd name="T9" fmla="*/ 374 h 844"/>
                <a:gd name="T10" fmla="*/ 140 w 638"/>
                <a:gd name="T11" fmla="*/ 374 h 844"/>
                <a:gd name="T12" fmla="*/ 140 w 638"/>
                <a:gd name="T13" fmla="*/ 844 h 844"/>
                <a:gd name="T14" fmla="*/ 493 w 638"/>
                <a:gd name="T15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8" h="844">
                  <a:moveTo>
                    <a:pt x="493" y="844"/>
                  </a:moveTo>
                  <a:lnTo>
                    <a:pt x="493" y="374"/>
                  </a:lnTo>
                  <a:lnTo>
                    <a:pt x="638" y="374"/>
                  </a:lnTo>
                  <a:lnTo>
                    <a:pt x="319" y="0"/>
                  </a:lnTo>
                  <a:lnTo>
                    <a:pt x="0" y="374"/>
                  </a:lnTo>
                  <a:lnTo>
                    <a:pt x="140" y="374"/>
                  </a:lnTo>
                  <a:lnTo>
                    <a:pt x="140" y="844"/>
                  </a:lnTo>
                  <a:lnTo>
                    <a:pt x="493" y="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7E0DE3F-3FCC-AA49-AE27-9349BE12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63" y="3181258"/>
              <a:ext cx="1225281" cy="930980"/>
            </a:xfrm>
            <a:custGeom>
              <a:avLst/>
              <a:gdLst>
                <a:gd name="T0" fmla="*/ 841 w 841"/>
                <a:gd name="T1" fmla="*/ 145 h 639"/>
                <a:gd name="T2" fmla="*/ 373 w 841"/>
                <a:gd name="T3" fmla="*/ 145 h 639"/>
                <a:gd name="T4" fmla="*/ 373 w 841"/>
                <a:gd name="T5" fmla="*/ 0 h 639"/>
                <a:gd name="T6" fmla="*/ 0 w 841"/>
                <a:gd name="T7" fmla="*/ 319 h 639"/>
                <a:gd name="T8" fmla="*/ 373 w 841"/>
                <a:gd name="T9" fmla="*/ 639 h 639"/>
                <a:gd name="T10" fmla="*/ 373 w 841"/>
                <a:gd name="T11" fmla="*/ 498 h 639"/>
                <a:gd name="T12" fmla="*/ 841 w 841"/>
                <a:gd name="T13" fmla="*/ 498 h 639"/>
                <a:gd name="T14" fmla="*/ 841 w 841"/>
                <a:gd name="T15" fmla="*/ 145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1" h="639">
                  <a:moveTo>
                    <a:pt x="841" y="145"/>
                  </a:moveTo>
                  <a:lnTo>
                    <a:pt x="373" y="145"/>
                  </a:lnTo>
                  <a:lnTo>
                    <a:pt x="373" y="0"/>
                  </a:lnTo>
                  <a:lnTo>
                    <a:pt x="0" y="319"/>
                  </a:lnTo>
                  <a:lnTo>
                    <a:pt x="373" y="639"/>
                  </a:lnTo>
                  <a:lnTo>
                    <a:pt x="373" y="498"/>
                  </a:lnTo>
                  <a:lnTo>
                    <a:pt x="841" y="498"/>
                  </a:lnTo>
                  <a:lnTo>
                    <a:pt x="841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E249A09-3EBE-9F4A-B3C6-923D2D48A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320" y="4084558"/>
              <a:ext cx="929523" cy="1226738"/>
            </a:xfrm>
            <a:custGeom>
              <a:avLst/>
              <a:gdLst>
                <a:gd name="T0" fmla="*/ 148 w 638"/>
                <a:gd name="T1" fmla="*/ 0 h 842"/>
                <a:gd name="T2" fmla="*/ 148 w 638"/>
                <a:gd name="T3" fmla="*/ 468 h 842"/>
                <a:gd name="T4" fmla="*/ 0 w 638"/>
                <a:gd name="T5" fmla="*/ 468 h 842"/>
                <a:gd name="T6" fmla="*/ 319 w 638"/>
                <a:gd name="T7" fmla="*/ 842 h 842"/>
                <a:gd name="T8" fmla="*/ 638 w 638"/>
                <a:gd name="T9" fmla="*/ 468 h 842"/>
                <a:gd name="T10" fmla="*/ 501 w 638"/>
                <a:gd name="T11" fmla="*/ 468 h 842"/>
                <a:gd name="T12" fmla="*/ 501 w 638"/>
                <a:gd name="T13" fmla="*/ 0 h 842"/>
                <a:gd name="T14" fmla="*/ 148 w 638"/>
                <a:gd name="T1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8" h="842">
                  <a:moveTo>
                    <a:pt x="148" y="0"/>
                  </a:moveTo>
                  <a:lnTo>
                    <a:pt x="148" y="468"/>
                  </a:lnTo>
                  <a:lnTo>
                    <a:pt x="0" y="468"/>
                  </a:lnTo>
                  <a:lnTo>
                    <a:pt x="319" y="842"/>
                  </a:lnTo>
                  <a:lnTo>
                    <a:pt x="638" y="468"/>
                  </a:lnTo>
                  <a:lnTo>
                    <a:pt x="501" y="468"/>
                  </a:lnTo>
                  <a:lnTo>
                    <a:pt x="50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AB2404E-CEB2-9441-9D83-B795C6C0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619" y="3181258"/>
              <a:ext cx="1229651" cy="930980"/>
            </a:xfrm>
            <a:custGeom>
              <a:avLst/>
              <a:gdLst>
                <a:gd name="T0" fmla="*/ 0 w 844"/>
                <a:gd name="T1" fmla="*/ 493 h 639"/>
                <a:gd name="T2" fmla="*/ 470 w 844"/>
                <a:gd name="T3" fmla="*/ 493 h 639"/>
                <a:gd name="T4" fmla="*/ 470 w 844"/>
                <a:gd name="T5" fmla="*/ 639 h 639"/>
                <a:gd name="T6" fmla="*/ 844 w 844"/>
                <a:gd name="T7" fmla="*/ 319 h 639"/>
                <a:gd name="T8" fmla="*/ 470 w 844"/>
                <a:gd name="T9" fmla="*/ 0 h 639"/>
                <a:gd name="T10" fmla="*/ 470 w 844"/>
                <a:gd name="T11" fmla="*/ 138 h 639"/>
                <a:gd name="T12" fmla="*/ 0 w 844"/>
                <a:gd name="T13" fmla="*/ 138 h 639"/>
                <a:gd name="T14" fmla="*/ 0 w 844"/>
                <a:gd name="T15" fmla="*/ 49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4" h="639">
                  <a:moveTo>
                    <a:pt x="0" y="493"/>
                  </a:moveTo>
                  <a:lnTo>
                    <a:pt x="470" y="493"/>
                  </a:lnTo>
                  <a:lnTo>
                    <a:pt x="470" y="639"/>
                  </a:lnTo>
                  <a:lnTo>
                    <a:pt x="844" y="319"/>
                  </a:lnTo>
                  <a:lnTo>
                    <a:pt x="470" y="0"/>
                  </a:lnTo>
                  <a:lnTo>
                    <a:pt x="470" y="138"/>
                  </a:lnTo>
                  <a:lnTo>
                    <a:pt x="0" y="138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377AE9B-AA47-0744-B401-43A48BE00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53" y="1944322"/>
              <a:ext cx="1002370" cy="1298128"/>
            </a:xfrm>
            <a:custGeom>
              <a:avLst/>
              <a:gdLst>
                <a:gd name="T0" fmla="*/ 199 w 265"/>
                <a:gd name="T1" fmla="*/ 343 h 343"/>
                <a:gd name="T2" fmla="*/ 190 w 265"/>
                <a:gd name="T3" fmla="*/ 334 h 343"/>
                <a:gd name="T4" fmla="*/ 190 w 265"/>
                <a:gd name="T5" fmla="*/ 153 h 343"/>
                <a:gd name="T6" fmla="*/ 199 w 265"/>
                <a:gd name="T7" fmla="*/ 145 h 343"/>
                <a:gd name="T8" fmla="*/ 236 w 265"/>
                <a:gd name="T9" fmla="*/ 145 h 343"/>
                <a:gd name="T10" fmla="*/ 132 w 265"/>
                <a:gd name="T11" fmla="*/ 23 h 343"/>
                <a:gd name="T12" fmla="*/ 28 w 265"/>
                <a:gd name="T13" fmla="*/ 145 h 343"/>
                <a:gd name="T14" fmla="*/ 63 w 265"/>
                <a:gd name="T15" fmla="*/ 145 h 343"/>
                <a:gd name="T16" fmla="*/ 72 w 265"/>
                <a:gd name="T17" fmla="*/ 153 h 343"/>
                <a:gd name="T18" fmla="*/ 72 w 265"/>
                <a:gd name="T19" fmla="*/ 334 h 343"/>
                <a:gd name="T20" fmla="*/ 63 w 265"/>
                <a:gd name="T21" fmla="*/ 343 h 343"/>
                <a:gd name="T22" fmla="*/ 54 w 265"/>
                <a:gd name="T23" fmla="*/ 334 h 343"/>
                <a:gd name="T24" fmla="*/ 54 w 265"/>
                <a:gd name="T25" fmla="*/ 162 h 343"/>
                <a:gd name="T26" fmla="*/ 9 w 265"/>
                <a:gd name="T27" fmla="*/ 162 h 343"/>
                <a:gd name="T28" fmla="*/ 1 w 265"/>
                <a:gd name="T29" fmla="*/ 157 h 343"/>
                <a:gd name="T30" fmla="*/ 3 w 265"/>
                <a:gd name="T31" fmla="*/ 148 h 343"/>
                <a:gd name="T32" fmla="*/ 126 w 265"/>
                <a:gd name="T33" fmla="*/ 3 h 343"/>
                <a:gd name="T34" fmla="*/ 139 w 265"/>
                <a:gd name="T35" fmla="*/ 3 h 343"/>
                <a:gd name="T36" fmla="*/ 262 w 265"/>
                <a:gd name="T37" fmla="*/ 148 h 343"/>
                <a:gd name="T38" fmla="*/ 263 w 265"/>
                <a:gd name="T39" fmla="*/ 157 h 343"/>
                <a:gd name="T40" fmla="*/ 255 w 265"/>
                <a:gd name="T41" fmla="*/ 162 h 343"/>
                <a:gd name="T42" fmla="*/ 208 w 265"/>
                <a:gd name="T43" fmla="*/ 162 h 343"/>
                <a:gd name="T44" fmla="*/ 208 w 265"/>
                <a:gd name="T45" fmla="*/ 334 h 343"/>
                <a:gd name="T46" fmla="*/ 199 w 265"/>
                <a:gd name="T4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5" h="343">
                  <a:moveTo>
                    <a:pt x="199" y="343"/>
                  </a:moveTo>
                  <a:cubicBezTo>
                    <a:pt x="194" y="343"/>
                    <a:pt x="190" y="339"/>
                    <a:pt x="190" y="334"/>
                  </a:cubicBezTo>
                  <a:cubicBezTo>
                    <a:pt x="190" y="153"/>
                    <a:pt x="190" y="153"/>
                    <a:pt x="190" y="153"/>
                  </a:cubicBezTo>
                  <a:cubicBezTo>
                    <a:pt x="190" y="149"/>
                    <a:pt x="194" y="145"/>
                    <a:pt x="199" y="145"/>
                  </a:cubicBezTo>
                  <a:cubicBezTo>
                    <a:pt x="236" y="145"/>
                    <a:pt x="236" y="145"/>
                    <a:pt x="236" y="145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63" y="145"/>
                    <a:pt x="63" y="145"/>
                    <a:pt x="63" y="145"/>
                  </a:cubicBezTo>
                  <a:cubicBezTo>
                    <a:pt x="68" y="145"/>
                    <a:pt x="72" y="149"/>
                    <a:pt x="72" y="153"/>
                  </a:cubicBezTo>
                  <a:cubicBezTo>
                    <a:pt x="72" y="334"/>
                    <a:pt x="72" y="334"/>
                    <a:pt x="72" y="334"/>
                  </a:cubicBezTo>
                  <a:cubicBezTo>
                    <a:pt x="72" y="339"/>
                    <a:pt x="68" y="343"/>
                    <a:pt x="63" y="343"/>
                  </a:cubicBezTo>
                  <a:cubicBezTo>
                    <a:pt x="58" y="343"/>
                    <a:pt x="54" y="339"/>
                    <a:pt x="54" y="334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6" y="162"/>
                    <a:pt x="3" y="160"/>
                    <a:pt x="1" y="157"/>
                  </a:cubicBezTo>
                  <a:cubicBezTo>
                    <a:pt x="0" y="154"/>
                    <a:pt x="0" y="150"/>
                    <a:pt x="3" y="148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9" y="0"/>
                    <a:pt x="136" y="0"/>
                    <a:pt x="139" y="3"/>
                  </a:cubicBezTo>
                  <a:cubicBezTo>
                    <a:pt x="262" y="148"/>
                    <a:pt x="262" y="148"/>
                    <a:pt x="262" y="148"/>
                  </a:cubicBezTo>
                  <a:cubicBezTo>
                    <a:pt x="264" y="150"/>
                    <a:pt x="265" y="154"/>
                    <a:pt x="263" y="157"/>
                  </a:cubicBezTo>
                  <a:cubicBezTo>
                    <a:pt x="262" y="160"/>
                    <a:pt x="259" y="162"/>
                    <a:pt x="255" y="162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8" y="339"/>
                    <a:pt x="204" y="343"/>
                    <a:pt x="199" y="3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1F427E9-030C-BC43-9C9E-AF6660B4B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297" y="3143379"/>
              <a:ext cx="1293756" cy="1002370"/>
            </a:xfrm>
            <a:custGeom>
              <a:avLst/>
              <a:gdLst>
                <a:gd name="T0" fmla="*/ 153 w 342"/>
                <a:gd name="T1" fmla="*/ 265 h 265"/>
                <a:gd name="T2" fmla="*/ 147 w 342"/>
                <a:gd name="T3" fmla="*/ 263 h 265"/>
                <a:gd name="T4" fmla="*/ 3 w 342"/>
                <a:gd name="T5" fmla="*/ 139 h 265"/>
                <a:gd name="T6" fmla="*/ 0 w 342"/>
                <a:gd name="T7" fmla="*/ 133 h 265"/>
                <a:gd name="T8" fmla="*/ 3 w 342"/>
                <a:gd name="T9" fmla="*/ 126 h 265"/>
                <a:gd name="T10" fmla="*/ 147 w 342"/>
                <a:gd name="T11" fmla="*/ 3 h 265"/>
                <a:gd name="T12" fmla="*/ 157 w 342"/>
                <a:gd name="T13" fmla="*/ 2 h 265"/>
                <a:gd name="T14" fmla="*/ 162 w 342"/>
                <a:gd name="T15" fmla="*/ 10 h 265"/>
                <a:gd name="T16" fmla="*/ 162 w 342"/>
                <a:gd name="T17" fmla="*/ 57 h 265"/>
                <a:gd name="T18" fmla="*/ 333 w 342"/>
                <a:gd name="T19" fmla="*/ 57 h 265"/>
                <a:gd name="T20" fmla="*/ 342 w 342"/>
                <a:gd name="T21" fmla="*/ 66 h 265"/>
                <a:gd name="T22" fmla="*/ 333 w 342"/>
                <a:gd name="T23" fmla="*/ 75 h 265"/>
                <a:gd name="T24" fmla="*/ 153 w 342"/>
                <a:gd name="T25" fmla="*/ 75 h 265"/>
                <a:gd name="T26" fmla="*/ 144 w 342"/>
                <a:gd name="T27" fmla="*/ 66 h 265"/>
                <a:gd name="T28" fmla="*/ 144 w 342"/>
                <a:gd name="T29" fmla="*/ 29 h 265"/>
                <a:gd name="T30" fmla="*/ 22 w 342"/>
                <a:gd name="T31" fmla="*/ 133 h 265"/>
                <a:gd name="T32" fmla="*/ 144 w 342"/>
                <a:gd name="T33" fmla="*/ 237 h 265"/>
                <a:gd name="T34" fmla="*/ 144 w 342"/>
                <a:gd name="T35" fmla="*/ 202 h 265"/>
                <a:gd name="T36" fmla="*/ 153 w 342"/>
                <a:gd name="T37" fmla="*/ 193 h 265"/>
                <a:gd name="T38" fmla="*/ 333 w 342"/>
                <a:gd name="T39" fmla="*/ 193 h 265"/>
                <a:gd name="T40" fmla="*/ 342 w 342"/>
                <a:gd name="T41" fmla="*/ 202 h 265"/>
                <a:gd name="T42" fmla="*/ 333 w 342"/>
                <a:gd name="T43" fmla="*/ 211 h 265"/>
                <a:gd name="T44" fmla="*/ 162 w 342"/>
                <a:gd name="T45" fmla="*/ 211 h 265"/>
                <a:gd name="T46" fmla="*/ 162 w 342"/>
                <a:gd name="T47" fmla="*/ 256 h 265"/>
                <a:gd name="T48" fmla="*/ 157 w 342"/>
                <a:gd name="T49" fmla="*/ 264 h 265"/>
                <a:gd name="T50" fmla="*/ 153 w 342"/>
                <a:gd name="T5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265">
                  <a:moveTo>
                    <a:pt x="153" y="265"/>
                  </a:moveTo>
                  <a:cubicBezTo>
                    <a:pt x="151" y="265"/>
                    <a:pt x="149" y="264"/>
                    <a:pt x="147" y="263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8"/>
                    <a:pt x="0" y="135"/>
                    <a:pt x="0" y="133"/>
                  </a:cubicBezTo>
                  <a:cubicBezTo>
                    <a:pt x="0" y="130"/>
                    <a:pt x="1" y="128"/>
                    <a:pt x="3" y="126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50" y="1"/>
                    <a:pt x="154" y="0"/>
                    <a:pt x="157" y="2"/>
                  </a:cubicBezTo>
                  <a:cubicBezTo>
                    <a:pt x="160" y="3"/>
                    <a:pt x="162" y="6"/>
                    <a:pt x="162" y="10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333" y="57"/>
                    <a:pt x="333" y="57"/>
                    <a:pt x="333" y="57"/>
                  </a:cubicBezTo>
                  <a:cubicBezTo>
                    <a:pt x="338" y="57"/>
                    <a:pt x="342" y="61"/>
                    <a:pt x="342" y="66"/>
                  </a:cubicBezTo>
                  <a:cubicBezTo>
                    <a:pt x="342" y="71"/>
                    <a:pt x="338" y="75"/>
                    <a:pt x="33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48" y="75"/>
                    <a:pt x="144" y="71"/>
                    <a:pt x="144" y="66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144" y="237"/>
                    <a:pt x="144" y="237"/>
                    <a:pt x="144" y="237"/>
                  </a:cubicBezTo>
                  <a:cubicBezTo>
                    <a:pt x="144" y="202"/>
                    <a:pt x="144" y="202"/>
                    <a:pt x="144" y="202"/>
                  </a:cubicBezTo>
                  <a:cubicBezTo>
                    <a:pt x="144" y="197"/>
                    <a:pt x="148" y="193"/>
                    <a:pt x="153" y="193"/>
                  </a:cubicBezTo>
                  <a:cubicBezTo>
                    <a:pt x="333" y="193"/>
                    <a:pt x="333" y="193"/>
                    <a:pt x="333" y="193"/>
                  </a:cubicBezTo>
                  <a:cubicBezTo>
                    <a:pt x="338" y="193"/>
                    <a:pt x="342" y="197"/>
                    <a:pt x="342" y="202"/>
                  </a:cubicBezTo>
                  <a:cubicBezTo>
                    <a:pt x="342" y="207"/>
                    <a:pt x="338" y="211"/>
                    <a:pt x="333" y="211"/>
                  </a:cubicBezTo>
                  <a:cubicBezTo>
                    <a:pt x="162" y="211"/>
                    <a:pt x="162" y="211"/>
                    <a:pt x="162" y="211"/>
                  </a:cubicBezTo>
                  <a:cubicBezTo>
                    <a:pt x="162" y="256"/>
                    <a:pt x="162" y="256"/>
                    <a:pt x="162" y="256"/>
                  </a:cubicBezTo>
                  <a:cubicBezTo>
                    <a:pt x="162" y="259"/>
                    <a:pt x="160" y="262"/>
                    <a:pt x="157" y="264"/>
                  </a:cubicBezTo>
                  <a:cubicBezTo>
                    <a:pt x="156" y="264"/>
                    <a:pt x="154" y="265"/>
                    <a:pt x="153" y="2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8D3FFA-2A61-ED4C-8871-407785D76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53" y="4051048"/>
              <a:ext cx="1002370" cy="1293758"/>
            </a:xfrm>
            <a:custGeom>
              <a:avLst/>
              <a:gdLst>
                <a:gd name="T0" fmla="*/ 132 w 265"/>
                <a:gd name="T1" fmla="*/ 342 h 342"/>
                <a:gd name="T2" fmla="*/ 126 w 265"/>
                <a:gd name="T3" fmla="*/ 339 h 342"/>
                <a:gd name="T4" fmla="*/ 3 w 265"/>
                <a:gd name="T5" fmla="*/ 195 h 342"/>
                <a:gd name="T6" fmla="*/ 1 w 265"/>
                <a:gd name="T7" fmla="*/ 185 h 342"/>
                <a:gd name="T8" fmla="*/ 9 w 265"/>
                <a:gd name="T9" fmla="*/ 180 h 342"/>
                <a:gd name="T10" fmla="*/ 57 w 265"/>
                <a:gd name="T11" fmla="*/ 180 h 342"/>
                <a:gd name="T12" fmla="*/ 57 w 265"/>
                <a:gd name="T13" fmla="*/ 9 h 342"/>
                <a:gd name="T14" fmla="*/ 66 w 265"/>
                <a:gd name="T15" fmla="*/ 0 h 342"/>
                <a:gd name="T16" fmla="*/ 74 w 265"/>
                <a:gd name="T17" fmla="*/ 9 h 342"/>
                <a:gd name="T18" fmla="*/ 74 w 265"/>
                <a:gd name="T19" fmla="*/ 189 h 342"/>
                <a:gd name="T20" fmla="*/ 66 w 265"/>
                <a:gd name="T21" fmla="*/ 198 h 342"/>
                <a:gd name="T22" fmla="*/ 28 w 265"/>
                <a:gd name="T23" fmla="*/ 198 h 342"/>
                <a:gd name="T24" fmla="*/ 132 w 265"/>
                <a:gd name="T25" fmla="*/ 320 h 342"/>
                <a:gd name="T26" fmla="*/ 236 w 265"/>
                <a:gd name="T27" fmla="*/ 198 h 342"/>
                <a:gd name="T28" fmla="*/ 202 w 265"/>
                <a:gd name="T29" fmla="*/ 198 h 342"/>
                <a:gd name="T30" fmla="*/ 193 w 265"/>
                <a:gd name="T31" fmla="*/ 189 h 342"/>
                <a:gd name="T32" fmla="*/ 193 w 265"/>
                <a:gd name="T33" fmla="*/ 9 h 342"/>
                <a:gd name="T34" fmla="*/ 202 w 265"/>
                <a:gd name="T35" fmla="*/ 0 h 342"/>
                <a:gd name="T36" fmla="*/ 210 w 265"/>
                <a:gd name="T37" fmla="*/ 9 h 342"/>
                <a:gd name="T38" fmla="*/ 210 w 265"/>
                <a:gd name="T39" fmla="*/ 180 h 342"/>
                <a:gd name="T40" fmla="*/ 255 w 265"/>
                <a:gd name="T41" fmla="*/ 180 h 342"/>
                <a:gd name="T42" fmla="*/ 263 w 265"/>
                <a:gd name="T43" fmla="*/ 185 h 342"/>
                <a:gd name="T44" fmla="*/ 262 w 265"/>
                <a:gd name="T45" fmla="*/ 195 h 342"/>
                <a:gd name="T46" fmla="*/ 139 w 265"/>
                <a:gd name="T47" fmla="*/ 339 h 342"/>
                <a:gd name="T48" fmla="*/ 132 w 265"/>
                <a:gd name="T4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" h="342">
                  <a:moveTo>
                    <a:pt x="132" y="342"/>
                  </a:moveTo>
                  <a:cubicBezTo>
                    <a:pt x="130" y="342"/>
                    <a:pt x="127" y="341"/>
                    <a:pt x="126" y="339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0" y="192"/>
                    <a:pt x="0" y="188"/>
                    <a:pt x="1" y="185"/>
                  </a:cubicBezTo>
                  <a:cubicBezTo>
                    <a:pt x="3" y="182"/>
                    <a:pt x="6" y="180"/>
                    <a:pt x="9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4"/>
                    <a:pt x="61" y="0"/>
                    <a:pt x="66" y="0"/>
                  </a:cubicBezTo>
                  <a:cubicBezTo>
                    <a:pt x="70" y="0"/>
                    <a:pt x="74" y="4"/>
                    <a:pt x="74" y="9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74" y="194"/>
                    <a:pt x="70" y="198"/>
                    <a:pt x="66" y="198"/>
                  </a:cubicBezTo>
                  <a:cubicBezTo>
                    <a:pt x="28" y="198"/>
                    <a:pt x="28" y="198"/>
                    <a:pt x="28" y="198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02" y="198"/>
                    <a:pt x="202" y="198"/>
                    <a:pt x="202" y="198"/>
                  </a:cubicBezTo>
                  <a:cubicBezTo>
                    <a:pt x="197" y="198"/>
                    <a:pt x="193" y="194"/>
                    <a:pt x="193" y="189"/>
                  </a:cubicBezTo>
                  <a:cubicBezTo>
                    <a:pt x="193" y="9"/>
                    <a:pt x="193" y="9"/>
                    <a:pt x="193" y="9"/>
                  </a:cubicBezTo>
                  <a:cubicBezTo>
                    <a:pt x="193" y="4"/>
                    <a:pt x="197" y="0"/>
                    <a:pt x="202" y="0"/>
                  </a:cubicBezTo>
                  <a:cubicBezTo>
                    <a:pt x="206" y="0"/>
                    <a:pt x="210" y="4"/>
                    <a:pt x="210" y="9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255" y="180"/>
                    <a:pt x="255" y="180"/>
                    <a:pt x="255" y="180"/>
                  </a:cubicBezTo>
                  <a:cubicBezTo>
                    <a:pt x="259" y="180"/>
                    <a:pt x="262" y="182"/>
                    <a:pt x="263" y="185"/>
                  </a:cubicBezTo>
                  <a:cubicBezTo>
                    <a:pt x="265" y="188"/>
                    <a:pt x="264" y="192"/>
                    <a:pt x="262" y="195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7" y="341"/>
                    <a:pt x="135" y="342"/>
                    <a:pt x="132" y="3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4CA8489-D23A-A848-BF46-3C6C50BD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109" y="3143379"/>
              <a:ext cx="1296671" cy="1002370"/>
            </a:xfrm>
            <a:custGeom>
              <a:avLst/>
              <a:gdLst>
                <a:gd name="T0" fmla="*/ 190 w 343"/>
                <a:gd name="T1" fmla="*/ 265 h 265"/>
                <a:gd name="T2" fmla="*/ 186 w 343"/>
                <a:gd name="T3" fmla="*/ 264 h 265"/>
                <a:gd name="T4" fmla="*/ 181 w 343"/>
                <a:gd name="T5" fmla="*/ 256 h 265"/>
                <a:gd name="T6" fmla="*/ 181 w 343"/>
                <a:gd name="T7" fmla="*/ 208 h 265"/>
                <a:gd name="T8" fmla="*/ 9 w 343"/>
                <a:gd name="T9" fmla="*/ 208 h 265"/>
                <a:gd name="T10" fmla="*/ 0 w 343"/>
                <a:gd name="T11" fmla="*/ 200 h 265"/>
                <a:gd name="T12" fmla="*/ 9 w 343"/>
                <a:gd name="T13" fmla="*/ 191 h 265"/>
                <a:gd name="T14" fmla="*/ 190 w 343"/>
                <a:gd name="T15" fmla="*/ 191 h 265"/>
                <a:gd name="T16" fmla="*/ 198 w 343"/>
                <a:gd name="T17" fmla="*/ 200 h 265"/>
                <a:gd name="T18" fmla="*/ 198 w 343"/>
                <a:gd name="T19" fmla="*/ 237 h 265"/>
                <a:gd name="T20" fmla="*/ 320 w 343"/>
                <a:gd name="T21" fmla="*/ 133 h 265"/>
                <a:gd name="T22" fmla="*/ 198 w 343"/>
                <a:gd name="T23" fmla="*/ 29 h 265"/>
                <a:gd name="T24" fmla="*/ 198 w 343"/>
                <a:gd name="T25" fmla="*/ 63 h 265"/>
                <a:gd name="T26" fmla="*/ 190 w 343"/>
                <a:gd name="T27" fmla="*/ 72 h 265"/>
                <a:gd name="T28" fmla="*/ 9 w 343"/>
                <a:gd name="T29" fmla="*/ 72 h 265"/>
                <a:gd name="T30" fmla="*/ 0 w 343"/>
                <a:gd name="T31" fmla="*/ 63 h 265"/>
                <a:gd name="T32" fmla="*/ 9 w 343"/>
                <a:gd name="T33" fmla="*/ 55 h 265"/>
                <a:gd name="T34" fmla="*/ 181 w 343"/>
                <a:gd name="T35" fmla="*/ 55 h 265"/>
                <a:gd name="T36" fmla="*/ 181 w 343"/>
                <a:gd name="T37" fmla="*/ 10 h 265"/>
                <a:gd name="T38" fmla="*/ 186 w 343"/>
                <a:gd name="T39" fmla="*/ 2 h 265"/>
                <a:gd name="T40" fmla="*/ 195 w 343"/>
                <a:gd name="T41" fmla="*/ 3 h 265"/>
                <a:gd name="T42" fmla="*/ 340 w 343"/>
                <a:gd name="T43" fmla="*/ 126 h 265"/>
                <a:gd name="T44" fmla="*/ 343 w 343"/>
                <a:gd name="T45" fmla="*/ 133 h 265"/>
                <a:gd name="T46" fmla="*/ 340 w 343"/>
                <a:gd name="T47" fmla="*/ 139 h 265"/>
                <a:gd name="T48" fmla="*/ 195 w 343"/>
                <a:gd name="T49" fmla="*/ 263 h 265"/>
                <a:gd name="T50" fmla="*/ 190 w 343"/>
                <a:gd name="T5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3" h="265">
                  <a:moveTo>
                    <a:pt x="190" y="265"/>
                  </a:moveTo>
                  <a:cubicBezTo>
                    <a:pt x="188" y="265"/>
                    <a:pt x="187" y="264"/>
                    <a:pt x="186" y="264"/>
                  </a:cubicBezTo>
                  <a:cubicBezTo>
                    <a:pt x="183" y="262"/>
                    <a:pt x="181" y="259"/>
                    <a:pt x="181" y="256"/>
                  </a:cubicBezTo>
                  <a:cubicBezTo>
                    <a:pt x="181" y="208"/>
                    <a:pt x="181" y="208"/>
                    <a:pt x="181" y="208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195"/>
                    <a:pt x="4" y="191"/>
                    <a:pt x="9" y="191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4" y="191"/>
                    <a:pt x="198" y="195"/>
                    <a:pt x="198" y="200"/>
                  </a:cubicBezTo>
                  <a:cubicBezTo>
                    <a:pt x="198" y="237"/>
                    <a:pt x="198" y="237"/>
                    <a:pt x="198" y="237"/>
                  </a:cubicBezTo>
                  <a:cubicBezTo>
                    <a:pt x="320" y="133"/>
                    <a:pt x="320" y="133"/>
                    <a:pt x="320" y="133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8"/>
                    <a:pt x="194" y="72"/>
                    <a:pt x="19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" y="72"/>
                    <a:pt x="0" y="68"/>
                    <a:pt x="0" y="63"/>
                  </a:cubicBezTo>
                  <a:cubicBezTo>
                    <a:pt x="0" y="59"/>
                    <a:pt x="4" y="55"/>
                    <a:pt x="9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81" y="6"/>
                    <a:pt x="183" y="3"/>
                    <a:pt x="186" y="2"/>
                  </a:cubicBezTo>
                  <a:cubicBezTo>
                    <a:pt x="189" y="0"/>
                    <a:pt x="193" y="1"/>
                    <a:pt x="195" y="3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42" y="128"/>
                    <a:pt x="343" y="130"/>
                    <a:pt x="343" y="133"/>
                  </a:cubicBezTo>
                  <a:cubicBezTo>
                    <a:pt x="343" y="135"/>
                    <a:pt x="342" y="138"/>
                    <a:pt x="340" y="139"/>
                  </a:cubicBezTo>
                  <a:cubicBezTo>
                    <a:pt x="195" y="263"/>
                    <a:pt x="195" y="263"/>
                    <a:pt x="195" y="263"/>
                  </a:cubicBezTo>
                  <a:cubicBezTo>
                    <a:pt x="194" y="264"/>
                    <a:pt x="192" y="265"/>
                    <a:pt x="190" y="2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534E7BC-5DE1-AF40-BEBF-08606CFAB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857" y="2726695"/>
              <a:ext cx="855219" cy="1843021"/>
            </a:xfrm>
            <a:custGeom>
              <a:avLst/>
              <a:gdLst>
                <a:gd name="T0" fmla="*/ 31 w 226"/>
                <a:gd name="T1" fmla="*/ 13 h 487"/>
                <a:gd name="T2" fmla="*/ 93 w 226"/>
                <a:gd name="T3" fmla="*/ 19 h 487"/>
                <a:gd name="T4" fmla="*/ 158 w 226"/>
                <a:gd name="T5" fmla="*/ 78 h 487"/>
                <a:gd name="T6" fmla="*/ 185 w 226"/>
                <a:gd name="T7" fmla="*/ 138 h 487"/>
                <a:gd name="T8" fmla="*/ 210 w 226"/>
                <a:gd name="T9" fmla="*/ 219 h 487"/>
                <a:gd name="T10" fmla="*/ 201 w 226"/>
                <a:gd name="T11" fmla="*/ 307 h 487"/>
                <a:gd name="T12" fmla="*/ 178 w 226"/>
                <a:gd name="T13" fmla="*/ 384 h 487"/>
                <a:gd name="T14" fmla="*/ 130 w 226"/>
                <a:gd name="T15" fmla="*/ 444 h 487"/>
                <a:gd name="T16" fmla="*/ 59 w 226"/>
                <a:gd name="T17" fmla="*/ 476 h 487"/>
                <a:gd name="T18" fmla="*/ 22 w 226"/>
                <a:gd name="T19" fmla="*/ 436 h 487"/>
                <a:gd name="T20" fmla="*/ 22 w 226"/>
                <a:gd name="T21" fmla="*/ 366 h 487"/>
                <a:gd name="T22" fmla="*/ 22 w 226"/>
                <a:gd name="T23" fmla="*/ 295 h 487"/>
                <a:gd name="T24" fmla="*/ 22 w 226"/>
                <a:gd name="T25" fmla="*/ 223 h 487"/>
                <a:gd name="T26" fmla="*/ 22 w 226"/>
                <a:gd name="T27" fmla="*/ 151 h 487"/>
                <a:gd name="T28" fmla="*/ 18 w 226"/>
                <a:gd name="T29" fmla="*/ 81 h 487"/>
                <a:gd name="T30" fmla="*/ 31 w 226"/>
                <a:gd name="T31" fmla="*/ 1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" h="487">
                  <a:moveTo>
                    <a:pt x="31" y="13"/>
                  </a:moveTo>
                  <a:cubicBezTo>
                    <a:pt x="45" y="2"/>
                    <a:pt x="83" y="0"/>
                    <a:pt x="93" y="19"/>
                  </a:cubicBezTo>
                  <a:cubicBezTo>
                    <a:pt x="130" y="16"/>
                    <a:pt x="162" y="45"/>
                    <a:pt x="158" y="78"/>
                  </a:cubicBezTo>
                  <a:cubicBezTo>
                    <a:pt x="180" y="81"/>
                    <a:pt x="196" y="124"/>
                    <a:pt x="185" y="138"/>
                  </a:cubicBezTo>
                  <a:cubicBezTo>
                    <a:pt x="201" y="142"/>
                    <a:pt x="226" y="190"/>
                    <a:pt x="210" y="219"/>
                  </a:cubicBezTo>
                  <a:cubicBezTo>
                    <a:pt x="226" y="228"/>
                    <a:pt x="222" y="295"/>
                    <a:pt x="201" y="307"/>
                  </a:cubicBezTo>
                  <a:cubicBezTo>
                    <a:pt x="215" y="345"/>
                    <a:pt x="201" y="382"/>
                    <a:pt x="178" y="384"/>
                  </a:cubicBezTo>
                  <a:cubicBezTo>
                    <a:pt x="185" y="402"/>
                    <a:pt x="162" y="443"/>
                    <a:pt x="130" y="444"/>
                  </a:cubicBezTo>
                  <a:cubicBezTo>
                    <a:pt x="127" y="478"/>
                    <a:pt x="74" y="487"/>
                    <a:pt x="59" y="476"/>
                  </a:cubicBezTo>
                  <a:cubicBezTo>
                    <a:pt x="50" y="483"/>
                    <a:pt x="18" y="467"/>
                    <a:pt x="22" y="436"/>
                  </a:cubicBezTo>
                  <a:cubicBezTo>
                    <a:pt x="7" y="437"/>
                    <a:pt x="3" y="373"/>
                    <a:pt x="22" y="366"/>
                  </a:cubicBezTo>
                  <a:cubicBezTo>
                    <a:pt x="7" y="358"/>
                    <a:pt x="0" y="311"/>
                    <a:pt x="22" y="295"/>
                  </a:cubicBezTo>
                  <a:cubicBezTo>
                    <a:pt x="6" y="286"/>
                    <a:pt x="0" y="234"/>
                    <a:pt x="22" y="223"/>
                  </a:cubicBezTo>
                  <a:cubicBezTo>
                    <a:pt x="3" y="213"/>
                    <a:pt x="2" y="169"/>
                    <a:pt x="22" y="151"/>
                  </a:cubicBezTo>
                  <a:cubicBezTo>
                    <a:pt x="8" y="142"/>
                    <a:pt x="0" y="107"/>
                    <a:pt x="18" y="81"/>
                  </a:cubicBezTo>
                  <a:cubicBezTo>
                    <a:pt x="8" y="72"/>
                    <a:pt x="3" y="35"/>
                    <a:pt x="31" y="1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EC1466E-102C-334C-8560-081EC3A67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77" y="3695556"/>
              <a:ext cx="241851" cy="348207"/>
            </a:xfrm>
            <a:custGeom>
              <a:avLst/>
              <a:gdLst>
                <a:gd name="T0" fmla="*/ 3 w 64"/>
                <a:gd name="T1" fmla="*/ 92 h 92"/>
                <a:gd name="T2" fmla="*/ 0 w 64"/>
                <a:gd name="T3" fmla="*/ 90 h 92"/>
                <a:gd name="T4" fmla="*/ 2 w 64"/>
                <a:gd name="T5" fmla="*/ 87 h 92"/>
                <a:gd name="T6" fmla="*/ 41 w 64"/>
                <a:gd name="T7" fmla="*/ 5 h 92"/>
                <a:gd name="T8" fmla="*/ 42 w 64"/>
                <a:gd name="T9" fmla="*/ 1 h 92"/>
                <a:gd name="T10" fmla="*/ 46 w 64"/>
                <a:gd name="T11" fmla="*/ 2 h 92"/>
                <a:gd name="T12" fmla="*/ 4 w 64"/>
                <a:gd name="T13" fmla="*/ 92 h 92"/>
                <a:gd name="T14" fmla="*/ 3 w 64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2">
                  <a:moveTo>
                    <a:pt x="3" y="92"/>
                  </a:moveTo>
                  <a:cubicBezTo>
                    <a:pt x="2" y="92"/>
                    <a:pt x="1" y="91"/>
                    <a:pt x="0" y="90"/>
                  </a:cubicBezTo>
                  <a:cubicBezTo>
                    <a:pt x="0" y="89"/>
                    <a:pt x="0" y="87"/>
                    <a:pt x="2" y="87"/>
                  </a:cubicBezTo>
                  <a:cubicBezTo>
                    <a:pt x="46" y="66"/>
                    <a:pt x="57" y="43"/>
                    <a:pt x="41" y="5"/>
                  </a:cubicBezTo>
                  <a:cubicBezTo>
                    <a:pt x="40" y="3"/>
                    <a:pt x="41" y="2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64" y="43"/>
                    <a:pt x="51" y="70"/>
                    <a:pt x="4" y="92"/>
                  </a:cubicBezTo>
                  <a:cubicBezTo>
                    <a:pt x="3" y="92"/>
                    <a:pt x="3" y="92"/>
                    <a:pt x="3" y="9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9F2B8B4-7243-E745-9CBA-C07DF90B0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898" y="3873302"/>
              <a:ext cx="187945" cy="61192"/>
            </a:xfrm>
            <a:custGeom>
              <a:avLst/>
              <a:gdLst>
                <a:gd name="T0" fmla="*/ 3 w 50"/>
                <a:gd name="T1" fmla="*/ 16 h 16"/>
                <a:gd name="T2" fmla="*/ 1 w 50"/>
                <a:gd name="T3" fmla="*/ 14 h 16"/>
                <a:gd name="T4" fmla="*/ 1 w 50"/>
                <a:gd name="T5" fmla="*/ 11 h 16"/>
                <a:gd name="T6" fmla="*/ 47 w 50"/>
                <a:gd name="T7" fmla="*/ 2 h 16"/>
                <a:gd name="T8" fmla="*/ 50 w 50"/>
                <a:gd name="T9" fmla="*/ 5 h 16"/>
                <a:gd name="T10" fmla="*/ 47 w 50"/>
                <a:gd name="T11" fmla="*/ 8 h 16"/>
                <a:gd name="T12" fmla="*/ 4 w 50"/>
                <a:gd name="T13" fmla="*/ 15 h 16"/>
                <a:gd name="T14" fmla="*/ 3 w 5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6">
                  <a:moveTo>
                    <a:pt x="3" y="16"/>
                  </a:moveTo>
                  <a:cubicBezTo>
                    <a:pt x="2" y="16"/>
                    <a:pt x="1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2" y="3"/>
                    <a:pt x="29" y="0"/>
                    <a:pt x="47" y="2"/>
                  </a:cubicBezTo>
                  <a:cubicBezTo>
                    <a:pt x="49" y="2"/>
                    <a:pt x="50" y="4"/>
                    <a:pt x="50" y="5"/>
                  </a:cubicBezTo>
                  <a:cubicBezTo>
                    <a:pt x="50" y="7"/>
                    <a:pt x="48" y="8"/>
                    <a:pt x="47" y="8"/>
                  </a:cubicBezTo>
                  <a:cubicBezTo>
                    <a:pt x="30" y="5"/>
                    <a:pt x="14" y="8"/>
                    <a:pt x="4" y="15"/>
                  </a:cubicBezTo>
                  <a:cubicBezTo>
                    <a:pt x="4" y="15"/>
                    <a:pt x="3" y="16"/>
                    <a:pt x="3" y="1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23FCEE-AB8F-D041-A63E-9FE6B3CD5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782" y="2942322"/>
              <a:ext cx="355492" cy="435623"/>
            </a:xfrm>
            <a:custGeom>
              <a:avLst/>
              <a:gdLst>
                <a:gd name="T0" fmla="*/ 91 w 94"/>
                <a:gd name="T1" fmla="*/ 115 h 115"/>
                <a:gd name="T2" fmla="*/ 89 w 94"/>
                <a:gd name="T3" fmla="*/ 114 h 115"/>
                <a:gd name="T4" fmla="*/ 67 w 94"/>
                <a:gd name="T5" fmla="*/ 110 h 115"/>
                <a:gd name="T6" fmla="*/ 42 w 94"/>
                <a:gd name="T7" fmla="*/ 109 h 115"/>
                <a:gd name="T8" fmla="*/ 3 w 94"/>
                <a:gd name="T9" fmla="*/ 62 h 115"/>
                <a:gd name="T10" fmla="*/ 27 w 94"/>
                <a:gd name="T11" fmla="*/ 11 h 115"/>
                <a:gd name="T12" fmla="*/ 69 w 94"/>
                <a:gd name="T13" fmla="*/ 10 h 115"/>
                <a:gd name="T14" fmla="*/ 71 w 94"/>
                <a:gd name="T15" fmla="*/ 14 h 115"/>
                <a:gd name="T16" fmla="*/ 67 w 94"/>
                <a:gd name="T17" fmla="*/ 15 h 115"/>
                <a:gd name="T18" fmla="*/ 30 w 94"/>
                <a:gd name="T19" fmla="*/ 15 h 115"/>
                <a:gd name="T20" fmla="*/ 9 w 94"/>
                <a:gd name="T21" fmla="*/ 61 h 115"/>
                <a:gd name="T22" fmla="*/ 44 w 94"/>
                <a:gd name="T23" fmla="*/ 104 h 115"/>
                <a:gd name="T24" fmla="*/ 66 w 94"/>
                <a:gd name="T25" fmla="*/ 105 h 115"/>
                <a:gd name="T26" fmla="*/ 93 w 94"/>
                <a:gd name="T27" fmla="*/ 110 h 115"/>
                <a:gd name="T28" fmla="*/ 93 w 94"/>
                <a:gd name="T29" fmla="*/ 114 h 115"/>
                <a:gd name="T30" fmla="*/ 91 w 94"/>
                <a:gd name="T3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115">
                  <a:moveTo>
                    <a:pt x="91" y="115"/>
                  </a:moveTo>
                  <a:cubicBezTo>
                    <a:pt x="90" y="115"/>
                    <a:pt x="89" y="115"/>
                    <a:pt x="89" y="114"/>
                  </a:cubicBezTo>
                  <a:cubicBezTo>
                    <a:pt x="83" y="109"/>
                    <a:pt x="76" y="109"/>
                    <a:pt x="67" y="110"/>
                  </a:cubicBezTo>
                  <a:cubicBezTo>
                    <a:pt x="59" y="111"/>
                    <a:pt x="51" y="112"/>
                    <a:pt x="42" y="109"/>
                  </a:cubicBezTo>
                  <a:cubicBezTo>
                    <a:pt x="22" y="103"/>
                    <a:pt x="6" y="84"/>
                    <a:pt x="3" y="62"/>
                  </a:cubicBezTo>
                  <a:cubicBezTo>
                    <a:pt x="0" y="41"/>
                    <a:pt x="9" y="22"/>
                    <a:pt x="27" y="11"/>
                  </a:cubicBezTo>
                  <a:cubicBezTo>
                    <a:pt x="43" y="0"/>
                    <a:pt x="63" y="8"/>
                    <a:pt x="69" y="10"/>
                  </a:cubicBezTo>
                  <a:cubicBezTo>
                    <a:pt x="71" y="11"/>
                    <a:pt x="71" y="12"/>
                    <a:pt x="71" y="14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57" y="11"/>
                    <a:pt x="42" y="7"/>
                    <a:pt x="30" y="15"/>
                  </a:cubicBezTo>
                  <a:cubicBezTo>
                    <a:pt x="14" y="26"/>
                    <a:pt x="6" y="42"/>
                    <a:pt x="9" y="61"/>
                  </a:cubicBezTo>
                  <a:cubicBezTo>
                    <a:pt x="11" y="81"/>
                    <a:pt x="26" y="98"/>
                    <a:pt x="44" y="104"/>
                  </a:cubicBezTo>
                  <a:cubicBezTo>
                    <a:pt x="51" y="106"/>
                    <a:pt x="59" y="105"/>
                    <a:pt x="66" y="105"/>
                  </a:cubicBezTo>
                  <a:cubicBezTo>
                    <a:pt x="76" y="104"/>
                    <a:pt x="85" y="103"/>
                    <a:pt x="93" y="110"/>
                  </a:cubicBezTo>
                  <a:cubicBezTo>
                    <a:pt x="94" y="111"/>
                    <a:pt x="94" y="113"/>
                    <a:pt x="93" y="114"/>
                  </a:cubicBezTo>
                  <a:cubicBezTo>
                    <a:pt x="92" y="114"/>
                    <a:pt x="92" y="115"/>
                    <a:pt x="91" y="11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9040001-BCB2-4740-A5C3-F07DE0F0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438" y="3544035"/>
              <a:ext cx="284102" cy="250592"/>
            </a:xfrm>
            <a:custGeom>
              <a:avLst/>
              <a:gdLst>
                <a:gd name="T0" fmla="*/ 3 w 75"/>
                <a:gd name="T1" fmla="*/ 66 h 66"/>
                <a:gd name="T2" fmla="*/ 0 w 75"/>
                <a:gd name="T3" fmla="*/ 63 h 66"/>
                <a:gd name="T4" fmla="*/ 3 w 75"/>
                <a:gd name="T5" fmla="*/ 60 h 66"/>
                <a:gd name="T6" fmla="*/ 70 w 75"/>
                <a:gd name="T7" fmla="*/ 2 h 66"/>
                <a:gd name="T8" fmla="*/ 73 w 75"/>
                <a:gd name="T9" fmla="*/ 0 h 66"/>
                <a:gd name="T10" fmla="*/ 75 w 75"/>
                <a:gd name="T11" fmla="*/ 3 h 66"/>
                <a:gd name="T12" fmla="*/ 3 w 75"/>
                <a:gd name="T13" fmla="*/ 66 h 66"/>
                <a:gd name="T14" fmla="*/ 3 w 75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6">
                  <a:moveTo>
                    <a:pt x="3" y="66"/>
                  </a:moveTo>
                  <a:cubicBezTo>
                    <a:pt x="2" y="66"/>
                    <a:pt x="1" y="65"/>
                    <a:pt x="0" y="63"/>
                  </a:cubicBezTo>
                  <a:cubicBezTo>
                    <a:pt x="0" y="62"/>
                    <a:pt x="1" y="61"/>
                    <a:pt x="3" y="60"/>
                  </a:cubicBezTo>
                  <a:cubicBezTo>
                    <a:pt x="58" y="55"/>
                    <a:pt x="69" y="7"/>
                    <a:pt x="70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4" y="0"/>
                    <a:pt x="75" y="2"/>
                    <a:pt x="75" y="3"/>
                  </a:cubicBezTo>
                  <a:cubicBezTo>
                    <a:pt x="74" y="9"/>
                    <a:pt x="63" y="61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31535CA-46FE-3E4A-B635-68530882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932" y="3953433"/>
              <a:ext cx="442907" cy="275360"/>
            </a:xfrm>
            <a:custGeom>
              <a:avLst/>
              <a:gdLst>
                <a:gd name="T0" fmla="*/ 23 w 117"/>
                <a:gd name="T1" fmla="*/ 73 h 73"/>
                <a:gd name="T2" fmla="*/ 16 w 117"/>
                <a:gd name="T3" fmla="*/ 72 h 73"/>
                <a:gd name="T4" fmla="*/ 1 w 117"/>
                <a:gd name="T5" fmla="*/ 61 h 73"/>
                <a:gd name="T6" fmla="*/ 2 w 117"/>
                <a:gd name="T7" fmla="*/ 57 h 73"/>
                <a:gd name="T8" fmla="*/ 6 w 117"/>
                <a:gd name="T9" fmla="*/ 59 h 73"/>
                <a:gd name="T10" fmla="*/ 17 w 117"/>
                <a:gd name="T11" fmla="*/ 67 h 73"/>
                <a:gd name="T12" fmla="*/ 54 w 117"/>
                <a:gd name="T13" fmla="*/ 55 h 73"/>
                <a:gd name="T14" fmla="*/ 80 w 117"/>
                <a:gd name="T15" fmla="*/ 27 h 73"/>
                <a:gd name="T16" fmla="*/ 113 w 117"/>
                <a:gd name="T17" fmla="*/ 0 h 73"/>
                <a:gd name="T18" fmla="*/ 116 w 117"/>
                <a:gd name="T19" fmla="*/ 2 h 73"/>
                <a:gd name="T20" fmla="*/ 114 w 117"/>
                <a:gd name="T21" fmla="*/ 6 h 73"/>
                <a:gd name="T22" fmla="*/ 85 w 117"/>
                <a:gd name="T23" fmla="*/ 31 h 73"/>
                <a:gd name="T24" fmla="*/ 58 w 117"/>
                <a:gd name="T25" fmla="*/ 59 h 73"/>
                <a:gd name="T26" fmla="*/ 23 w 117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73">
                  <a:moveTo>
                    <a:pt x="23" y="73"/>
                  </a:moveTo>
                  <a:cubicBezTo>
                    <a:pt x="20" y="73"/>
                    <a:pt x="18" y="73"/>
                    <a:pt x="16" y="72"/>
                  </a:cubicBezTo>
                  <a:cubicBezTo>
                    <a:pt x="8" y="71"/>
                    <a:pt x="3" y="67"/>
                    <a:pt x="1" y="61"/>
                  </a:cubicBezTo>
                  <a:cubicBezTo>
                    <a:pt x="0" y="59"/>
                    <a:pt x="1" y="58"/>
                    <a:pt x="2" y="57"/>
                  </a:cubicBezTo>
                  <a:cubicBezTo>
                    <a:pt x="4" y="57"/>
                    <a:pt x="5" y="57"/>
                    <a:pt x="6" y="59"/>
                  </a:cubicBezTo>
                  <a:cubicBezTo>
                    <a:pt x="8" y="63"/>
                    <a:pt x="11" y="65"/>
                    <a:pt x="17" y="67"/>
                  </a:cubicBezTo>
                  <a:cubicBezTo>
                    <a:pt x="28" y="69"/>
                    <a:pt x="45" y="64"/>
                    <a:pt x="54" y="55"/>
                  </a:cubicBezTo>
                  <a:cubicBezTo>
                    <a:pt x="65" y="45"/>
                    <a:pt x="73" y="36"/>
                    <a:pt x="80" y="27"/>
                  </a:cubicBezTo>
                  <a:cubicBezTo>
                    <a:pt x="93" y="13"/>
                    <a:pt x="102" y="3"/>
                    <a:pt x="113" y="0"/>
                  </a:cubicBezTo>
                  <a:cubicBezTo>
                    <a:pt x="114" y="0"/>
                    <a:pt x="116" y="1"/>
                    <a:pt x="116" y="2"/>
                  </a:cubicBezTo>
                  <a:cubicBezTo>
                    <a:pt x="117" y="4"/>
                    <a:pt x="116" y="5"/>
                    <a:pt x="114" y="6"/>
                  </a:cubicBezTo>
                  <a:cubicBezTo>
                    <a:pt x="105" y="8"/>
                    <a:pt x="96" y="18"/>
                    <a:pt x="85" y="31"/>
                  </a:cubicBezTo>
                  <a:cubicBezTo>
                    <a:pt x="77" y="39"/>
                    <a:pt x="69" y="49"/>
                    <a:pt x="58" y="59"/>
                  </a:cubicBezTo>
                  <a:cubicBezTo>
                    <a:pt x="49" y="68"/>
                    <a:pt x="35" y="73"/>
                    <a:pt x="23" y="7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A6C9339-68B4-754B-A6F9-4F8D62DFB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12" y="4342435"/>
              <a:ext cx="163177" cy="196686"/>
            </a:xfrm>
            <a:custGeom>
              <a:avLst/>
              <a:gdLst>
                <a:gd name="T0" fmla="*/ 3 w 43"/>
                <a:gd name="T1" fmla="*/ 52 h 52"/>
                <a:gd name="T2" fmla="*/ 0 w 43"/>
                <a:gd name="T3" fmla="*/ 49 h 52"/>
                <a:gd name="T4" fmla="*/ 9 w 43"/>
                <a:gd name="T5" fmla="*/ 17 h 52"/>
                <a:gd name="T6" fmla="*/ 40 w 43"/>
                <a:gd name="T7" fmla="*/ 0 h 52"/>
                <a:gd name="T8" fmla="*/ 43 w 43"/>
                <a:gd name="T9" fmla="*/ 3 h 52"/>
                <a:gd name="T10" fmla="*/ 40 w 43"/>
                <a:gd name="T11" fmla="*/ 5 h 52"/>
                <a:gd name="T12" fmla="*/ 13 w 43"/>
                <a:gd name="T13" fmla="*/ 21 h 52"/>
                <a:gd name="T14" fmla="*/ 6 w 43"/>
                <a:gd name="T15" fmla="*/ 49 h 52"/>
                <a:gd name="T16" fmla="*/ 3 w 43"/>
                <a:gd name="T17" fmla="*/ 52 h 52"/>
                <a:gd name="T18" fmla="*/ 3 w 43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2">
                  <a:moveTo>
                    <a:pt x="3" y="52"/>
                  </a:moveTo>
                  <a:cubicBezTo>
                    <a:pt x="2" y="52"/>
                    <a:pt x="1" y="51"/>
                    <a:pt x="0" y="49"/>
                  </a:cubicBezTo>
                  <a:cubicBezTo>
                    <a:pt x="0" y="42"/>
                    <a:pt x="1" y="26"/>
                    <a:pt x="9" y="17"/>
                  </a:cubicBezTo>
                  <a:cubicBezTo>
                    <a:pt x="16" y="9"/>
                    <a:pt x="33" y="0"/>
                    <a:pt x="40" y="0"/>
                  </a:cubicBezTo>
                  <a:cubicBezTo>
                    <a:pt x="41" y="0"/>
                    <a:pt x="43" y="1"/>
                    <a:pt x="43" y="3"/>
                  </a:cubicBezTo>
                  <a:cubicBezTo>
                    <a:pt x="43" y="4"/>
                    <a:pt x="41" y="5"/>
                    <a:pt x="40" y="5"/>
                  </a:cubicBezTo>
                  <a:cubicBezTo>
                    <a:pt x="35" y="5"/>
                    <a:pt x="20" y="13"/>
                    <a:pt x="13" y="21"/>
                  </a:cubicBezTo>
                  <a:cubicBezTo>
                    <a:pt x="6" y="28"/>
                    <a:pt x="5" y="41"/>
                    <a:pt x="6" y="49"/>
                  </a:cubicBezTo>
                  <a:cubicBezTo>
                    <a:pt x="6" y="50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0B3B15E-76EA-9C46-A117-E51D55CD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721" y="3385229"/>
              <a:ext cx="552178" cy="238938"/>
            </a:xfrm>
            <a:custGeom>
              <a:avLst/>
              <a:gdLst>
                <a:gd name="T0" fmla="*/ 3 w 146"/>
                <a:gd name="T1" fmla="*/ 63 h 63"/>
                <a:gd name="T2" fmla="*/ 2 w 146"/>
                <a:gd name="T3" fmla="*/ 63 h 63"/>
                <a:gd name="T4" fmla="*/ 1 w 146"/>
                <a:gd name="T5" fmla="*/ 59 h 63"/>
                <a:gd name="T6" fmla="*/ 57 w 146"/>
                <a:gd name="T7" fmla="*/ 31 h 63"/>
                <a:gd name="T8" fmla="*/ 92 w 146"/>
                <a:gd name="T9" fmla="*/ 46 h 63"/>
                <a:gd name="T10" fmla="*/ 109 w 146"/>
                <a:gd name="T11" fmla="*/ 55 h 63"/>
                <a:gd name="T12" fmla="*/ 122 w 146"/>
                <a:gd name="T13" fmla="*/ 51 h 63"/>
                <a:gd name="T14" fmla="*/ 141 w 146"/>
                <a:gd name="T15" fmla="*/ 3 h 63"/>
                <a:gd name="T16" fmla="*/ 143 w 146"/>
                <a:gd name="T17" fmla="*/ 0 h 63"/>
                <a:gd name="T18" fmla="*/ 146 w 146"/>
                <a:gd name="T19" fmla="*/ 3 h 63"/>
                <a:gd name="T20" fmla="*/ 126 w 146"/>
                <a:gd name="T21" fmla="*/ 55 h 63"/>
                <a:gd name="T22" fmla="*/ 108 w 146"/>
                <a:gd name="T23" fmla="*/ 60 h 63"/>
                <a:gd name="T24" fmla="*/ 89 w 146"/>
                <a:gd name="T25" fmla="*/ 50 h 63"/>
                <a:gd name="T26" fmla="*/ 56 w 146"/>
                <a:gd name="T27" fmla="*/ 37 h 63"/>
                <a:gd name="T28" fmla="*/ 6 w 146"/>
                <a:gd name="T29" fmla="*/ 62 h 63"/>
                <a:gd name="T30" fmla="*/ 3 w 146"/>
                <a:gd name="T3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63">
                  <a:moveTo>
                    <a:pt x="3" y="63"/>
                  </a:moveTo>
                  <a:cubicBezTo>
                    <a:pt x="3" y="63"/>
                    <a:pt x="2" y="63"/>
                    <a:pt x="2" y="63"/>
                  </a:cubicBezTo>
                  <a:cubicBezTo>
                    <a:pt x="1" y="62"/>
                    <a:pt x="0" y="60"/>
                    <a:pt x="1" y="59"/>
                  </a:cubicBezTo>
                  <a:cubicBezTo>
                    <a:pt x="7" y="47"/>
                    <a:pt x="27" y="28"/>
                    <a:pt x="57" y="31"/>
                  </a:cubicBezTo>
                  <a:cubicBezTo>
                    <a:pt x="75" y="33"/>
                    <a:pt x="84" y="40"/>
                    <a:pt x="92" y="46"/>
                  </a:cubicBezTo>
                  <a:cubicBezTo>
                    <a:pt x="98" y="50"/>
                    <a:pt x="102" y="53"/>
                    <a:pt x="109" y="55"/>
                  </a:cubicBezTo>
                  <a:cubicBezTo>
                    <a:pt x="113" y="56"/>
                    <a:pt x="118" y="54"/>
                    <a:pt x="122" y="51"/>
                  </a:cubicBezTo>
                  <a:cubicBezTo>
                    <a:pt x="131" y="44"/>
                    <a:pt x="141" y="27"/>
                    <a:pt x="141" y="3"/>
                  </a:cubicBezTo>
                  <a:cubicBezTo>
                    <a:pt x="141" y="1"/>
                    <a:pt x="142" y="0"/>
                    <a:pt x="143" y="0"/>
                  </a:cubicBezTo>
                  <a:cubicBezTo>
                    <a:pt x="145" y="0"/>
                    <a:pt x="146" y="1"/>
                    <a:pt x="146" y="3"/>
                  </a:cubicBezTo>
                  <a:cubicBezTo>
                    <a:pt x="146" y="29"/>
                    <a:pt x="136" y="47"/>
                    <a:pt x="126" y="55"/>
                  </a:cubicBezTo>
                  <a:cubicBezTo>
                    <a:pt x="120" y="60"/>
                    <a:pt x="114" y="61"/>
                    <a:pt x="108" y="60"/>
                  </a:cubicBezTo>
                  <a:cubicBezTo>
                    <a:pt x="100" y="58"/>
                    <a:pt x="95" y="54"/>
                    <a:pt x="89" y="50"/>
                  </a:cubicBezTo>
                  <a:cubicBezTo>
                    <a:pt x="81" y="44"/>
                    <a:pt x="73" y="39"/>
                    <a:pt x="56" y="37"/>
                  </a:cubicBezTo>
                  <a:cubicBezTo>
                    <a:pt x="29" y="34"/>
                    <a:pt x="12" y="51"/>
                    <a:pt x="6" y="62"/>
                  </a:cubicBezTo>
                  <a:cubicBezTo>
                    <a:pt x="5" y="63"/>
                    <a:pt x="4" y="63"/>
                    <a:pt x="3" y="6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287F5C-7719-4343-B11D-094AB287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438" y="3117153"/>
              <a:ext cx="83045" cy="215626"/>
            </a:xfrm>
            <a:custGeom>
              <a:avLst/>
              <a:gdLst>
                <a:gd name="T0" fmla="*/ 3 w 22"/>
                <a:gd name="T1" fmla="*/ 57 h 57"/>
                <a:gd name="T2" fmla="*/ 1 w 22"/>
                <a:gd name="T3" fmla="*/ 56 h 57"/>
                <a:gd name="T4" fmla="*/ 1 w 22"/>
                <a:gd name="T5" fmla="*/ 53 h 57"/>
                <a:gd name="T6" fmla="*/ 3 w 22"/>
                <a:gd name="T7" fmla="*/ 5 h 57"/>
                <a:gd name="T8" fmla="*/ 4 w 22"/>
                <a:gd name="T9" fmla="*/ 1 h 57"/>
                <a:gd name="T10" fmla="*/ 8 w 22"/>
                <a:gd name="T11" fmla="*/ 2 h 57"/>
                <a:gd name="T12" fmla="*/ 5 w 22"/>
                <a:gd name="T13" fmla="*/ 56 h 57"/>
                <a:gd name="T14" fmla="*/ 3 w 22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3" y="57"/>
                  </a:moveTo>
                  <a:cubicBezTo>
                    <a:pt x="3" y="57"/>
                    <a:pt x="2" y="57"/>
                    <a:pt x="1" y="56"/>
                  </a:cubicBezTo>
                  <a:cubicBezTo>
                    <a:pt x="0" y="56"/>
                    <a:pt x="0" y="54"/>
                    <a:pt x="1" y="53"/>
                  </a:cubicBezTo>
                  <a:cubicBezTo>
                    <a:pt x="7" y="46"/>
                    <a:pt x="16" y="22"/>
                    <a:pt x="3" y="5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5" y="0"/>
                    <a:pt x="7" y="1"/>
                    <a:pt x="8" y="2"/>
                  </a:cubicBezTo>
                  <a:cubicBezTo>
                    <a:pt x="22" y="21"/>
                    <a:pt x="13" y="47"/>
                    <a:pt x="5" y="56"/>
                  </a:cubicBezTo>
                  <a:cubicBezTo>
                    <a:pt x="5" y="57"/>
                    <a:pt x="4" y="57"/>
                    <a:pt x="3" y="5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6DA82D3-2029-8644-BBCE-35EC3B08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948" y="3214768"/>
              <a:ext cx="155892" cy="46622"/>
            </a:xfrm>
            <a:custGeom>
              <a:avLst/>
              <a:gdLst>
                <a:gd name="T0" fmla="*/ 38 w 41"/>
                <a:gd name="T1" fmla="*/ 12 h 12"/>
                <a:gd name="T2" fmla="*/ 37 w 41"/>
                <a:gd name="T3" fmla="*/ 11 h 12"/>
                <a:gd name="T4" fmla="*/ 4 w 41"/>
                <a:gd name="T5" fmla="*/ 8 h 12"/>
                <a:gd name="T6" fmla="*/ 1 w 41"/>
                <a:gd name="T7" fmla="*/ 6 h 12"/>
                <a:gd name="T8" fmla="*/ 2 w 41"/>
                <a:gd name="T9" fmla="*/ 3 h 12"/>
                <a:gd name="T10" fmla="*/ 39 w 41"/>
                <a:gd name="T11" fmla="*/ 6 h 12"/>
                <a:gd name="T12" fmla="*/ 41 w 41"/>
                <a:gd name="T13" fmla="*/ 10 h 12"/>
                <a:gd name="T14" fmla="*/ 38 w 41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2">
                  <a:moveTo>
                    <a:pt x="38" y="12"/>
                  </a:moveTo>
                  <a:cubicBezTo>
                    <a:pt x="38" y="12"/>
                    <a:pt x="38" y="11"/>
                    <a:pt x="37" y="11"/>
                  </a:cubicBezTo>
                  <a:cubicBezTo>
                    <a:pt x="24" y="7"/>
                    <a:pt x="10" y="6"/>
                    <a:pt x="4" y="8"/>
                  </a:cubicBezTo>
                  <a:cubicBezTo>
                    <a:pt x="3" y="8"/>
                    <a:pt x="1" y="8"/>
                    <a:pt x="1" y="6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9" y="0"/>
                    <a:pt x="26" y="1"/>
                    <a:pt x="39" y="6"/>
                  </a:cubicBezTo>
                  <a:cubicBezTo>
                    <a:pt x="41" y="7"/>
                    <a:pt x="41" y="8"/>
                    <a:pt x="41" y="10"/>
                  </a:cubicBezTo>
                  <a:cubicBezTo>
                    <a:pt x="40" y="11"/>
                    <a:pt x="39" y="12"/>
                    <a:pt x="38" y="1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54B946-BFFE-7F4D-B516-D22CE11C2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737" y="2799542"/>
              <a:ext cx="192315" cy="151521"/>
            </a:xfrm>
            <a:custGeom>
              <a:avLst/>
              <a:gdLst>
                <a:gd name="T0" fmla="*/ 3 w 51"/>
                <a:gd name="T1" fmla="*/ 40 h 40"/>
                <a:gd name="T2" fmla="*/ 1 w 51"/>
                <a:gd name="T3" fmla="*/ 39 h 40"/>
                <a:gd name="T4" fmla="*/ 1 w 51"/>
                <a:gd name="T5" fmla="*/ 35 h 40"/>
                <a:gd name="T6" fmla="*/ 22 w 51"/>
                <a:gd name="T7" fmla="*/ 27 h 40"/>
                <a:gd name="T8" fmla="*/ 43 w 51"/>
                <a:gd name="T9" fmla="*/ 19 h 40"/>
                <a:gd name="T10" fmla="*/ 44 w 51"/>
                <a:gd name="T11" fmla="*/ 10 h 40"/>
                <a:gd name="T12" fmla="*/ 37 w 51"/>
                <a:gd name="T13" fmla="*/ 5 h 40"/>
                <a:gd name="T14" fmla="*/ 35 w 51"/>
                <a:gd name="T15" fmla="*/ 2 h 40"/>
                <a:gd name="T16" fmla="*/ 38 w 51"/>
                <a:gd name="T17" fmla="*/ 0 h 40"/>
                <a:gd name="T18" fmla="*/ 49 w 51"/>
                <a:gd name="T19" fmla="*/ 7 h 40"/>
                <a:gd name="T20" fmla="*/ 48 w 51"/>
                <a:gd name="T21" fmla="*/ 22 h 40"/>
                <a:gd name="T22" fmla="*/ 24 w 51"/>
                <a:gd name="T23" fmla="*/ 32 h 40"/>
                <a:gd name="T24" fmla="*/ 5 w 51"/>
                <a:gd name="T25" fmla="*/ 39 h 40"/>
                <a:gd name="T26" fmla="*/ 3 w 51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0">
                  <a:moveTo>
                    <a:pt x="3" y="40"/>
                  </a:moveTo>
                  <a:cubicBezTo>
                    <a:pt x="2" y="40"/>
                    <a:pt x="1" y="39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4" y="31"/>
                    <a:pt x="13" y="29"/>
                    <a:pt x="22" y="27"/>
                  </a:cubicBezTo>
                  <a:cubicBezTo>
                    <a:pt x="31" y="25"/>
                    <a:pt x="41" y="22"/>
                    <a:pt x="43" y="19"/>
                  </a:cubicBezTo>
                  <a:cubicBezTo>
                    <a:pt x="45" y="16"/>
                    <a:pt x="45" y="12"/>
                    <a:pt x="44" y="10"/>
                  </a:cubicBezTo>
                  <a:cubicBezTo>
                    <a:pt x="43" y="7"/>
                    <a:pt x="41" y="6"/>
                    <a:pt x="37" y="5"/>
                  </a:cubicBezTo>
                  <a:cubicBezTo>
                    <a:pt x="36" y="5"/>
                    <a:pt x="35" y="4"/>
                    <a:pt x="35" y="2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3" y="0"/>
                    <a:pt x="47" y="3"/>
                    <a:pt x="49" y="7"/>
                  </a:cubicBezTo>
                  <a:cubicBezTo>
                    <a:pt x="51" y="12"/>
                    <a:pt x="51" y="17"/>
                    <a:pt x="48" y="22"/>
                  </a:cubicBezTo>
                  <a:cubicBezTo>
                    <a:pt x="45" y="27"/>
                    <a:pt x="34" y="29"/>
                    <a:pt x="24" y="32"/>
                  </a:cubicBezTo>
                  <a:cubicBezTo>
                    <a:pt x="16" y="34"/>
                    <a:pt x="7" y="36"/>
                    <a:pt x="5" y="39"/>
                  </a:cubicBezTo>
                  <a:cubicBezTo>
                    <a:pt x="4" y="39"/>
                    <a:pt x="3" y="40"/>
                    <a:pt x="3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570408E-8C26-5C47-9B25-0CF789370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171" y="3157948"/>
              <a:ext cx="101985" cy="151521"/>
            </a:xfrm>
            <a:custGeom>
              <a:avLst/>
              <a:gdLst>
                <a:gd name="T0" fmla="*/ 3 w 27"/>
                <a:gd name="T1" fmla="*/ 40 h 40"/>
                <a:gd name="T2" fmla="*/ 3 w 27"/>
                <a:gd name="T3" fmla="*/ 39 h 40"/>
                <a:gd name="T4" fmla="*/ 1 w 27"/>
                <a:gd name="T5" fmla="*/ 36 h 40"/>
                <a:gd name="T6" fmla="*/ 22 w 27"/>
                <a:gd name="T7" fmla="*/ 0 h 40"/>
                <a:gd name="T8" fmla="*/ 26 w 27"/>
                <a:gd name="T9" fmla="*/ 2 h 40"/>
                <a:gd name="T10" fmla="*/ 25 w 27"/>
                <a:gd name="T11" fmla="*/ 5 h 40"/>
                <a:gd name="T12" fmla="*/ 6 w 27"/>
                <a:gd name="T13" fmla="*/ 37 h 40"/>
                <a:gd name="T14" fmla="*/ 3 w 27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3" y="40"/>
                  </a:moveTo>
                  <a:cubicBezTo>
                    <a:pt x="3" y="40"/>
                    <a:pt x="3" y="40"/>
                    <a:pt x="3" y="39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6" y="13"/>
                    <a:pt x="18" y="2"/>
                    <a:pt x="22" y="0"/>
                  </a:cubicBezTo>
                  <a:cubicBezTo>
                    <a:pt x="24" y="0"/>
                    <a:pt x="25" y="0"/>
                    <a:pt x="26" y="2"/>
                  </a:cubicBezTo>
                  <a:cubicBezTo>
                    <a:pt x="27" y="3"/>
                    <a:pt x="26" y="5"/>
                    <a:pt x="25" y="5"/>
                  </a:cubicBezTo>
                  <a:cubicBezTo>
                    <a:pt x="22" y="7"/>
                    <a:pt x="11" y="16"/>
                    <a:pt x="6" y="37"/>
                  </a:cubicBezTo>
                  <a:cubicBezTo>
                    <a:pt x="6" y="39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8D440C7-BC9C-6740-B8B7-2413FD50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086" y="2726695"/>
              <a:ext cx="859591" cy="1843021"/>
            </a:xfrm>
            <a:custGeom>
              <a:avLst/>
              <a:gdLst>
                <a:gd name="T0" fmla="*/ 196 w 227"/>
                <a:gd name="T1" fmla="*/ 13 h 487"/>
                <a:gd name="T2" fmla="*/ 134 w 227"/>
                <a:gd name="T3" fmla="*/ 19 h 487"/>
                <a:gd name="T4" fmla="*/ 69 w 227"/>
                <a:gd name="T5" fmla="*/ 78 h 487"/>
                <a:gd name="T6" fmla="*/ 41 w 227"/>
                <a:gd name="T7" fmla="*/ 138 h 487"/>
                <a:gd name="T8" fmla="*/ 16 w 227"/>
                <a:gd name="T9" fmla="*/ 219 h 487"/>
                <a:gd name="T10" fmla="*/ 26 w 227"/>
                <a:gd name="T11" fmla="*/ 307 h 487"/>
                <a:gd name="T12" fmla="*/ 49 w 227"/>
                <a:gd name="T13" fmla="*/ 384 h 487"/>
                <a:gd name="T14" fmla="*/ 97 w 227"/>
                <a:gd name="T15" fmla="*/ 444 h 487"/>
                <a:gd name="T16" fmla="*/ 168 w 227"/>
                <a:gd name="T17" fmla="*/ 476 h 487"/>
                <a:gd name="T18" fmla="*/ 205 w 227"/>
                <a:gd name="T19" fmla="*/ 436 h 487"/>
                <a:gd name="T20" fmla="*/ 205 w 227"/>
                <a:gd name="T21" fmla="*/ 366 h 487"/>
                <a:gd name="T22" fmla="*/ 205 w 227"/>
                <a:gd name="T23" fmla="*/ 295 h 487"/>
                <a:gd name="T24" fmla="*/ 205 w 227"/>
                <a:gd name="T25" fmla="*/ 223 h 487"/>
                <a:gd name="T26" fmla="*/ 205 w 227"/>
                <a:gd name="T27" fmla="*/ 151 h 487"/>
                <a:gd name="T28" fmla="*/ 209 w 227"/>
                <a:gd name="T29" fmla="*/ 81 h 487"/>
                <a:gd name="T30" fmla="*/ 196 w 227"/>
                <a:gd name="T31" fmla="*/ 1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7" h="487">
                  <a:moveTo>
                    <a:pt x="196" y="13"/>
                  </a:moveTo>
                  <a:cubicBezTo>
                    <a:pt x="182" y="2"/>
                    <a:pt x="144" y="0"/>
                    <a:pt x="134" y="19"/>
                  </a:cubicBezTo>
                  <a:cubicBezTo>
                    <a:pt x="97" y="16"/>
                    <a:pt x="64" y="45"/>
                    <a:pt x="69" y="78"/>
                  </a:cubicBezTo>
                  <a:cubicBezTo>
                    <a:pt x="46" y="81"/>
                    <a:pt x="30" y="124"/>
                    <a:pt x="41" y="138"/>
                  </a:cubicBezTo>
                  <a:cubicBezTo>
                    <a:pt x="26" y="142"/>
                    <a:pt x="0" y="190"/>
                    <a:pt x="16" y="219"/>
                  </a:cubicBezTo>
                  <a:cubicBezTo>
                    <a:pt x="0" y="228"/>
                    <a:pt x="4" y="295"/>
                    <a:pt x="26" y="307"/>
                  </a:cubicBezTo>
                  <a:cubicBezTo>
                    <a:pt x="12" y="345"/>
                    <a:pt x="26" y="382"/>
                    <a:pt x="49" y="384"/>
                  </a:cubicBezTo>
                  <a:cubicBezTo>
                    <a:pt x="42" y="402"/>
                    <a:pt x="65" y="443"/>
                    <a:pt x="97" y="444"/>
                  </a:cubicBezTo>
                  <a:cubicBezTo>
                    <a:pt x="100" y="478"/>
                    <a:pt x="152" y="487"/>
                    <a:pt x="168" y="476"/>
                  </a:cubicBezTo>
                  <a:cubicBezTo>
                    <a:pt x="177" y="483"/>
                    <a:pt x="209" y="467"/>
                    <a:pt x="205" y="436"/>
                  </a:cubicBezTo>
                  <a:cubicBezTo>
                    <a:pt x="219" y="437"/>
                    <a:pt x="223" y="373"/>
                    <a:pt x="205" y="366"/>
                  </a:cubicBezTo>
                  <a:cubicBezTo>
                    <a:pt x="219" y="358"/>
                    <a:pt x="227" y="311"/>
                    <a:pt x="205" y="295"/>
                  </a:cubicBezTo>
                  <a:cubicBezTo>
                    <a:pt x="221" y="286"/>
                    <a:pt x="226" y="234"/>
                    <a:pt x="205" y="223"/>
                  </a:cubicBezTo>
                  <a:cubicBezTo>
                    <a:pt x="224" y="213"/>
                    <a:pt x="224" y="169"/>
                    <a:pt x="205" y="151"/>
                  </a:cubicBezTo>
                  <a:cubicBezTo>
                    <a:pt x="218" y="142"/>
                    <a:pt x="227" y="107"/>
                    <a:pt x="209" y="81"/>
                  </a:cubicBezTo>
                  <a:cubicBezTo>
                    <a:pt x="218" y="72"/>
                    <a:pt x="223" y="35"/>
                    <a:pt x="196" y="1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35C423A-3F78-004F-9867-1CF601ABD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04" y="3695556"/>
              <a:ext cx="241851" cy="348207"/>
            </a:xfrm>
            <a:custGeom>
              <a:avLst/>
              <a:gdLst>
                <a:gd name="T0" fmla="*/ 61 w 64"/>
                <a:gd name="T1" fmla="*/ 92 h 92"/>
                <a:gd name="T2" fmla="*/ 64 w 64"/>
                <a:gd name="T3" fmla="*/ 90 h 92"/>
                <a:gd name="T4" fmla="*/ 62 w 64"/>
                <a:gd name="T5" fmla="*/ 87 h 92"/>
                <a:gd name="T6" fmla="*/ 23 w 64"/>
                <a:gd name="T7" fmla="*/ 5 h 92"/>
                <a:gd name="T8" fmla="*/ 22 w 64"/>
                <a:gd name="T9" fmla="*/ 1 h 92"/>
                <a:gd name="T10" fmla="*/ 18 w 64"/>
                <a:gd name="T11" fmla="*/ 2 h 92"/>
                <a:gd name="T12" fmla="*/ 60 w 64"/>
                <a:gd name="T13" fmla="*/ 92 h 92"/>
                <a:gd name="T14" fmla="*/ 61 w 64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2">
                  <a:moveTo>
                    <a:pt x="61" y="92"/>
                  </a:moveTo>
                  <a:cubicBezTo>
                    <a:pt x="62" y="92"/>
                    <a:pt x="63" y="91"/>
                    <a:pt x="64" y="90"/>
                  </a:cubicBezTo>
                  <a:cubicBezTo>
                    <a:pt x="64" y="89"/>
                    <a:pt x="64" y="87"/>
                    <a:pt x="62" y="87"/>
                  </a:cubicBezTo>
                  <a:cubicBezTo>
                    <a:pt x="18" y="66"/>
                    <a:pt x="6" y="43"/>
                    <a:pt x="23" y="5"/>
                  </a:cubicBezTo>
                  <a:cubicBezTo>
                    <a:pt x="24" y="3"/>
                    <a:pt x="23" y="2"/>
                    <a:pt x="22" y="1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0" y="43"/>
                    <a:pt x="12" y="70"/>
                    <a:pt x="60" y="92"/>
                  </a:cubicBezTo>
                  <a:cubicBezTo>
                    <a:pt x="60" y="92"/>
                    <a:pt x="61" y="92"/>
                    <a:pt x="61" y="9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854BEB-4AF3-0B4E-95F4-62CC9A051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234" y="3873302"/>
              <a:ext cx="189402" cy="61192"/>
            </a:xfrm>
            <a:custGeom>
              <a:avLst/>
              <a:gdLst>
                <a:gd name="T0" fmla="*/ 47 w 50"/>
                <a:gd name="T1" fmla="*/ 16 h 16"/>
                <a:gd name="T2" fmla="*/ 49 w 50"/>
                <a:gd name="T3" fmla="*/ 14 h 16"/>
                <a:gd name="T4" fmla="*/ 49 w 50"/>
                <a:gd name="T5" fmla="*/ 11 h 16"/>
                <a:gd name="T6" fmla="*/ 2 w 50"/>
                <a:gd name="T7" fmla="*/ 2 h 16"/>
                <a:gd name="T8" fmla="*/ 0 w 50"/>
                <a:gd name="T9" fmla="*/ 5 h 16"/>
                <a:gd name="T10" fmla="*/ 3 w 50"/>
                <a:gd name="T11" fmla="*/ 8 h 16"/>
                <a:gd name="T12" fmla="*/ 45 w 50"/>
                <a:gd name="T13" fmla="*/ 15 h 16"/>
                <a:gd name="T14" fmla="*/ 47 w 5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6">
                  <a:moveTo>
                    <a:pt x="47" y="16"/>
                  </a:moveTo>
                  <a:cubicBezTo>
                    <a:pt x="48" y="16"/>
                    <a:pt x="49" y="15"/>
                    <a:pt x="49" y="14"/>
                  </a:cubicBezTo>
                  <a:cubicBezTo>
                    <a:pt x="50" y="13"/>
                    <a:pt x="50" y="12"/>
                    <a:pt x="49" y="11"/>
                  </a:cubicBezTo>
                  <a:cubicBezTo>
                    <a:pt x="38" y="3"/>
                    <a:pt x="21" y="0"/>
                    <a:pt x="2" y="2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20" y="5"/>
                    <a:pt x="36" y="8"/>
                    <a:pt x="45" y="15"/>
                  </a:cubicBezTo>
                  <a:cubicBezTo>
                    <a:pt x="46" y="15"/>
                    <a:pt x="46" y="16"/>
                    <a:pt x="47" y="1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A536BB1-A14E-7740-AC5F-861C16D95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259" y="2942322"/>
              <a:ext cx="355492" cy="435623"/>
            </a:xfrm>
            <a:custGeom>
              <a:avLst/>
              <a:gdLst>
                <a:gd name="T0" fmla="*/ 3 w 94"/>
                <a:gd name="T1" fmla="*/ 115 h 115"/>
                <a:gd name="T2" fmla="*/ 5 w 94"/>
                <a:gd name="T3" fmla="*/ 114 h 115"/>
                <a:gd name="T4" fmla="*/ 27 w 94"/>
                <a:gd name="T5" fmla="*/ 110 h 115"/>
                <a:gd name="T6" fmla="*/ 51 w 94"/>
                <a:gd name="T7" fmla="*/ 109 h 115"/>
                <a:gd name="T8" fmla="*/ 91 w 94"/>
                <a:gd name="T9" fmla="*/ 62 h 115"/>
                <a:gd name="T10" fmla="*/ 67 w 94"/>
                <a:gd name="T11" fmla="*/ 11 h 115"/>
                <a:gd name="T12" fmla="*/ 24 w 94"/>
                <a:gd name="T13" fmla="*/ 10 h 115"/>
                <a:gd name="T14" fmla="*/ 23 w 94"/>
                <a:gd name="T15" fmla="*/ 14 h 115"/>
                <a:gd name="T16" fmla="*/ 27 w 94"/>
                <a:gd name="T17" fmla="*/ 15 h 115"/>
                <a:gd name="T18" fmla="*/ 64 w 94"/>
                <a:gd name="T19" fmla="*/ 15 h 115"/>
                <a:gd name="T20" fmla="*/ 85 w 94"/>
                <a:gd name="T21" fmla="*/ 61 h 115"/>
                <a:gd name="T22" fmla="*/ 50 w 94"/>
                <a:gd name="T23" fmla="*/ 104 h 115"/>
                <a:gd name="T24" fmla="*/ 28 w 94"/>
                <a:gd name="T25" fmla="*/ 105 h 115"/>
                <a:gd name="T26" fmla="*/ 1 w 94"/>
                <a:gd name="T27" fmla="*/ 110 h 115"/>
                <a:gd name="T28" fmla="*/ 1 w 94"/>
                <a:gd name="T29" fmla="*/ 114 h 115"/>
                <a:gd name="T30" fmla="*/ 3 w 94"/>
                <a:gd name="T3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115">
                  <a:moveTo>
                    <a:pt x="3" y="115"/>
                  </a:moveTo>
                  <a:cubicBezTo>
                    <a:pt x="4" y="115"/>
                    <a:pt x="4" y="115"/>
                    <a:pt x="5" y="114"/>
                  </a:cubicBezTo>
                  <a:cubicBezTo>
                    <a:pt x="10" y="109"/>
                    <a:pt x="18" y="109"/>
                    <a:pt x="27" y="110"/>
                  </a:cubicBezTo>
                  <a:cubicBezTo>
                    <a:pt x="35" y="111"/>
                    <a:pt x="43" y="112"/>
                    <a:pt x="51" y="109"/>
                  </a:cubicBezTo>
                  <a:cubicBezTo>
                    <a:pt x="71" y="103"/>
                    <a:pt x="87" y="84"/>
                    <a:pt x="91" y="62"/>
                  </a:cubicBezTo>
                  <a:cubicBezTo>
                    <a:pt x="94" y="41"/>
                    <a:pt x="85" y="22"/>
                    <a:pt x="67" y="11"/>
                  </a:cubicBezTo>
                  <a:cubicBezTo>
                    <a:pt x="50" y="0"/>
                    <a:pt x="31" y="8"/>
                    <a:pt x="24" y="10"/>
                  </a:cubicBezTo>
                  <a:cubicBezTo>
                    <a:pt x="23" y="11"/>
                    <a:pt x="22" y="12"/>
                    <a:pt x="23" y="14"/>
                  </a:cubicBezTo>
                  <a:cubicBezTo>
                    <a:pt x="24" y="15"/>
                    <a:pt x="25" y="16"/>
                    <a:pt x="27" y="15"/>
                  </a:cubicBezTo>
                  <a:cubicBezTo>
                    <a:pt x="37" y="11"/>
                    <a:pt x="51" y="7"/>
                    <a:pt x="64" y="15"/>
                  </a:cubicBezTo>
                  <a:cubicBezTo>
                    <a:pt x="80" y="26"/>
                    <a:pt x="88" y="42"/>
                    <a:pt x="85" y="61"/>
                  </a:cubicBezTo>
                  <a:cubicBezTo>
                    <a:pt x="82" y="81"/>
                    <a:pt x="68" y="98"/>
                    <a:pt x="50" y="104"/>
                  </a:cubicBezTo>
                  <a:cubicBezTo>
                    <a:pt x="42" y="106"/>
                    <a:pt x="35" y="105"/>
                    <a:pt x="28" y="105"/>
                  </a:cubicBezTo>
                  <a:cubicBezTo>
                    <a:pt x="18" y="104"/>
                    <a:pt x="8" y="103"/>
                    <a:pt x="1" y="110"/>
                  </a:cubicBezTo>
                  <a:cubicBezTo>
                    <a:pt x="0" y="111"/>
                    <a:pt x="0" y="113"/>
                    <a:pt x="1" y="114"/>
                  </a:cubicBezTo>
                  <a:cubicBezTo>
                    <a:pt x="1" y="114"/>
                    <a:pt x="2" y="115"/>
                    <a:pt x="3" y="115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A763754-7787-9C42-A927-DB231491B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622" y="3544035"/>
              <a:ext cx="284102" cy="250592"/>
            </a:xfrm>
            <a:custGeom>
              <a:avLst/>
              <a:gdLst>
                <a:gd name="T0" fmla="*/ 73 w 75"/>
                <a:gd name="T1" fmla="*/ 66 h 66"/>
                <a:gd name="T2" fmla="*/ 75 w 75"/>
                <a:gd name="T3" fmla="*/ 63 h 66"/>
                <a:gd name="T4" fmla="*/ 73 w 75"/>
                <a:gd name="T5" fmla="*/ 60 h 66"/>
                <a:gd name="T6" fmla="*/ 6 w 75"/>
                <a:gd name="T7" fmla="*/ 2 h 66"/>
                <a:gd name="T8" fmla="*/ 3 w 75"/>
                <a:gd name="T9" fmla="*/ 0 h 66"/>
                <a:gd name="T10" fmla="*/ 1 w 75"/>
                <a:gd name="T11" fmla="*/ 3 h 66"/>
                <a:gd name="T12" fmla="*/ 72 w 75"/>
                <a:gd name="T13" fmla="*/ 66 h 66"/>
                <a:gd name="T14" fmla="*/ 73 w 75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6">
                  <a:moveTo>
                    <a:pt x="73" y="66"/>
                  </a:moveTo>
                  <a:cubicBezTo>
                    <a:pt x="74" y="66"/>
                    <a:pt x="75" y="65"/>
                    <a:pt x="75" y="63"/>
                  </a:cubicBezTo>
                  <a:cubicBezTo>
                    <a:pt x="75" y="62"/>
                    <a:pt x="74" y="61"/>
                    <a:pt x="73" y="60"/>
                  </a:cubicBezTo>
                  <a:cubicBezTo>
                    <a:pt x="18" y="55"/>
                    <a:pt x="7" y="7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" y="9"/>
                    <a:pt x="13" y="61"/>
                    <a:pt x="72" y="66"/>
                  </a:cubicBezTo>
                  <a:cubicBezTo>
                    <a:pt x="72" y="66"/>
                    <a:pt x="72" y="66"/>
                    <a:pt x="73" y="6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7A8F5B8-E09E-754B-B709-464C0FCA7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693" y="3953433"/>
              <a:ext cx="438537" cy="275360"/>
            </a:xfrm>
            <a:custGeom>
              <a:avLst/>
              <a:gdLst>
                <a:gd name="T0" fmla="*/ 94 w 116"/>
                <a:gd name="T1" fmla="*/ 73 h 73"/>
                <a:gd name="T2" fmla="*/ 101 w 116"/>
                <a:gd name="T3" fmla="*/ 72 h 73"/>
                <a:gd name="T4" fmla="*/ 116 w 116"/>
                <a:gd name="T5" fmla="*/ 61 h 73"/>
                <a:gd name="T6" fmla="*/ 114 w 116"/>
                <a:gd name="T7" fmla="*/ 57 h 73"/>
                <a:gd name="T8" fmla="*/ 111 w 116"/>
                <a:gd name="T9" fmla="*/ 59 h 73"/>
                <a:gd name="T10" fmla="*/ 100 w 116"/>
                <a:gd name="T11" fmla="*/ 67 h 73"/>
                <a:gd name="T12" fmla="*/ 62 w 116"/>
                <a:gd name="T13" fmla="*/ 55 h 73"/>
                <a:gd name="T14" fmla="*/ 36 w 116"/>
                <a:gd name="T15" fmla="*/ 27 h 73"/>
                <a:gd name="T16" fmla="*/ 4 w 116"/>
                <a:gd name="T17" fmla="*/ 0 h 73"/>
                <a:gd name="T18" fmla="*/ 0 w 116"/>
                <a:gd name="T19" fmla="*/ 2 h 73"/>
                <a:gd name="T20" fmla="*/ 2 w 116"/>
                <a:gd name="T21" fmla="*/ 6 h 73"/>
                <a:gd name="T22" fmla="*/ 32 w 116"/>
                <a:gd name="T23" fmla="*/ 31 h 73"/>
                <a:gd name="T24" fmla="*/ 59 w 116"/>
                <a:gd name="T25" fmla="*/ 59 h 73"/>
                <a:gd name="T26" fmla="*/ 94 w 11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73">
                  <a:moveTo>
                    <a:pt x="94" y="73"/>
                  </a:moveTo>
                  <a:cubicBezTo>
                    <a:pt x="96" y="73"/>
                    <a:pt x="99" y="73"/>
                    <a:pt x="101" y="72"/>
                  </a:cubicBezTo>
                  <a:cubicBezTo>
                    <a:pt x="108" y="71"/>
                    <a:pt x="113" y="67"/>
                    <a:pt x="116" y="61"/>
                  </a:cubicBezTo>
                  <a:cubicBezTo>
                    <a:pt x="116" y="59"/>
                    <a:pt x="116" y="58"/>
                    <a:pt x="114" y="57"/>
                  </a:cubicBezTo>
                  <a:cubicBezTo>
                    <a:pt x="113" y="57"/>
                    <a:pt x="111" y="57"/>
                    <a:pt x="111" y="59"/>
                  </a:cubicBezTo>
                  <a:cubicBezTo>
                    <a:pt x="109" y="63"/>
                    <a:pt x="105" y="65"/>
                    <a:pt x="100" y="67"/>
                  </a:cubicBezTo>
                  <a:cubicBezTo>
                    <a:pt x="88" y="69"/>
                    <a:pt x="72" y="64"/>
                    <a:pt x="62" y="55"/>
                  </a:cubicBezTo>
                  <a:cubicBezTo>
                    <a:pt x="52" y="45"/>
                    <a:pt x="44" y="36"/>
                    <a:pt x="36" y="27"/>
                  </a:cubicBezTo>
                  <a:cubicBezTo>
                    <a:pt x="24" y="13"/>
                    <a:pt x="15" y="3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12" y="8"/>
                    <a:pt x="20" y="18"/>
                    <a:pt x="32" y="31"/>
                  </a:cubicBezTo>
                  <a:cubicBezTo>
                    <a:pt x="40" y="39"/>
                    <a:pt x="48" y="49"/>
                    <a:pt x="59" y="59"/>
                  </a:cubicBezTo>
                  <a:cubicBezTo>
                    <a:pt x="67" y="68"/>
                    <a:pt x="81" y="73"/>
                    <a:pt x="94" y="7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91047BD-2B5E-F149-B5B6-0B5CB542C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245" y="4342435"/>
              <a:ext cx="161720" cy="196686"/>
            </a:xfrm>
            <a:custGeom>
              <a:avLst/>
              <a:gdLst>
                <a:gd name="T0" fmla="*/ 40 w 43"/>
                <a:gd name="T1" fmla="*/ 52 h 52"/>
                <a:gd name="T2" fmla="*/ 42 w 43"/>
                <a:gd name="T3" fmla="*/ 49 h 52"/>
                <a:gd name="T4" fmla="*/ 34 w 43"/>
                <a:gd name="T5" fmla="*/ 17 h 52"/>
                <a:gd name="T6" fmla="*/ 3 w 43"/>
                <a:gd name="T7" fmla="*/ 0 h 52"/>
                <a:gd name="T8" fmla="*/ 0 w 43"/>
                <a:gd name="T9" fmla="*/ 3 h 52"/>
                <a:gd name="T10" fmla="*/ 3 w 43"/>
                <a:gd name="T11" fmla="*/ 5 h 52"/>
                <a:gd name="T12" fmla="*/ 30 w 43"/>
                <a:gd name="T13" fmla="*/ 21 h 52"/>
                <a:gd name="T14" fmla="*/ 37 w 43"/>
                <a:gd name="T15" fmla="*/ 49 h 52"/>
                <a:gd name="T16" fmla="*/ 39 w 43"/>
                <a:gd name="T17" fmla="*/ 52 h 52"/>
                <a:gd name="T18" fmla="*/ 40 w 43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2">
                  <a:moveTo>
                    <a:pt x="40" y="52"/>
                  </a:moveTo>
                  <a:cubicBezTo>
                    <a:pt x="41" y="52"/>
                    <a:pt x="42" y="51"/>
                    <a:pt x="42" y="49"/>
                  </a:cubicBezTo>
                  <a:cubicBezTo>
                    <a:pt x="43" y="42"/>
                    <a:pt x="42" y="26"/>
                    <a:pt x="34" y="17"/>
                  </a:cubicBezTo>
                  <a:cubicBezTo>
                    <a:pt x="27" y="9"/>
                    <a:pt x="10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7" y="5"/>
                    <a:pt x="23" y="13"/>
                    <a:pt x="30" y="21"/>
                  </a:cubicBezTo>
                  <a:cubicBezTo>
                    <a:pt x="36" y="28"/>
                    <a:pt x="37" y="41"/>
                    <a:pt x="37" y="49"/>
                  </a:cubicBezTo>
                  <a:cubicBezTo>
                    <a:pt x="37" y="50"/>
                    <a:pt x="38" y="52"/>
                    <a:pt x="39" y="52"/>
                  </a:cubicBezTo>
                  <a:cubicBezTo>
                    <a:pt x="39" y="52"/>
                    <a:pt x="39" y="52"/>
                    <a:pt x="40" y="5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8DB6E4A-8183-4047-BAEA-0083D1A1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1633" y="3385229"/>
              <a:ext cx="552178" cy="238938"/>
            </a:xfrm>
            <a:custGeom>
              <a:avLst/>
              <a:gdLst>
                <a:gd name="T0" fmla="*/ 142 w 146"/>
                <a:gd name="T1" fmla="*/ 63 h 63"/>
                <a:gd name="T2" fmla="*/ 144 w 146"/>
                <a:gd name="T3" fmla="*/ 63 h 63"/>
                <a:gd name="T4" fmla="*/ 145 w 146"/>
                <a:gd name="T5" fmla="*/ 59 h 63"/>
                <a:gd name="T6" fmla="*/ 89 w 146"/>
                <a:gd name="T7" fmla="*/ 31 h 63"/>
                <a:gd name="T8" fmla="*/ 54 w 146"/>
                <a:gd name="T9" fmla="*/ 46 h 63"/>
                <a:gd name="T10" fmla="*/ 36 w 146"/>
                <a:gd name="T11" fmla="*/ 55 h 63"/>
                <a:gd name="T12" fmla="*/ 23 w 146"/>
                <a:gd name="T13" fmla="*/ 51 h 63"/>
                <a:gd name="T14" fmla="*/ 5 w 146"/>
                <a:gd name="T15" fmla="*/ 3 h 63"/>
                <a:gd name="T16" fmla="*/ 2 w 146"/>
                <a:gd name="T17" fmla="*/ 0 h 63"/>
                <a:gd name="T18" fmla="*/ 0 w 146"/>
                <a:gd name="T19" fmla="*/ 3 h 63"/>
                <a:gd name="T20" fmla="*/ 20 w 146"/>
                <a:gd name="T21" fmla="*/ 55 h 63"/>
                <a:gd name="T22" fmla="*/ 38 w 146"/>
                <a:gd name="T23" fmla="*/ 60 h 63"/>
                <a:gd name="T24" fmla="*/ 57 w 146"/>
                <a:gd name="T25" fmla="*/ 50 h 63"/>
                <a:gd name="T26" fmla="*/ 90 w 146"/>
                <a:gd name="T27" fmla="*/ 37 h 63"/>
                <a:gd name="T28" fmla="*/ 140 w 146"/>
                <a:gd name="T29" fmla="*/ 62 h 63"/>
                <a:gd name="T30" fmla="*/ 142 w 146"/>
                <a:gd name="T3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63">
                  <a:moveTo>
                    <a:pt x="142" y="63"/>
                  </a:moveTo>
                  <a:cubicBezTo>
                    <a:pt x="143" y="63"/>
                    <a:pt x="143" y="63"/>
                    <a:pt x="144" y="63"/>
                  </a:cubicBezTo>
                  <a:cubicBezTo>
                    <a:pt x="145" y="62"/>
                    <a:pt x="146" y="60"/>
                    <a:pt x="145" y="59"/>
                  </a:cubicBezTo>
                  <a:cubicBezTo>
                    <a:pt x="138" y="47"/>
                    <a:pt x="119" y="28"/>
                    <a:pt x="89" y="31"/>
                  </a:cubicBezTo>
                  <a:cubicBezTo>
                    <a:pt x="71" y="33"/>
                    <a:pt x="62" y="40"/>
                    <a:pt x="54" y="46"/>
                  </a:cubicBezTo>
                  <a:cubicBezTo>
                    <a:pt x="48" y="50"/>
                    <a:pt x="43" y="53"/>
                    <a:pt x="36" y="55"/>
                  </a:cubicBezTo>
                  <a:cubicBezTo>
                    <a:pt x="32" y="56"/>
                    <a:pt x="28" y="54"/>
                    <a:pt x="23" y="51"/>
                  </a:cubicBezTo>
                  <a:cubicBezTo>
                    <a:pt x="15" y="44"/>
                    <a:pt x="5" y="27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10" y="47"/>
                    <a:pt x="20" y="55"/>
                  </a:cubicBezTo>
                  <a:cubicBezTo>
                    <a:pt x="26" y="60"/>
                    <a:pt x="32" y="61"/>
                    <a:pt x="38" y="60"/>
                  </a:cubicBezTo>
                  <a:cubicBezTo>
                    <a:pt x="46" y="58"/>
                    <a:pt x="51" y="54"/>
                    <a:pt x="57" y="50"/>
                  </a:cubicBezTo>
                  <a:cubicBezTo>
                    <a:pt x="65" y="44"/>
                    <a:pt x="73" y="39"/>
                    <a:pt x="90" y="37"/>
                  </a:cubicBezTo>
                  <a:cubicBezTo>
                    <a:pt x="117" y="34"/>
                    <a:pt x="134" y="51"/>
                    <a:pt x="140" y="62"/>
                  </a:cubicBezTo>
                  <a:cubicBezTo>
                    <a:pt x="141" y="63"/>
                    <a:pt x="142" y="63"/>
                    <a:pt x="142" y="6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BA263D4-FB8E-1F4A-A0BA-07D886D4B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592" y="3117153"/>
              <a:ext cx="83045" cy="215626"/>
            </a:xfrm>
            <a:custGeom>
              <a:avLst/>
              <a:gdLst>
                <a:gd name="T0" fmla="*/ 19 w 22"/>
                <a:gd name="T1" fmla="*/ 57 h 57"/>
                <a:gd name="T2" fmla="*/ 20 w 22"/>
                <a:gd name="T3" fmla="*/ 56 h 57"/>
                <a:gd name="T4" fmla="*/ 21 w 22"/>
                <a:gd name="T5" fmla="*/ 53 h 57"/>
                <a:gd name="T6" fmla="*/ 18 w 22"/>
                <a:gd name="T7" fmla="*/ 5 h 57"/>
                <a:gd name="T8" fmla="*/ 18 w 22"/>
                <a:gd name="T9" fmla="*/ 1 h 57"/>
                <a:gd name="T10" fmla="*/ 14 w 22"/>
                <a:gd name="T11" fmla="*/ 2 h 57"/>
                <a:gd name="T12" fmla="*/ 16 w 22"/>
                <a:gd name="T13" fmla="*/ 56 h 57"/>
                <a:gd name="T14" fmla="*/ 19 w 22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19" y="57"/>
                  </a:moveTo>
                  <a:cubicBezTo>
                    <a:pt x="19" y="57"/>
                    <a:pt x="20" y="57"/>
                    <a:pt x="20" y="56"/>
                  </a:cubicBezTo>
                  <a:cubicBezTo>
                    <a:pt x="21" y="56"/>
                    <a:pt x="22" y="54"/>
                    <a:pt x="21" y="53"/>
                  </a:cubicBezTo>
                  <a:cubicBezTo>
                    <a:pt x="15" y="46"/>
                    <a:pt x="6" y="22"/>
                    <a:pt x="18" y="5"/>
                  </a:cubicBezTo>
                  <a:cubicBezTo>
                    <a:pt x="19" y="4"/>
                    <a:pt x="19" y="2"/>
                    <a:pt x="18" y="1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0" y="21"/>
                    <a:pt x="9" y="47"/>
                    <a:pt x="16" y="56"/>
                  </a:cubicBezTo>
                  <a:cubicBezTo>
                    <a:pt x="17" y="57"/>
                    <a:pt x="18" y="57"/>
                    <a:pt x="19" y="5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16A0819-5C03-9648-9D09-28BF0F930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322" y="3214768"/>
              <a:ext cx="154435" cy="46622"/>
            </a:xfrm>
            <a:custGeom>
              <a:avLst/>
              <a:gdLst>
                <a:gd name="T0" fmla="*/ 3 w 41"/>
                <a:gd name="T1" fmla="*/ 12 h 12"/>
                <a:gd name="T2" fmla="*/ 4 w 41"/>
                <a:gd name="T3" fmla="*/ 11 h 12"/>
                <a:gd name="T4" fmla="*/ 37 w 41"/>
                <a:gd name="T5" fmla="*/ 8 h 12"/>
                <a:gd name="T6" fmla="*/ 41 w 41"/>
                <a:gd name="T7" fmla="*/ 6 h 12"/>
                <a:gd name="T8" fmla="*/ 39 w 41"/>
                <a:gd name="T9" fmla="*/ 3 h 12"/>
                <a:gd name="T10" fmla="*/ 3 w 41"/>
                <a:gd name="T11" fmla="*/ 6 h 12"/>
                <a:gd name="T12" fmla="*/ 1 w 41"/>
                <a:gd name="T13" fmla="*/ 10 h 12"/>
                <a:gd name="T14" fmla="*/ 3 w 41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2">
                  <a:moveTo>
                    <a:pt x="3" y="12"/>
                  </a:moveTo>
                  <a:cubicBezTo>
                    <a:pt x="4" y="12"/>
                    <a:pt x="4" y="11"/>
                    <a:pt x="4" y="11"/>
                  </a:cubicBezTo>
                  <a:cubicBezTo>
                    <a:pt x="18" y="7"/>
                    <a:pt x="32" y="6"/>
                    <a:pt x="37" y="8"/>
                  </a:cubicBezTo>
                  <a:cubicBezTo>
                    <a:pt x="39" y="8"/>
                    <a:pt x="40" y="8"/>
                    <a:pt x="41" y="6"/>
                  </a:cubicBezTo>
                  <a:cubicBezTo>
                    <a:pt x="41" y="5"/>
                    <a:pt x="41" y="3"/>
                    <a:pt x="39" y="3"/>
                  </a:cubicBezTo>
                  <a:cubicBezTo>
                    <a:pt x="32" y="0"/>
                    <a:pt x="16" y="1"/>
                    <a:pt x="3" y="6"/>
                  </a:cubicBezTo>
                  <a:cubicBezTo>
                    <a:pt x="1" y="7"/>
                    <a:pt x="0" y="8"/>
                    <a:pt x="1" y="10"/>
                  </a:cubicBezTo>
                  <a:cubicBezTo>
                    <a:pt x="1" y="11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7B70FC6-6FD3-4A4F-8959-1011EF7C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111" y="2799542"/>
              <a:ext cx="196686" cy="151521"/>
            </a:xfrm>
            <a:custGeom>
              <a:avLst/>
              <a:gdLst>
                <a:gd name="T0" fmla="*/ 49 w 52"/>
                <a:gd name="T1" fmla="*/ 40 h 40"/>
                <a:gd name="T2" fmla="*/ 51 w 52"/>
                <a:gd name="T3" fmla="*/ 39 h 40"/>
                <a:gd name="T4" fmla="*/ 51 w 52"/>
                <a:gd name="T5" fmla="*/ 35 h 40"/>
                <a:gd name="T6" fmla="*/ 29 w 52"/>
                <a:gd name="T7" fmla="*/ 27 h 40"/>
                <a:gd name="T8" fmla="*/ 9 w 52"/>
                <a:gd name="T9" fmla="*/ 19 h 40"/>
                <a:gd name="T10" fmla="*/ 7 w 52"/>
                <a:gd name="T11" fmla="*/ 10 h 40"/>
                <a:gd name="T12" fmla="*/ 15 w 52"/>
                <a:gd name="T13" fmla="*/ 5 h 40"/>
                <a:gd name="T14" fmla="*/ 17 w 52"/>
                <a:gd name="T15" fmla="*/ 2 h 40"/>
                <a:gd name="T16" fmla="*/ 14 w 52"/>
                <a:gd name="T17" fmla="*/ 0 h 40"/>
                <a:gd name="T18" fmla="*/ 3 w 52"/>
                <a:gd name="T19" fmla="*/ 7 h 40"/>
                <a:gd name="T20" fmla="*/ 4 w 52"/>
                <a:gd name="T21" fmla="*/ 22 h 40"/>
                <a:gd name="T22" fmla="*/ 28 w 52"/>
                <a:gd name="T23" fmla="*/ 32 h 40"/>
                <a:gd name="T24" fmla="*/ 47 w 52"/>
                <a:gd name="T25" fmla="*/ 39 h 40"/>
                <a:gd name="T26" fmla="*/ 49 w 52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0">
                  <a:moveTo>
                    <a:pt x="49" y="40"/>
                  </a:moveTo>
                  <a:cubicBezTo>
                    <a:pt x="50" y="40"/>
                    <a:pt x="50" y="39"/>
                    <a:pt x="51" y="39"/>
                  </a:cubicBezTo>
                  <a:cubicBezTo>
                    <a:pt x="52" y="38"/>
                    <a:pt x="52" y="36"/>
                    <a:pt x="51" y="35"/>
                  </a:cubicBezTo>
                  <a:cubicBezTo>
                    <a:pt x="47" y="31"/>
                    <a:pt x="39" y="29"/>
                    <a:pt x="29" y="27"/>
                  </a:cubicBezTo>
                  <a:cubicBezTo>
                    <a:pt x="21" y="25"/>
                    <a:pt x="11" y="22"/>
                    <a:pt x="9" y="19"/>
                  </a:cubicBezTo>
                  <a:cubicBezTo>
                    <a:pt x="7" y="16"/>
                    <a:pt x="6" y="12"/>
                    <a:pt x="7" y="10"/>
                  </a:cubicBezTo>
                  <a:cubicBezTo>
                    <a:pt x="9" y="7"/>
                    <a:pt x="11" y="6"/>
                    <a:pt x="15" y="5"/>
                  </a:cubicBezTo>
                  <a:cubicBezTo>
                    <a:pt x="16" y="5"/>
                    <a:pt x="17" y="4"/>
                    <a:pt x="17" y="2"/>
                  </a:cubicBezTo>
                  <a:cubicBezTo>
                    <a:pt x="17" y="1"/>
                    <a:pt x="15" y="0"/>
                    <a:pt x="14" y="0"/>
                  </a:cubicBezTo>
                  <a:cubicBezTo>
                    <a:pt x="9" y="0"/>
                    <a:pt x="4" y="3"/>
                    <a:pt x="3" y="7"/>
                  </a:cubicBezTo>
                  <a:cubicBezTo>
                    <a:pt x="0" y="12"/>
                    <a:pt x="1" y="17"/>
                    <a:pt x="4" y="22"/>
                  </a:cubicBezTo>
                  <a:cubicBezTo>
                    <a:pt x="7" y="27"/>
                    <a:pt x="17" y="29"/>
                    <a:pt x="28" y="32"/>
                  </a:cubicBezTo>
                  <a:cubicBezTo>
                    <a:pt x="36" y="34"/>
                    <a:pt x="44" y="36"/>
                    <a:pt x="47" y="39"/>
                  </a:cubicBezTo>
                  <a:cubicBezTo>
                    <a:pt x="48" y="39"/>
                    <a:pt x="48" y="40"/>
                    <a:pt x="49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68B3F20-B93B-2D45-B558-332F832A0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919" y="3157948"/>
              <a:ext cx="101985" cy="151521"/>
            </a:xfrm>
            <a:custGeom>
              <a:avLst/>
              <a:gdLst>
                <a:gd name="T0" fmla="*/ 23 w 27"/>
                <a:gd name="T1" fmla="*/ 40 h 40"/>
                <a:gd name="T2" fmla="*/ 24 w 27"/>
                <a:gd name="T3" fmla="*/ 39 h 40"/>
                <a:gd name="T4" fmla="*/ 26 w 27"/>
                <a:gd name="T5" fmla="*/ 36 h 40"/>
                <a:gd name="T6" fmla="*/ 4 w 27"/>
                <a:gd name="T7" fmla="*/ 0 h 40"/>
                <a:gd name="T8" fmla="*/ 1 w 27"/>
                <a:gd name="T9" fmla="*/ 2 h 40"/>
                <a:gd name="T10" fmla="*/ 2 w 27"/>
                <a:gd name="T11" fmla="*/ 5 h 40"/>
                <a:gd name="T12" fmla="*/ 21 w 27"/>
                <a:gd name="T13" fmla="*/ 37 h 40"/>
                <a:gd name="T14" fmla="*/ 23 w 27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23" y="40"/>
                  </a:moveTo>
                  <a:cubicBezTo>
                    <a:pt x="24" y="40"/>
                    <a:pt x="24" y="40"/>
                    <a:pt x="24" y="39"/>
                  </a:cubicBezTo>
                  <a:cubicBezTo>
                    <a:pt x="26" y="39"/>
                    <a:pt x="27" y="38"/>
                    <a:pt x="26" y="36"/>
                  </a:cubicBezTo>
                  <a:cubicBezTo>
                    <a:pt x="21" y="13"/>
                    <a:pt x="8" y="2"/>
                    <a:pt x="4" y="0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7"/>
                    <a:pt x="16" y="16"/>
                    <a:pt x="21" y="37"/>
                  </a:cubicBezTo>
                  <a:cubicBezTo>
                    <a:pt x="21" y="39"/>
                    <a:pt x="22" y="40"/>
                    <a:pt x="23" y="4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Text Placeholder 32">
            <a:extLst>
              <a:ext uri="{FF2B5EF4-FFF2-40B4-BE49-F238E27FC236}">
                <a16:creationId xmlns:a16="http://schemas.microsoft.com/office/drawing/2014/main" id="{1F5536E3-B240-3A4E-AADB-BA71D0F90465}"/>
              </a:ext>
            </a:extLst>
          </p:cNvPr>
          <p:cNvSpPr txBox="1">
            <a:spLocks/>
          </p:cNvSpPr>
          <p:nvPr/>
        </p:nvSpPr>
        <p:spPr>
          <a:xfrm>
            <a:off x="5169415" y="1358007"/>
            <a:ext cx="2157668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Severe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7934970-DE3C-0F47-9665-6531F4CD45C5}"/>
              </a:ext>
            </a:extLst>
          </p:cNvPr>
          <p:cNvSpPr>
            <a:spLocks noEditPoints="1"/>
          </p:cNvSpPr>
          <p:nvPr/>
        </p:nvSpPr>
        <p:spPr bwMode="auto">
          <a:xfrm>
            <a:off x="541666" y="1539177"/>
            <a:ext cx="322101" cy="322101"/>
          </a:xfrm>
          <a:custGeom>
            <a:avLst/>
            <a:gdLst>
              <a:gd name="T0" fmla="*/ 47 w 94"/>
              <a:gd name="T1" fmla="*/ 94 h 94"/>
              <a:gd name="T2" fmla="*/ 0 w 94"/>
              <a:gd name="T3" fmla="*/ 47 h 94"/>
              <a:gd name="T4" fmla="*/ 47 w 94"/>
              <a:gd name="T5" fmla="*/ 0 h 94"/>
              <a:gd name="T6" fmla="*/ 94 w 94"/>
              <a:gd name="T7" fmla="*/ 47 h 94"/>
              <a:gd name="T8" fmla="*/ 47 w 94"/>
              <a:gd name="T9" fmla="*/ 94 h 94"/>
              <a:gd name="T10" fmla="*/ 47 w 94"/>
              <a:gd name="T11" fmla="*/ 19 h 94"/>
              <a:gd name="T12" fmla="*/ 19 w 94"/>
              <a:gd name="T13" fmla="*/ 47 h 94"/>
              <a:gd name="T14" fmla="*/ 47 w 94"/>
              <a:gd name="T15" fmla="*/ 75 h 94"/>
              <a:gd name="T16" fmla="*/ 75 w 94"/>
              <a:gd name="T17" fmla="*/ 47 h 94"/>
              <a:gd name="T18" fmla="*/ 47 w 94"/>
              <a:gd name="T19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21" y="94"/>
                  <a:pt x="0" y="73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73" y="0"/>
                  <a:pt x="94" y="21"/>
                  <a:pt x="94" y="47"/>
                </a:cubicBezTo>
                <a:cubicBezTo>
                  <a:pt x="94" y="73"/>
                  <a:pt x="73" y="94"/>
                  <a:pt x="47" y="94"/>
                </a:cubicBezTo>
                <a:close/>
                <a:moveTo>
                  <a:pt x="47" y="19"/>
                </a:moveTo>
                <a:cubicBezTo>
                  <a:pt x="32" y="19"/>
                  <a:pt x="19" y="32"/>
                  <a:pt x="19" y="47"/>
                </a:cubicBezTo>
                <a:cubicBezTo>
                  <a:pt x="19" y="63"/>
                  <a:pt x="32" y="75"/>
                  <a:pt x="47" y="75"/>
                </a:cubicBezTo>
                <a:cubicBezTo>
                  <a:pt x="63" y="75"/>
                  <a:pt x="75" y="63"/>
                  <a:pt x="75" y="47"/>
                </a:cubicBezTo>
                <a:cubicBezTo>
                  <a:pt x="75" y="32"/>
                  <a:pt x="63" y="19"/>
                  <a:pt x="47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D874D76E-49D6-E845-A6A1-FEB2FB5E8507}"/>
              </a:ext>
            </a:extLst>
          </p:cNvPr>
          <p:cNvSpPr>
            <a:spLocks noEditPoints="1"/>
          </p:cNvSpPr>
          <p:nvPr/>
        </p:nvSpPr>
        <p:spPr bwMode="auto">
          <a:xfrm>
            <a:off x="541666" y="1077498"/>
            <a:ext cx="322101" cy="322101"/>
          </a:xfrm>
          <a:custGeom>
            <a:avLst/>
            <a:gdLst>
              <a:gd name="T0" fmla="*/ 47 w 94"/>
              <a:gd name="T1" fmla="*/ 94 h 94"/>
              <a:gd name="T2" fmla="*/ 0 w 94"/>
              <a:gd name="T3" fmla="*/ 47 h 94"/>
              <a:gd name="T4" fmla="*/ 47 w 94"/>
              <a:gd name="T5" fmla="*/ 0 h 94"/>
              <a:gd name="T6" fmla="*/ 94 w 94"/>
              <a:gd name="T7" fmla="*/ 47 h 94"/>
              <a:gd name="T8" fmla="*/ 47 w 94"/>
              <a:gd name="T9" fmla="*/ 94 h 94"/>
              <a:gd name="T10" fmla="*/ 47 w 94"/>
              <a:gd name="T11" fmla="*/ 19 h 94"/>
              <a:gd name="T12" fmla="*/ 19 w 94"/>
              <a:gd name="T13" fmla="*/ 47 h 94"/>
              <a:gd name="T14" fmla="*/ 47 w 94"/>
              <a:gd name="T15" fmla="*/ 75 h 94"/>
              <a:gd name="T16" fmla="*/ 75 w 94"/>
              <a:gd name="T17" fmla="*/ 47 h 94"/>
              <a:gd name="T18" fmla="*/ 47 w 94"/>
              <a:gd name="T19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21" y="94"/>
                  <a:pt x="0" y="73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73" y="0"/>
                  <a:pt x="94" y="21"/>
                  <a:pt x="94" y="47"/>
                </a:cubicBezTo>
                <a:cubicBezTo>
                  <a:pt x="94" y="73"/>
                  <a:pt x="73" y="94"/>
                  <a:pt x="47" y="94"/>
                </a:cubicBezTo>
                <a:close/>
                <a:moveTo>
                  <a:pt x="47" y="19"/>
                </a:moveTo>
                <a:cubicBezTo>
                  <a:pt x="32" y="19"/>
                  <a:pt x="19" y="31"/>
                  <a:pt x="19" y="47"/>
                </a:cubicBezTo>
                <a:cubicBezTo>
                  <a:pt x="19" y="62"/>
                  <a:pt x="32" y="75"/>
                  <a:pt x="47" y="75"/>
                </a:cubicBezTo>
                <a:cubicBezTo>
                  <a:pt x="63" y="75"/>
                  <a:pt x="75" y="62"/>
                  <a:pt x="75" y="47"/>
                </a:cubicBezTo>
                <a:cubicBezTo>
                  <a:pt x="75" y="31"/>
                  <a:pt x="63" y="19"/>
                  <a:pt x="47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C9F227CE-FF23-5049-9D08-3F7D9375A2EC}"/>
              </a:ext>
            </a:extLst>
          </p:cNvPr>
          <p:cNvSpPr>
            <a:spLocks noEditPoints="1"/>
          </p:cNvSpPr>
          <p:nvPr/>
        </p:nvSpPr>
        <p:spPr bwMode="auto">
          <a:xfrm>
            <a:off x="541666" y="2002197"/>
            <a:ext cx="322101" cy="320760"/>
          </a:xfrm>
          <a:custGeom>
            <a:avLst/>
            <a:gdLst>
              <a:gd name="T0" fmla="*/ 47 w 94"/>
              <a:gd name="T1" fmla="*/ 94 h 94"/>
              <a:gd name="T2" fmla="*/ 0 w 94"/>
              <a:gd name="T3" fmla="*/ 47 h 94"/>
              <a:gd name="T4" fmla="*/ 47 w 94"/>
              <a:gd name="T5" fmla="*/ 0 h 94"/>
              <a:gd name="T6" fmla="*/ 94 w 94"/>
              <a:gd name="T7" fmla="*/ 47 h 94"/>
              <a:gd name="T8" fmla="*/ 47 w 94"/>
              <a:gd name="T9" fmla="*/ 94 h 94"/>
              <a:gd name="T10" fmla="*/ 47 w 94"/>
              <a:gd name="T11" fmla="*/ 19 h 94"/>
              <a:gd name="T12" fmla="*/ 19 w 94"/>
              <a:gd name="T13" fmla="*/ 47 h 94"/>
              <a:gd name="T14" fmla="*/ 47 w 94"/>
              <a:gd name="T15" fmla="*/ 75 h 94"/>
              <a:gd name="T16" fmla="*/ 75 w 94"/>
              <a:gd name="T17" fmla="*/ 47 h 94"/>
              <a:gd name="T18" fmla="*/ 47 w 94"/>
              <a:gd name="T19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21" y="94"/>
                  <a:pt x="0" y="73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73" y="0"/>
                  <a:pt x="94" y="21"/>
                  <a:pt x="94" y="47"/>
                </a:cubicBezTo>
                <a:cubicBezTo>
                  <a:pt x="94" y="73"/>
                  <a:pt x="73" y="94"/>
                  <a:pt x="47" y="94"/>
                </a:cubicBezTo>
                <a:close/>
                <a:moveTo>
                  <a:pt x="47" y="19"/>
                </a:moveTo>
                <a:cubicBezTo>
                  <a:pt x="32" y="19"/>
                  <a:pt x="19" y="32"/>
                  <a:pt x="19" y="47"/>
                </a:cubicBezTo>
                <a:cubicBezTo>
                  <a:pt x="19" y="63"/>
                  <a:pt x="32" y="75"/>
                  <a:pt x="47" y="75"/>
                </a:cubicBezTo>
                <a:cubicBezTo>
                  <a:pt x="63" y="75"/>
                  <a:pt x="75" y="63"/>
                  <a:pt x="75" y="47"/>
                </a:cubicBezTo>
                <a:cubicBezTo>
                  <a:pt x="75" y="32"/>
                  <a:pt x="63" y="19"/>
                  <a:pt x="47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FE2ABA21-F709-BC41-9768-03341AB025F4}"/>
              </a:ext>
            </a:extLst>
          </p:cNvPr>
          <p:cNvSpPr>
            <a:spLocks/>
          </p:cNvSpPr>
          <p:nvPr/>
        </p:nvSpPr>
        <p:spPr bwMode="auto">
          <a:xfrm>
            <a:off x="11283019" y="6659493"/>
            <a:ext cx="728676" cy="61616"/>
          </a:xfrm>
          <a:custGeom>
            <a:avLst/>
            <a:gdLst>
              <a:gd name="T0" fmla="*/ 214 w 223"/>
              <a:gd name="T1" fmla="*/ 19 h 19"/>
              <a:gd name="T2" fmla="*/ 9 w 223"/>
              <a:gd name="T3" fmla="*/ 19 h 19"/>
              <a:gd name="T4" fmla="*/ 0 w 223"/>
              <a:gd name="T5" fmla="*/ 9 h 19"/>
              <a:gd name="T6" fmla="*/ 9 w 223"/>
              <a:gd name="T7" fmla="*/ 0 h 19"/>
              <a:gd name="T8" fmla="*/ 214 w 223"/>
              <a:gd name="T9" fmla="*/ 0 h 19"/>
              <a:gd name="T10" fmla="*/ 223 w 223"/>
              <a:gd name="T11" fmla="*/ 9 h 19"/>
              <a:gd name="T12" fmla="*/ 214 w 223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19">
                <a:moveTo>
                  <a:pt x="214" y="19"/>
                </a:move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14" y="0"/>
                  <a:pt x="214" y="0"/>
                  <a:pt x="214" y="0"/>
                </a:cubicBezTo>
                <a:cubicBezTo>
                  <a:pt x="219" y="0"/>
                  <a:pt x="223" y="4"/>
                  <a:pt x="223" y="9"/>
                </a:cubicBezTo>
                <a:cubicBezTo>
                  <a:pt x="223" y="15"/>
                  <a:pt x="219" y="19"/>
                  <a:pt x="214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E042BDCD-84EC-6E4E-BA7D-A3B6FAA0F6A8}"/>
              </a:ext>
            </a:extLst>
          </p:cNvPr>
          <p:cNvSpPr>
            <a:spLocks/>
          </p:cNvSpPr>
          <p:nvPr/>
        </p:nvSpPr>
        <p:spPr bwMode="auto">
          <a:xfrm>
            <a:off x="11289015" y="6474436"/>
            <a:ext cx="728676" cy="61616"/>
          </a:xfrm>
          <a:custGeom>
            <a:avLst/>
            <a:gdLst>
              <a:gd name="T0" fmla="*/ 214 w 223"/>
              <a:gd name="T1" fmla="*/ 19 h 19"/>
              <a:gd name="T2" fmla="*/ 9 w 223"/>
              <a:gd name="T3" fmla="*/ 19 h 19"/>
              <a:gd name="T4" fmla="*/ 0 w 223"/>
              <a:gd name="T5" fmla="*/ 9 h 19"/>
              <a:gd name="T6" fmla="*/ 9 w 223"/>
              <a:gd name="T7" fmla="*/ 0 h 19"/>
              <a:gd name="T8" fmla="*/ 214 w 223"/>
              <a:gd name="T9" fmla="*/ 0 h 19"/>
              <a:gd name="T10" fmla="*/ 223 w 223"/>
              <a:gd name="T11" fmla="*/ 9 h 19"/>
              <a:gd name="T12" fmla="*/ 214 w 223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19">
                <a:moveTo>
                  <a:pt x="214" y="19"/>
                </a:move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14" y="0"/>
                  <a:pt x="214" y="0"/>
                  <a:pt x="214" y="0"/>
                </a:cubicBezTo>
                <a:cubicBezTo>
                  <a:pt x="219" y="0"/>
                  <a:pt x="223" y="4"/>
                  <a:pt x="223" y="9"/>
                </a:cubicBezTo>
                <a:cubicBezTo>
                  <a:pt x="223" y="15"/>
                  <a:pt x="219" y="19"/>
                  <a:pt x="214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B77F2A2D-589C-3646-89D4-E6E0397F15EB}"/>
              </a:ext>
            </a:extLst>
          </p:cNvPr>
          <p:cNvSpPr>
            <a:spLocks/>
          </p:cNvSpPr>
          <p:nvPr/>
        </p:nvSpPr>
        <p:spPr bwMode="auto">
          <a:xfrm>
            <a:off x="11283019" y="6289379"/>
            <a:ext cx="728676" cy="61616"/>
          </a:xfrm>
          <a:custGeom>
            <a:avLst/>
            <a:gdLst>
              <a:gd name="T0" fmla="*/ 214 w 223"/>
              <a:gd name="T1" fmla="*/ 19 h 19"/>
              <a:gd name="T2" fmla="*/ 9 w 223"/>
              <a:gd name="T3" fmla="*/ 19 h 19"/>
              <a:gd name="T4" fmla="*/ 0 w 223"/>
              <a:gd name="T5" fmla="*/ 9 h 19"/>
              <a:gd name="T6" fmla="*/ 9 w 223"/>
              <a:gd name="T7" fmla="*/ 0 h 19"/>
              <a:gd name="T8" fmla="*/ 214 w 223"/>
              <a:gd name="T9" fmla="*/ 0 h 19"/>
              <a:gd name="T10" fmla="*/ 223 w 223"/>
              <a:gd name="T11" fmla="*/ 9 h 19"/>
              <a:gd name="T12" fmla="*/ 214 w 223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19">
                <a:moveTo>
                  <a:pt x="214" y="19"/>
                </a:move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14" y="0"/>
                  <a:pt x="214" y="0"/>
                  <a:pt x="214" y="0"/>
                </a:cubicBezTo>
                <a:cubicBezTo>
                  <a:pt x="219" y="0"/>
                  <a:pt x="223" y="4"/>
                  <a:pt x="223" y="9"/>
                </a:cubicBezTo>
                <a:cubicBezTo>
                  <a:pt x="223" y="15"/>
                  <a:pt x="219" y="19"/>
                  <a:pt x="214" y="1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Placeholder 32">
            <a:extLst>
              <a:ext uri="{FF2B5EF4-FFF2-40B4-BE49-F238E27FC236}">
                <a16:creationId xmlns:a16="http://schemas.microsoft.com/office/drawing/2014/main" id="{4EC9838C-DBB5-0747-80F3-366153158160}"/>
              </a:ext>
            </a:extLst>
          </p:cNvPr>
          <p:cNvSpPr txBox="1">
            <a:spLocks/>
          </p:cNvSpPr>
          <p:nvPr/>
        </p:nvSpPr>
        <p:spPr>
          <a:xfrm>
            <a:off x="5232891" y="5261150"/>
            <a:ext cx="2157668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Minor</a:t>
            </a:r>
          </a:p>
        </p:txBody>
      </p:sp>
      <p:sp>
        <p:nvSpPr>
          <p:cNvPr id="98" name="Text Placeholder 32">
            <a:extLst>
              <a:ext uri="{FF2B5EF4-FFF2-40B4-BE49-F238E27FC236}">
                <a16:creationId xmlns:a16="http://schemas.microsoft.com/office/drawing/2014/main" id="{C915A961-E66C-FE44-879F-C5C59E4166C9}"/>
              </a:ext>
            </a:extLst>
          </p:cNvPr>
          <p:cNvSpPr txBox="1">
            <a:spLocks/>
          </p:cNvSpPr>
          <p:nvPr/>
        </p:nvSpPr>
        <p:spPr>
          <a:xfrm>
            <a:off x="1762597" y="3232922"/>
            <a:ext cx="2157668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Short- Time</a:t>
            </a:r>
          </a:p>
        </p:txBody>
      </p:sp>
      <p:sp>
        <p:nvSpPr>
          <p:cNvPr id="99" name="Text Placeholder 32">
            <a:extLst>
              <a:ext uri="{FF2B5EF4-FFF2-40B4-BE49-F238E27FC236}">
                <a16:creationId xmlns:a16="http://schemas.microsoft.com/office/drawing/2014/main" id="{A8157A89-A8D5-8E46-B45C-40168BEFB02C}"/>
              </a:ext>
            </a:extLst>
          </p:cNvPr>
          <p:cNvSpPr txBox="1">
            <a:spLocks/>
          </p:cNvSpPr>
          <p:nvPr/>
        </p:nvSpPr>
        <p:spPr>
          <a:xfrm>
            <a:off x="7719652" y="3241797"/>
            <a:ext cx="2157668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Long- Time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E1A3FB4-A89F-9243-9E99-5A409C216ECE}"/>
              </a:ext>
            </a:extLst>
          </p:cNvPr>
          <p:cNvSpPr txBox="1"/>
          <p:nvPr/>
        </p:nvSpPr>
        <p:spPr>
          <a:xfrm>
            <a:off x="8334403" y="2101834"/>
            <a:ext cx="1768620" cy="4370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AU" sz="2400" b="1" dirty="0">
                <a:latin typeface="Montserrat SemiBold" pitchFamily="2" charset="77"/>
                <a:ea typeface="Roboto Black" panose="02000000000000000000" pitchFamily="2" charset="0"/>
                <a:cs typeface="Roboto Black" panose="02000000000000000000" pitchFamily="2" charset="0"/>
              </a:rPr>
              <a:t>Life Event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DD75F5-8C15-5046-A8DD-D785295BC21D}"/>
              </a:ext>
            </a:extLst>
          </p:cNvPr>
          <p:cNvSpPr txBox="1"/>
          <p:nvPr/>
        </p:nvSpPr>
        <p:spPr>
          <a:xfrm>
            <a:off x="8334403" y="4166822"/>
            <a:ext cx="1768620" cy="4370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AU" sz="2400" b="1" dirty="0">
                <a:latin typeface="Montserrat SemiBold" pitchFamily="2" charset="77"/>
                <a:ea typeface="Roboto Black" panose="02000000000000000000" pitchFamily="2" charset="0"/>
                <a:cs typeface="Roboto Black" panose="02000000000000000000" pitchFamily="2" charset="0"/>
              </a:rPr>
              <a:t>Role Strain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4C1355-6DFE-3A44-9FDB-7F54E5F1661F}"/>
              </a:ext>
            </a:extLst>
          </p:cNvPr>
          <p:cNvSpPr txBox="1"/>
          <p:nvPr/>
        </p:nvSpPr>
        <p:spPr>
          <a:xfrm>
            <a:off x="1762596" y="4229526"/>
            <a:ext cx="2275330" cy="4361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b="1" dirty="0">
                <a:latin typeface="Montserrat SemiBold" pitchFamily="2" charset="77"/>
              </a:rPr>
              <a:t>Daily hassles </a:t>
            </a:r>
            <a:endParaRPr lang="en-GB" sz="2400" dirty="0">
              <a:latin typeface="Montserrat SemiBold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097B5EC-DF52-6E48-8280-45667AF79ABF}"/>
              </a:ext>
            </a:extLst>
          </p:cNvPr>
          <p:cNvSpPr txBox="1"/>
          <p:nvPr/>
        </p:nvSpPr>
        <p:spPr>
          <a:xfrm>
            <a:off x="1762597" y="2102283"/>
            <a:ext cx="1768620" cy="4361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AU" sz="2400" b="1" dirty="0">
                <a:latin typeface="Montserrat SemiBold" pitchFamily="2" charset="77"/>
                <a:ea typeface="Roboto Black" panose="02000000000000000000" pitchFamily="2" charset="0"/>
                <a:cs typeface="Roboto Black" panose="02000000000000000000" pitchFamily="2" charset="0"/>
              </a:rPr>
              <a:t>Trauma</a:t>
            </a:r>
          </a:p>
        </p:txBody>
      </p:sp>
    </p:spTree>
    <p:extLst>
      <p:ext uri="{BB962C8B-B14F-4D97-AF65-F5344CB8AC3E}">
        <p14:creationId xmlns:p14="http://schemas.microsoft.com/office/powerpoint/2010/main" val="280821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Everyday </a:t>
            </a:r>
            <a:r>
              <a:rPr lang="en-US" sz="4400" b="1" dirty="0">
                <a:solidFill>
                  <a:srgbClr val="9BCD64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Hassles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C98D55-A9C4-3A48-AC80-0BF087AF484E}"/>
              </a:ext>
            </a:extLst>
          </p:cNvPr>
          <p:cNvGrpSpPr/>
          <p:nvPr/>
        </p:nvGrpSpPr>
        <p:grpSpPr>
          <a:xfrm>
            <a:off x="681380" y="1436911"/>
            <a:ext cx="5382103" cy="4628797"/>
            <a:chOff x="681380" y="1436911"/>
            <a:chExt cx="5382103" cy="462879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0970A9-EC8E-AA40-9A3E-650C3E7A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380" y="5367555"/>
              <a:ext cx="703534" cy="698153"/>
            </a:xfrm>
            <a:custGeom>
              <a:avLst/>
              <a:gdLst>
                <a:gd name="T0" fmla="*/ 10 w 205"/>
                <a:gd name="T1" fmla="*/ 204 h 204"/>
                <a:gd name="T2" fmla="*/ 4 w 205"/>
                <a:gd name="T3" fmla="*/ 201 h 204"/>
                <a:gd name="T4" fmla="*/ 4 w 205"/>
                <a:gd name="T5" fmla="*/ 189 h 204"/>
                <a:gd name="T6" fmla="*/ 61 w 205"/>
                <a:gd name="T7" fmla="*/ 131 h 204"/>
                <a:gd name="T8" fmla="*/ 74 w 205"/>
                <a:gd name="T9" fmla="*/ 131 h 204"/>
                <a:gd name="T10" fmla="*/ 74 w 205"/>
                <a:gd name="T11" fmla="*/ 144 h 204"/>
                <a:gd name="T12" fmla="*/ 17 w 205"/>
                <a:gd name="T13" fmla="*/ 201 h 204"/>
                <a:gd name="T14" fmla="*/ 10 w 205"/>
                <a:gd name="T15" fmla="*/ 204 h 204"/>
                <a:gd name="T16" fmla="*/ 131 w 205"/>
                <a:gd name="T17" fmla="*/ 83 h 204"/>
                <a:gd name="T18" fmla="*/ 125 w 205"/>
                <a:gd name="T19" fmla="*/ 80 h 204"/>
                <a:gd name="T20" fmla="*/ 125 w 205"/>
                <a:gd name="T21" fmla="*/ 68 h 204"/>
                <a:gd name="T22" fmla="*/ 189 w 205"/>
                <a:gd name="T23" fmla="*/ 4 h 204"/>
                <a:gd name="T24" fmla="*/ 201 w 205"/>
                <a:gd name="T25" fmla="*/ 4 h 204"/>
                <a:gd name="T26" fmla="*/ 201 w 205"/>
                <a:gd name="T27" fmla="*/ 17 h 204"/>
                <a:gd name="T28" fmla="*/ 138 w 205"/>
                <a:gd name="T29" fmla="*/ 80 h 204"/>
                <a:gd name="T30" fmla="*/ 131 w 205"/>
                <a:gd name="T31" fmla="*/ 8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5" h="204">
                  <a:moveTo>
                    <a:pt x="10" y="204"/>
                  </a:moveTo>
                  <a:cubicBezTo>
                    <a:pt x="8" y="204"/>
                    <a:pt x="6" y="203"/>
                    <a:pt x="4" y="201"/>
                  </a:cubicBezTo>
                  <a:cubicBezTo>
                    <a:pt x="0" y="198"/>
                    <a:pt x="0" y="192"/>
                    <a:pt x="4" y="189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5" y="128"/>
                    <a:pt x="70" y="128"/>
                    <a:pt x="74" y="131"/>
                  </a:cubicBezTo>
                  <a:cubicBezTo>
                    <a:pt x="77" y="135"/>
                    <a:pt x="77" y="140"/>
                    <a:pt x="74" y="144"/>
                  </a:cubicBezTo>
                  <a:cubicBezTo>
                    <a:pt x="17" y="201"/>
                    <a:pt x="17" y="201"/>
                    <a:pt x="17" y="201"/>
                  </a:cubicBezTo>
                  <a:cubicBezTo>
                    <a:pt x="15" y="203"/>
                    <a:pt x="13" y="204"/>
                    <a:pt x="10" y="204"/>
                  </a:cubicBezTo>
                  <a:close/>
                  <a:moveTo>
                    <a:pt x="131" y="83"/>
                  </a:moveTo>
                  <a:cubicBezTo>
                    <a:pt x="129" y="83"/>
                    <a:pt x="127" y="82"/>
                    <a:pt x="125" y="80"/>
                  </a:cubicBezTo>
                  <a:cubicBezTo>
                    <a:pt x="121" y="77"/>
                    <a:pt x="121" y="71"/>
                    <a:pt x="125" y="68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92" y="0"/>
                    <a:pt x="198" y="0"/>
                    <a:pt x="201" y="4"/>
                  </a:cubicBezTo>
                  <a:cubicBezTo>
                    <a:pt x="205" y="7"/>
                    <a:pt x="205" y="13"/>
                    <a:pt x="201" y="17"/>
                  </a:cubicBezTo>
                  <a:cubicBezTo>
                    <a:pt x="138" y="80"/>
                    <a:pt x="138" y="80"/>
                    <a:pt x="138" y="80"/>
                  </a:cubicBezTo>
                  <a:cubicBezTo>
                    <a:pt x="136" y="82"/>
                    <a:pt x="134" y="83"/>
                    <a:pt x="131" y="8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D36008E-B44D-9E47-892B-0FB776E8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653" y="5367555"/>
              <a:ext cx="702188" cy="698153"/>
            </a:xfrm>
            <a:custGeom>
              <a:avLst/>
              <a:gdLst>
                <a:gd name="T0" fmla="*/ 10 w 205"/>
                <a:gd name="T1" fmla="*/ 204 h 204"/>
                <a:gd name="T2" fmla="*/ 4 w 205"/>
                <a:gd name="T3" fmla="*/ 201 h 204"/>
                <a:gd name="T4" fmla="*/ 4 w 205"/>
                <a:gd name="T5" fmla="*/ 189 h 204"/>
                <a:gd name="T6" fmla="*/ 189 w 205"/>
                <a:gd name="T7" fmla="*/ 4 h 204"/>
                <a:gd name="T8" fmla="*/ 201 w 205"/>
                <a:gd name="T9" fmla="*/ 4 h 204"/>
                <a:gd name="T10" fmla="*/ 201 w 205"/>
                <a:gd name="T11" fmla="*/ 17 h 204"/>
                <a:gd name="T12" fmla="*/ 17 w 205"/>
                <a:gd name="T13" fmla="*/ 201 h 204"/>
                <a:gd name="T14" fmla="*/ 10 w 205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04">
                  <a:moveTo>
                    <a:pt x="10" y="204"/>
                  </a:moveTo>
                  <a:cubicBezTo>
                    <a:pt x="8" y="204"/>
                    <a:pt x="6" y="203"/>
                    <a:pt x="4" y="201"/>
                  </a:cubicBezTo>
                  <a:cubicBezTo>
                    <a:pt x="0" y="198"/>
                    <a:pt x="0" y="192"/>
                    <a:pt x="4" y="18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92" y="0"/>
                    <a:pt x="198" y="0"/>
                    <a:pt x="201" y="4"/>
                  </a:cubicBezTo>
                  <a:cubicBezTo>
                    <a:pt x="205" y="7"/>
                    <a:pt x="205" y="13"/>
                    <a:pt x="201" y="17"/>
                  </a:cubicBezTo>
                  <a:cubicBezTo>
                    <a:pt x="17" y="201"/>
                    <a:pt x="17" y="201"/>
                    <a:pt x="17" y="201"/>
                  </a:cubicBezTo>
                  <a:cubicBezTo>
                    <a:pt x="15" y="203"/>
                    <a:pt x="13" y="204"/>
                    <a:pt x="10" y="20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BC0E0A4-DCE9-2448-A653-2887ED250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5270" y="5367555"/>
              <a:ext cx="699498" cy="698153"/>
            </a:xfrm>
            <a:custGeom>
              <a:avLst/>
              <a:gdLst>
                <a:gd name="T0" fmla="*/ 10 w 204"/>
                <a:gd name="T1" fmla="*/ 204 h 204"/>
                <a:gd name="T2" fmla="*/ 3 w 204"/>
                <a:gd name="T3" fmla="*/ 201 h 204"/>
                <a:gd name="T4" fmla="*/ 3 w 204"/>
                <a:gd name="T5" fmla="*/ 189 h 204"/>
                <a:gd name="T6" fmla="*/ 60 w 204"/>
                <a:gd name="T7" fmla="*/ 131 h 204"/>
                <a:gd name="T8" fmla="*/ 73 w 204"/>
                <a:gd name="T9" fmla="*/ 131 h 204"/>
                <a:gd name="T10" fmla="*/ 73 w 204"/>
                <a:gd name="T11" fmla="*/ 144 h 204"/>
                <a:gd name="T12" fmla="*/ 16 w 204"/>
                <a:gd name="T13" fmla="*/ 201 h 204"/>
                <a:gd name="T14" fmla="*/ 10 w 204"/>
                <a:gd name="T15" fmla="*/ 204 h 204"/>
                <a:gd name="T16" fmla="*/ 131 w 204"/>
                <a:gd name="T17" fmla="*/ 83 h 204"/>
                <a:gd name="T18" fmla="*/ 124 w 204"/>
                <a:gd name="T19" fmla="*/ 80 h 204"/>
                <a:gd name="T20" fmla="*/ 124 w 204"/>
                <a:gd name="T21" fmla="*/ 68 h 204"/>
                <a:gd name="T22" fmla="*/ 188 w 204"/>
                <a:gd name="T23" fmla="*/ 4 h 204"/>
                <a:gd name="T24" fmla="*/ 201 w 204"/>
                <a:gd name="T25" fmla="*/ 4 h 204"/>
                <a:gd name="T26" fmla="*/ 201 w 204"/>
                <a:gd name="T27" fmla="*/ 17 h 204"/>
                <a:gd name="T28" fmla="*/ 137 w 204"/>
                <a:gd name="T29" fmla="*/ 80 h 204"/>
                <a:gd name="T30" fmla="*/ 131 w 204"/>
                <a:gd name="T31" fmla="*/ 8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04">
                  <a:moveTo>
                    <a:pt x="10" y="204"/>
                  </a:moveTo>
                  <a:cubicBezTo>
                    <a:pt x="7" y="204"/>
                    <a:pt x="5" y="203"/>
                    <a:pt x="3" y="201"/>
                  </a:cubicBezTo>
                  <a:cubicBezTo>
                    <a:pt x="0" y="198"/>
                    <a:pt x="0" y="192"/>
                    <a:pt x="3" y="189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4" y="128"/>
                    <a:pt x="70" y="128"/>
                    <a:pt x="73" y="131"/>
                  </a:cubicBezTo>
                  <a:cubicBezTo>
                    <a:pt x="77" y="135"/>
                    <a:pt x="77" y="140"/>
                    <a:pt x="73" y="144"/>
                  </a:cubicBezTo>
                  <a:cubicBezTo>
                    <a:pt x="16" y="201"/>
                    <a:pt x="16" y="201"/>
                    <a:pt x="16" y="201"/>
                  </a:cubicBezTo>
                  <a:cubicBezTo>
                    <a:pt x="14" y="203"/>
                    <a:pt x="12" y="204"/>
                    <a:pt x="10" y="204"/>
                  </a:cubicBezTo>
                  <a:close/>
                  <a:moveTo>
                    <a:pt x="131" y="83"/>
                  </a:moveTo>
                  <a:cubicBezTo>
                    <a:pt x="128" y="83"/>
                    <a:pt x="126" y="82"/>
                    <a:pt x="124" y="80"/>
                  </a:cubicBezTo>
                  <a:cubicBezTo>
                    <a:pt x="121" y="77"/>
                    <a:pt x="121" y="71"/>
                    <a:pt x="124" y="68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91" y="0"/>
                    <a:pt x="197" y="0"/>
                    <a:pt x="201" y="4"/>
                  </a:cubicBezTo>
                  <a:cubicBezTo>
                    <a:pt x="204" y="7"/>
                    <a:pt x="204" y="13"/>
                    <a:pt x="201" y="17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5" y="82"/>
                    <a:pt x="133" y="83"/>
                    <a:pt x="131" y="8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F6DA607-8557-9A4B-8A0D-C45AA8B67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543" y="5367555"/>
              <a:ext cx="698153" cy="698153"/>
            </a:xfrm>
            <a:custGeom>
              <a:avLst/>
              <a:gdLst>
                <a:gd name="T0" fmla="*/ 10 w 204"/>
                <a:gd name="T1" fmla="*/ 204 h 204"/>
                <a:gd name="T2" fmla="*/ 3 w 204"/>
                <a:gd name="T3" fmla="*/ 201 h 204"/>
                <a:gd name="T4" fmla="*/ 3 w 204"/>
                <a:gd name="T5" fmla="*/ 189 h 204"/>
                <a:gd name="T6" fmla="*/ 188 w 204"/>
                <a:gd name="T7" fmla="*/ 4 h 204"/>
                <a:gd name="T8" fmla="*/ 201 w 204"/>
                <a:gd name="T9" fmla="*/ 4 h 204"/>
                <a:gd name="T10" fmla="*/ 201 w 204"/>
                <a:gd name="T11" fmla="*/ 17 h 204"/>
                <a:gd name="T12" fmla="*/ 16 w 204"/>
                <a:gd name="T13" fmla="*/ 201 h 204"/>
                <a:gd name="T14" fmla="*/ 10 w 204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204">
                  <a:moveTo>
                    <a:pt x="10" y="204"/>
                  </a:moveTo>
                  <a:cubicBezTo>
                    <a:pt x="7" y="204"/>
                    <a:pt x="5" y="203"/>
                    <a:pt x="3" y="201"/>
                  </a:cubicBezTo>
                  <a:cubicBezTo>
                    <a:pt x="0" y="198"/>
                    <a:pt x="0" y="192"/>
                    <a:pt x="3" y="189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92" y="0"/>
                    <a:pt x="197" y="0"/>
                    <a:pt x="201" y="4"/>
                  </a:cubicBezTo>
                  <a:cubicBezTo>
                    <a:pt x="204" y="7"/>
                    <a:pt x="204" y="13"/>
                    <a:pt x="201" y="17"/>
                  </a:cubicBezTo>
                  <a:cubicBezTo>
                    <a:pt x="16" y="201"/>
                    <a:pt x="16" y="201"/>
                    <a:pt x="16" y="201"/>
                  </a:cubicBezTo>
                  <a:cubicBezTo>
                    <a:pt x="14" y="203"/>
                    <a:pt x="12" y="204"/>
                    <a:pt x="10" y="20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EAC53D7-4868-6B46-9261-5720C778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121" y="3536752"/>
              <a:ext cx="1337118" cy="1333082"/>
            </a:xfrm>
            <a:custGeom>
              <a:avLst/>
              <a:gdLst>
                <a:gd name="T0" fmla="*/ 10 w 390"/>
                <a:gd name="T1" fmla="*/ 389 h 389"/>
                <a:gd name="T2" fmla="*/ 4 w 390"/>
                <a:gd name="T3" fmla="*/ 386 h 389"/>
                <a:gd name="T4" fmla="*/ 4 w 390"/>
                <a:gd name="T5" fmla="*/ 373 h 389"/>
                <a:gd name="T6" fmla="*/ 374 w 390"/>
                <a:gd name="T7" fmla="*/ 4 h 389"/>
                <a:gd name="T8" fmla="*/ 386 w 390"/>
                <a:gd name="T9" fmla="*/ 4 h 389"/>
                <a:gd name="T10" fmla="*/ 386 w 390"/>
                <a:gd name="T11" fmla="*/ 16 h 389"/>
                <a:gd name="T12" fmla="*/ 16 w 390"/>
                <a:gd name="T13" fmla="*/ 386 h 389"/>
                <a:gd name="T14" fmla="*/ 10 w 390"/>
                <a:gd name="T15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0" h="389">
                  <a:moveTo>
                    <a:pt x="10" y="389"/>
                  </a:moveTo>
                  <a:cubicBezTo>
                    <a:pt x="8" y="389"/>
                    <a:pt x="6" y="388"/>
                    <a:pt x="4" y="386"/>
                  </a:cubicBezTo>
                  <a:cubicBezTo>
                    <a:pt x="0" y="383"/>
                    <a:pt x="0" y="377"/>
                    <a:pt x="4" y="373"/>
                  </a:cubicBezTo>
                  <a:cubicBezTo>
                    <a:pt x="374" y="4"/>
                    <a:pt x="374" y="4"/>
                    <a:pt x="374" y="4"/>
                  </a:cubicBezTo>
                  <a:cubicBezTo>
                    <a:pt x="377" y="0"/>
                    <a:pt x="383" y="0"/>
                    <a:pt x="386" y="4"/>
                  </a:cubicBezTo>
                  <a:cubicBezTo>
                    <a:pt x="390" y="7"/>
                    <a:pt x="390" y="13"/>
                    <a:pt x="386" y="16"/>
                  </a:cubicBezTo>
                  <a:cubicBezTo>
                    <a:pt x="16" y="386"/>
                    <a:pt x="16" y="386"/>
                    <a:pt x="16" y="386"/>
                  </a:cubicBezTo>
                  <a:cubicBezTo>
                    <a:pt x="15" y="388"/>
                    <a:pt x="12" y="389"/>
                    <a:pt x="10" y="3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E6D3B90-B59B-334C-B828-C167E2CE38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959" y="3536752"/>
              <a:ext cx="1158208" cy="1158209"/>
            </a:xfrm>
            <a:custGeom>
              <a:avLst/>
              <a:gdLst>
                <a:gd name="T0" fmla="*/ 9 w 338"/>
                <a:gd name="T1" fmla="*/ 338 h 338"/>
                <a:gd name="T2" fmla="*/ 3 w 338"/>
                <a:gd name="T3" fmla="*/ 335 h 338"/>
                <a:gd name="T4" fmla="*/ 3 w 338"/>
                <a:gd name="T5" fmla="*/ 322 h 338"/>
                <a:gd name="T6" fmla="*/ 67 w 338"/>
                <a:gd name="T7" fmla="*/ 259 h 338"/>
                <a:gd name="T8" fmla="*/ 80 w 338"/>
                <a:gd name="T9" fmla="*/ 259 h 338"/>
                <a:gd name="T10" fmla="*/ 80 w 338"/>
                <a:gd name="T11" fmla="*/ 271 h 338"/>
                <a:gd name="T12" fmla="*/ 16 w 338"/>
                <a:gd name="T13" fmla="*/ 335 h 338"/>
                <a:gd name="T14" fmla="*/ 9 w 338"/>
                <a:gd name="T15" fmla="*/ 338 h 338"/>
                <a:gd name="T16" fmla="*/ 137 w 338"/>
                <a:gd name="T17" fmla="*/ 210 h 338"/>
                <a:gd name="T18" fmla="*/ 130 w 338"/>
                <a:gd name="T19" fmla="*/ 208 h 338"/>
                <a:gd name="T20" fmla="*/ 130 w 338"/>
                <a:gd name="T21" fmla="*/ 195 h 338"/>
                <a:gd name="T22" fmla="*/ 194 w 338"/>
                <a:gd name="T23" fmla="*/ 131 h 338"/>
                <a:gd name="T24" fmla="*/ 207 w 338"/>
                <a:gd name="T25" fmla="*/ 131 h 338"/>
                <a:gd name="T26" fmla="*/ 207 w 338"/>
                <a:gd name="T27" fmla="*/ 144 h 338"/>
                <a:gd name="T28" fmla="*/ 143 w 338"/>
                <a:gd name="T29" fmla="*/ 208 h 338"/>
                <a:gd name="T30" fmla="*/ 137 w 338"/>
                <a:gd name="T31" fmla="*/ 210 h 338"/>
                <a:gd name="T32" fmla="*/ 264 w 338"/>
                <a:gd name="T33" fmla="*/ 83 h 338"/>
                <a:gd name="T34" fmla="*/ 258 w 338"/>
                <a:gd name="T35" fmla="*/ 80 h 338"/>
                <a:gd name="T36" fmla="*/ 258 w 338"/>
                <a:gd name="T37" fmla="*/ 67 h 338"/>
                <a:gd name="T38" fmla="*/ 322 w 338"/>
                <a:gd name="T39" fmla="*/ 4 h 338"/>
                <a:gd name="T40" fmla="*/ 334 w 338"/>
                <a:gd name="T41" fmla="*/ 4 h 338"/>
                <a:gd name="T42" fmla="*/ 334 w 338"/>
                <a:gd name="T43" fmla="*/ 16 h 338"/>
                <a:gd name="T44" fmla="*/ 271 w 338"/>
                <a:gd name="T45" fmla="*/ 80 h 338"/>
                <a:gd name="T46" fmla="*/ 264 w 338"/>
                <a:gd name="T47" fmla="*/ 8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338">
                  <a:moveTo>
                    <a:pt x="9" y="338"/>
                  </a:moveTo>
                  <a:cubicBezTo>
                    <a:pt x="7" y="338"/>
                    <a:pt x="5" y="337"/>
                    <a:pt x="3" y="335"/>
                  </a:cubicBezTo>
                  <a:cubicBezTo>
                    <a:pt x="0" y="332"/>
                    <a:pt x="0" y="326"/>
                    <a:pt x="3" y="322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70" y="255"/>
                    <a:pt x="76" y="255"/>
                    <a:pt x="80" y="259"/>
                  </a:cubicBezTo>
                  <a:cubicBezTo>
                    <a:pt x="83" y="262"/>
                    <a:pt x="83" y="268"/>
                    <a:pt x="80" y="271"/>
                  </a:cubicBezTo>
                  <a:cubicBezTo>
                    <a:pt x="16" y="335"/>
                    <a:pt x="16" y="335"/>
                    <a:pt x="16" y="335"/>
                  </a:cubicBezTo>
                  <a:cubicBezTo>
                    <a:pt x="14" y="337"/>
                    <a:pt x="12" y="338"/>
                    <a:pt x="9" y="338"/>
                  </a:cubicBezTo>
                  <a:close/>
                  <a:moveTo>
                    <a:pt x="137" y="210"/>
                  </a:moveTo>
                  <a:cubicBezTo>
                    <a:pt x="135" y="210"/>
                    <a:pt x="132" y="209"/>
                    <a:pt x="130" y="208"/>
                  </a:cubicBezTo>
                  <a:cubicBezTo>
                    <a:pt x="127" y="204"/>
                    <a:pt x="127" y="198"/>
                    <a:pt x="130" y="195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8" y="128"/>
                    <a:pt x="203" y="128"/>
                    <a:pt x="207" y="131"/>
                  </a:cubicBezTo>
                  <a:cubicBezTo>
                    <a:pt x="210" y="135"/>
                    <a:pt x="210" y="140"/>
                    <a:pt x="207" y="144"/>
                  </a:cubicBezTo>
                  <a:cubicBezTo>
                    <a:pt x="143" y="208"/>
                    <a:pt x="143" y="208"/>
                    <a:pt x="143" y="208"/>
                  </a:cubicBezTo>
                  <a:cubicBezTo>
                    <a:pt x="141" y="209"/>
                    <a:pt x="139" y="210"/>
                    <a:pt x="137" y="210"/>
                  </a:cubicBezTo>
                  <a:close/>
                  <a:moveTo>
                    <a:pt x="264" y="83"/>
                  </a:moveTo>
                  <a:cubicBezTo>
                    <a:pt x="262" y="83"/>
                    <a:pt x="260" y="82"/>
                    <a:pt x="258" y="80"/>
                  </a:cubicBezTo>
                  <a:cubicBezTo>
                    <a:pt x="254" y="77"/>
                    <a:pt x="254" y="71"/>
                    <a:pt x="258" y="67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5" y="0"/>
                    <a:pt x="331" y="0"/>
                    <a:pt x="334" y="4"/>
                  </a:cubicBezTo>
                  <a:cubicBezTo>
                    <a:pt x="338" y="7"/>
                    <a:pt x="338" y="13"/>
                    <a:pt x="334" y="16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69" y="82"/>
                    <a:pt x="267" y="83"/>
                    <a:pt x="264" y="8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CD0471-028B-1444-A0EE-6D662F1BD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011" y="3536752"/>
              <a:ext cx="1334428" cy="1333082"/>
            </a:xfrm>
            <a:custGeom>
              <a:avLst/>
              <a:gdLst>
                <a:gd name="T0" fmla="*/ 9 w 389"/>
                <a:gd name="T1" fmla="*/ 389 h 389"/>
                <a:gd name="T2" fmla="*/ 3 w 389"/>
                <a:gd name="T3" fmla="*/ 386 h 389"/>
                <a:gd name="T4" fmla="*/ 3 w 389"/>
                <a:gd name="T5" fmla="*/ 373 h 389"/>
                <a:gd name="T6" fmla="*/ 373 w 389"/>
                <a:gd name="T7" fmla="*/ 4 h 389"/>
                <a:gd name="T8" fmla="*/ 386 w 389"/>
                <a:gd name="T9" fmla="*/ 4 h 389"/>
                <a:gd name="T10" fmla="*/ 386 w 389"/>
                <a:gd name="T11" fmla="*/ 16 h 389"/>
                <a:gd name="T12" fmla="*/ 16 w 389"/>
                <a:gd name="T13" fmla="*/ 386 h 389"/>
                <a:gd name="T14" fmla="*/ 9 w 389"/>
                <a:gd name="T15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" h="389">
                  <a:moveTo>
                    <a:pt x="9" y="389"/>
                  </a:moveTo>
                  <a:cubicBezTo>
                    <a:pt x="7" y="389"/>
                    <a:pt x="5" y="388"/>
                    <a:pt x="3" y="386"/>
                  </a:cubicBezTo>
                  <a:cubicBezTo>
                    <a:pt x="0" y="383"/>
                    <a:pt x="0" y="377"/>
                    <a:pt x="3" y="373"/>
                  </a:cubicBezTo>
                  <a:cubicBezTo>
                    <a:pt x="373" y="4"/>
                    <a:pt x="373" y="4"/>
                    <a:pt x="373" y="4"/>
                  </a:cubicBezTo>
                  <a:cubicBezTo>
                    <a:pt x="376" y="0"/>
                    <a:pt x="382" y="0"/>
                    <a:pt x="386" y="4"/>
                  </a:cubicBezTo>
                  <a:cubicBezTo>
                    <a:pt x="389" y="7"/>
                    <a:pt x="389" y="13"/>
                    <a:pt x="386" y="16"/>
                  </a:cubicBezTo>
                  <a:cubicBezTo>
                    <a:pt x="16" y="386"/>
                    <a:pt x="16" y="386"/>
                    <a:pt x="16" y="386"/>
                  </a:cubicBezTo>
                  <a:cubicBezTo>
                    <a:pt x="14" y="388"/>
                    <a:pt x="12" y="389"/>
                    <a:pt x="9" y="3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C2B1656-F168-2145-9EBC-548FD12DF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052" y="4054650"/>
              <a:ext cx="2298928" cy="1191838"/>
            </a:xfrm>
            <a:custGeom>
              <a:avLst/>
              <a:gdLst>
                <a:gd name="T0" fmla="*/ 548 w 671"/>
                <a:gd name="T1" fmla="*/ 348 h 348"/>
                <a:gd name="T2" fmla="*/ 104 w 671"/>
                <a:gd name="T3" fmla="*/ 348 h 348"/>
                <a:gd name="T4" fmla="*/ 13 w 671"/>
                <a:gd name="T5" fmla="*/ 298 h 348"/>
                <a:gd name="T6" fmla="*/ 0 w 671"/>
                <a:gd name="T7" fmla="*/ 252 h 348"/>
                <a:gd name="T8" fmla="*/ 106 w 671"/>
                <a:gd name="T9" fmla="*/ 155 h 348"/>
                <a:gd name="T10" fmla="*/ 123 w 671"/>
                <a:gd name="T11" fmla="*/ 157 h 348"/>
                <a:gd name="T12" fmla="*/ 234 w 671"/>
                <a:gd name="T13" fmla="*/ 81 h 348"/>
                <a:gd name="T14" fmla="*/ 271 w 671"/>
                <a:gd name="T15" fmla="*/ 86 h 348"/>
                <a:gd name="T16" fmla="*/ 410 w 671"/>
                <a:gd name="T17" fmla="*/ 0 h 348"/>
                <a:gd name="T18" fmla="*/ 558 w 671"/>
                <a:gd name="T19" fmla="*/ 122 h 348"/>
                <a:gd name="T20" fmla="*/ 671 w 671"/>
                <a:gd name="T21" fmla="*/ 235 h 348"/>
                <a:gd name="T22" fmla="*/ 579 w 671"/>
                <a:gd name="T23" fmla="*/ 344 h 348"/>
                <a:gd name="T24" fmla="*/ 578 w 671"/>
                <a:gd name="T25" fmla="*/ 345 h 348"/>
                <a:gd name="T26" fmla="*/ 548 w 671"/>
                <a:gd name="T27" fmla="*/ 348 h 348"/>
                <a:gd name="T28" fmla="*/ 106 w 671"/>
                <a:gd name="T29" fmla="*/ 173 h 348"/>
                <a:gd name="T30" fmla="*/ 18 w 671"/>
                <a:gd name="T31" fmla="*/ 252 h 348"/>
                <a:gd name="T32" fmla="*/ 29 w 671"/>
                <a:gd name="T33" fmla="*/ 288 h 348"/>
                <a:gd name="T34" fmla="*/ 105 w 671"/>
                <a:gd name="T35" fmla="*/ 330 h 348"/>
                <a:gd name="T36" fmla="*/ 548 w 671"/>
                <a:gd name="T37" fmla="*/ 330 h 348"/>
                <a:gd name="T38" fmla="*/ 575 w 671"/>
                <a:gd name="T39" fmla="*/ 327 h 348"/>
                <a:gd name="T40" fmla="*/ 576 w 671"/>
                <a:gd name="T41" fmla="*/ 327 h 348"/>
                <a:gd name="T42" fmla="*/ 653 w 671"/>
                <a:gd name="T43" fmla="*/ 235 h 348"/>
                <a:gd name="T44" fmla="*/ 549 w 671"/>
                <a:gd name="T45" fmla="*/ 140 h 348"/>
                <a:gd name="T46" fmla="*/ 540 w 671"/>
                <a:gd name="T47" fmla="*/ 131 h 348"/>
                <a:gd name="T48" fmla="*/ 410 w 671"/>
                <a:gd name="T49" fmla="*/ 18 h 348"/>
                <a:gd name="T50" fmla="*/ 285 w 671"/>
                <a:gd name="T51" fmla="*/ 101 h 348"/>
                <a:gd name="T52" fmla="*/ 280 w 671"/>
                <a:gd name="T53" fmla="*/ 106 h 348"/>
                <a:gd name="T54" fmla="*/ 273 w 671"/>
                <a:gd name="T55" fmla="*/ 106 h 348"/>
                <a:gd name="T56" fmla="*/ 234 w 671"/>
                <a:gd name="T57" fmla="*/ 99 h 348"/>
                <a:gd name="T58" fmla="*/ 138 w 671"/>
                <a:gd name="T59" fmla="*/ 169 h 348"/>
                <a:gd name="T60" fmla="*/ 128 w 671"/>
                <a:gd name="T61" fmla="*/ 176 h 348"/>
                <a:gd name="T62" fmla="*/ 106 w 671"/>
                <a:gd name="T63" fmla="*/ 17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1" h="348">
                  <a:moveTo>
                    <a:pt x="548" y="348"/>
                  </a:moveTo>
                  <a:cubicBezTo>
                    <a:pt x="104" y="348"/>
                    <a:pt x="104" y="348"/>
                    <a:pt x="104" y="348"/>
                  </a:cubicBezTo>
                  <a:cubicBezTo>
                    <a:pt x="66" y="348"/>
                    <a:pt x="31" y="328"/>
                    <a:pt x="13" y="298"/>
                  </a:cubicBezTo>
                  <a:cubicBezTo>
                    <a:pt x="5" y="284"/>
                    <a:pt x="0" y="268"/>
                    <a:pt x="0" y="252"/>
                  </a:cubicBezTo>
                  <a:cubicBezTo>
                    <a:pt x="0" y="198"/>
                    <a:pt x="48" y="155"/>
                    <a:pt x="106" y="155"/>
                  </a:cubicBezTo>
                  <a:cubicBezTo>
                    <a:pt x="111" y="155"/>
                    <a:pt x="117" y="156"/>
                    <a:pt x="123" y="157"/>
                  </a:cubicBezTo>
                  <a:cubicBezTo>
                    <a:pt x="138" y="112"/>
                    <a:pt x="183" y="81"/>
                    <a:pt x="234" y="81"/>
                  </a:cubicBezTo>
                  <a:cubicBezTo>
                    <a:pt x="247" y="81"/>
                    <a:pt x="259" y="83"/>
                    <a:pt x="271" y="86"/>
                  </a:cubicBezTo>
                  <a:cubicBezTo>
                    <a:pt x="293" y="34"/>
                    <a:pt x="348" y="0"/>
                    <a:pt x="410" y="0"/>
                  </a:cubicBezTo>
                  <a:cubicBezTo>
                    <a:pt x="487" y="0"/>
                    <a:pt x="550" y="53"/>
                    <a:pt x="558" y="122"/>
                  </a:cubicBezTo>
                  <a:cubicBezTo>
                    <a:pt x="621" y="127"/>
                    <a:pt x="671" y="176"/>
                    <a:pt x="671" y="235"/>
                  </a:cubicBezTo>
                  <a:cubicBezTo>
                    <a:pt x="671" y="286"/>
                    <a:pt x="633" y="331"/>
                    <a:pt x="579" y="344"/>
                  </a:cubicBezTo>
                  <a:cubicBezTo>
                    <a:pt x="579" y="345"/>
                    <a:pt x="579" y="345"/>
                    <a:pt x="578" y="345"/>
                  </a:cubicBezTo>
                  <a:cubicBezTo>
                    <a:pt x="569" y="347"/>
                    <a:pt x="558" y="348"/>
                    <a:pt x="548" y="348"/>
                  </a:cubicBezTo>
                  <a:close/>
                  <a:moveTo>
                    <a:pt x="106" y="173"/>
                  </a:moveTo>
                  <a:cubicBezTo>
                    <a:pt x="57" y="173"/>
                    <a:pt x="18" y="208"/>
                    <a:pt x="18" y="252"/>
                  </a:cubicBezTo>
                  <a:cubicBezTo>
                    <a:pt x="18" y="265"/>
                    <a:pt x="22" y="277"/>
                    <a:pt x="29" y="288"/>
                  </a:cubicBezTo>
                  <a:cubicBezTo>
                    <a:pt x="44" y="314"/>
                    <a:pt x="73" y="330"/>
                    <a:pt x="105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57" y="330"/>
                    <a:pt x="566" y="329"/>
                    <a:pt x="575" y="327"/>
                  </a:cubicBezTo>
                  <a:cubicBezTo>
                    <a:pt x="575" y="327"/>
                    <a:pt x="575" y="327"/>
                    <a:pt x="576" y="327"/>
                  </a:cubicBezTo>
                  <a:cubicBezTo>
                    <a:pt x="621" y="315"/>
                    <a:pt x="653" y="278"/>
                    <a:pt x="653" y="235"/>
                  </a:cubicBezTo>
                  <a:cubicBezTo>
                    <a:pt x="653" y="184"/>
                    <a:pt x="607" y="141"/>
                    <a:pt x="549" y="140"/>
                  </a:cubicBezTo>
                  <a:cubicBezTo>
                    <a:pt x="545" y="140"/>
                    <a:pt x="541" y="136"/>
                    <a:pt x="540" y="131"/>
                  </a:cubicBezTo>
                  <a:cubicBezTo>
                    <a:pt x="538" y="68"/>
                    <a:pt x="480" y="18"/>
                    <a:pt x="410" y="18"/>
                  </a:cubicBezTo>
                  <a:cubicBezTo>
                    <a:pt x="352" y="18"/>
                    <a:pt x="302" y="51"/>
                    <a:pt x="285" y="101"/>
                  </a:cubicBezTo>
                  <a:cubicBezTo>
                    <a:pt x="284" y="103"/>
                    <a:pt x="282" y="105"/>
                    <a:pt x="280" y="106"/>
                  </a:cubicBezTo>
                  <a:cubicBezTo>
                    <a:pt x="278" y="107"/>
                    <a:pt x="275" y="107"/>
                    <a:pt x="273" y="106"/>
                  </a:cubicBezTo>
                  <a:cubicBezTo>
                    <a:pt x="261" y="101"/>
                    <a:pt x="248" y="99"/>
                    <a:pt x="234" y="99"/>
                  </a:cubicBezTo>
                  <a:cubicBezTo>
                    <a:pt x="188" y="99"/>
                    <a:pt x="148" y="128"/>
                    <a:pt x="138" y="169"/>
                  </a:cubicBezTo>
                  <a:cubicBezTo>
                    <a:pt x="137" y="174"/>
                    <a:pt x="133" y="177"/>
                    <a:pt x="128" y="176"/>
                  </a:cubicBezTo>
                  <a:cubicBezTo>
                    <a:pt x="119" y="174"/>
                    <a:pt x="112" y="173"/>
                    <a:pt x="106" y="17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3B26E3F-E1E0-1B46-ADE1-D6A4630C48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64" y="1992474"/>
              <a:ext cx="2763019" cy="1424556"/>
            </a:xfrm>
            <a:custGeom>
              <a:avLst/>
              <a:gdLst>
                <a:gd name="T0" fmla="*/ 682 w 806"/>
                <a:gd name="T1" fmla="*/ 416 h 416"/>
                <a:gd name="T2" fmla="*/ 147 w 806"/>
                <a:gd name="T3" fmla="*/ 416 h 416"/>
                <a:gd name="T4" fmla="*/ 111 w 806"/>
                <a:gd name="T5" fmla="*/ 412 h 416"/>
                <a:gd name="T6" fmla="*/ 110 w 806"/>
                <a:gd name="T7" fmla="*/ 412 h 416"/>
                <a:gd name="T8" fmla="*/ 0 w 806"/>
                <a:gd name="T9" fmla="*/ 281 h 416"/>
                <a:gd name="T10" fmla="*/ 137 w 806"/>
                <a:gd name="T11" fmla="*/ 147 h 416"/>
                <a:gd name="T12" fmla="*/ 314 w 806"/>
                <a:gd name="T13" fmla="*/ 0 h 416"/>
                <a:gd name="T14" fmla="*/ 480 w 806"/>
                <a:gd name="T15" fmla="*/ 104 h 416"/>
                <a:gd name="T16" fmla="*/ 526 w 806"/>
                <a:gd name="T17" fmla="*/ 97 h 416"/>
                <a:gd name="T18" fmla="*/ 659 w 806"/>
                <a:gd name="T19" fmla="*/ 189 h 416"/>
                <a:gd name="T20" fmla="*/ 681 w 806"/>
                <a:gd name="T21" fmla="*/ 187 h 416"/>
                <a:gd name="T22" fmla="*/ 806 w 806"/>
                <a:gd name="T23" fmla="*/ 301 h 416"/>
                <a:gd name="T24" fmla="*/ 791 w 806"/>
                <a:gd name="T25" fmla="*/ 356 h 416"/>
                <a:gd name="T26" fmla="*/ 683 w 806"/>
                <a:gd name="T27" fmla="*/ 416 h 416"/>
                <a:gd name="T28" fmla="*/ 682 w 806"/>
                <a:gd name="T29" fmla="*/ 416 h 416"/>
                <a:gd name="T30" fmla="*/ 113 w 806"/>
                <a:gd name="T31" fmla="*/ 394 h 416"/>
                <a:gd name="T32" fmla="*/ 114 w 806"/>
                <a:gd name="T33" fmla="*/ 394 h 416"/>
                <a:gd name="T34" fmla="*/ 147 w 806"/>
                <a:gd name="T35" fmla="*/ 398 h 416"/>
                <a:gd name="T36" fmla="*/ 682 w 806"/>
                <a:gd name="T37" fmla="*/ 398 h 416"/>
                <a:gd name="T38" fmla="*/ 776 w 806"/>
                <a:gd name="T39" fmla="*/ 347 h 416"/>
                <a:gd name="T40" fmla="*/ 788 w 806"/>
                <a:gd name="T41" fmla="*/ 301 h 416"/>
                <a:gd name="T42" fmla="*/ 681 w 806"/>
                <a:gd name="T43" fmla="*/ 205 h 416"/>
                <a:gd name="T44" fmla="*/ 654 w 806"/>
                <a:gd name="T45" fmla="*/ 208 h 416"/>
                <a:gd name="T46" fmla="*/ 643 w 806"/>
                <a:gd name="T47" fmla="*/ 201 h 416"/>
                <a:gd name="T48" fmla="*/ 526 w 806"/>
                <a:gd name="T49" fmla="*/ 115 h 416"/>
                <a:gd name="T50" fmla="*/ 478 w 806"/>
                <a:gd name="T51" fmla="*/ 124 h 416"/>
                <a:gd name="T52" fmla="*/ 471 w 806"/>
                <a:gd name="T53" fmla="*/ 124 h 416"/>
                <a:gd name="T54" fmla="*/ 467 w 806"/>
                <a:gd name="T55" fmla="*/ 118 h 416"/>
                <a:gd name="T56" fmla="*/ 314 w 806"/>
                <a:gd name="T57" fmla="*/ 18 h 416"/>
                <a:gd name="T58" fmla="*/ 154 w 806"/>
                <a:gd name="T59" fmla="*/ 156 h 416"/>
                <a:gd name="T60" fmla="*/ 145 w 806"/>
                <a:gd name="T61" fmla="*/ 165 h 416"/>
                <a:gd name="T62" fmla="*/ 18 w 806"/>
                <a:gd name="T63" fmla="*/ 281 h 416"/>
                <a:gd name="T64" fmla="*/ 113 w 806"/>
                <a:gd name="T65" fmla="*/ 39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6" h="416">
                  <a:moveTo>
                    <a:pt x="682" y="416"/>
                  </a:moveTo>
                  <a:cubicBezTo>
                    <a:pt x="147" y="416"/>
                    <a:pt x="147" y="416"/>
                    <a:pt x="147" y="416"/>
                  </a:cubicBezTo>
                  <a:cubicBezTo>
                    <a:pt x="135" y="416"/>
                    <a:pt x="122" y="415"/>
                    <a:pt x="111" y="412"/>
                  </a:cubicBezTo>
                  <a:cubicBezTo>
                    <a:pt x="110" y="412"/>
                    <a:pt x="110" y="412"/>
                    <a:pt x="110" y="412"/>
                  </a:cubicBezTo>
                  <a:cubicBezTo>
                    <a:pt x="45" y="396"/>
                    <a:pt x="0" y="343"/>
                    <a:pt x="0" y="281"/>
                  </a:cubicBezTo>
                  <a:cubicBezTo>
                    <a:pt x="0" y="211"/>
                    <a:pt x="61" y="152"/>
                    <a:pt x="137" y="147"/>
                  </a:cubicBezTo>
                  <a:cubicBezTo>
                    <a:pt x="145" y="64"/>
                    <a:pt x="221" y="0"/>
                    <a:pt x="314" y="0"/>
                  </a:cubicBezTo>
                  <a:cubicBezTo>
                    <a:pt x="388" y="0"/>
                    <a:pt x="454" y="41"/>
                    <a:pt x="480" y="104"/>
                  </a:cubicBezTo>
                  <a:cubicBezTo>
                    <a:pt x="495" y="99"/>
                    <a:pt x="510" y="97"/>
                    <a:pt x="526" y="97"/>
                  </a:cubicBezTo>
                  <a:cubicBezTo>
                    <a:pt x="587" y="97"/>
                    <a:pt x="642" y="135"/>
                    <a:pt x="659" y="189"/>
                  </a:cubicBezTo>
                  <a:cubicBezTo>
                    <a:pt x="667" y="187"/>
                    <a:pt x="674" y="187"/>
                    <a:pt x="681" y="187"/>
                  </a:cubicBezTo>
                  <a:cubicBezTo>
                    <a:pt x="750" y="187"/>
                    <a:pt x="806" y="238"/>
                    <a:pt x="806" y="301"/>
                  </a:cubicBezTo>
                  <a:cubicBezTo>
                    <a:pt x="806" y="321"/>
                    <a:pt x="801" y="340"/>
                    <a:pt x="791" y="356"/>
                  </a:cubicBezTo>
                  <a:cubicBezTo>
                    <a:pt x="769" y="392"/>
                    <a:pt x="728" y="415"/>
                    <a:pt x="683" y="416"/>
                  </a:cubicBezTo>
                  <a:cubicBezTo>
                    <a:pt x="682" y="416"/>
                    <a:pt x="682" y="416"/>
                    <a:pt x="682" y="416"/>
                  </a:cubicBezTo>
                  <a:moveTo>
                    <a:pt x="113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5" y="397"/>
                    <a:pt x="136" y="398"/>
                    <a:pt x="147" y="398"/>
                  </a:cubicBezTo>
                  <a:cubicBezTo>
                    <a:pt x="682" y="398"/>
                    <a:pt x="682" y="398"/>
                    <a:pt x="682" y="398"/>
                  </a:cubicBezTo>
                  <a:cubicBezTo>
                    <a:pt x="721" y="397"/>
                    <a:pt x="757" y="378"/>
                    <a:pt x="776" y="347"/>
                  </a:cubicBezTo>
                  <a:cubicBezTo>
                    <a:pt x="784" y="333"/>
                    <a:pt x="788" y="318"/>
                    <a:pt x="788" y="301"/>
                  </a:cubicBezTo>
                  <a:cubicBezTo>
                    <a:pt x="788" y="248"/>
                    <a:pt x="740" y="205"/>
                    <a:pt x="681" y="205"/>
                  </a:cubicBezTo>
                  <a:cubicBezTo>
                    <a:pt x="673" y="205"/>
                    <a:pt x="664" y="206"/>
                    <a:pt x="654" y="208"/>
                  </a:cubicBezTo>
                  <a:cubicBezTo>
                    <a:pt x="649" y="209"/>
                    <a:pt x="644" y="206"/>
                    <a:pt x="643" y="201"/>
                  </a:cubicBezTo>
                  <a:cubicBezTo>
                    <a:pt x="632" y="151"/>
                    <a:pt x="582" y="115"/>
                    <a:pt x="526" y="115"/>
                  </a:cubicBezTo>
                  <a:cubicBezTo>
                    <a:pt x="509" y="115"/>
                    <a:pt x="493" y="118"/>
                    <a:pt x="478" y="124"/>
                  </a:cubicBezTo>
                  <a:cubicBezTo>
                    <a:pt x="476" y="125"/>
                    <a:pt x="474" y="125"/>
                    <a:pt x="471" y="124"/>
                  </a:cubicBezTo>
                  <a:cubicBezTo>
                    <a:pt x="469" y="123"/>
                    <a:pt x="467" y="121"/>
                    <a:pt x="467" y="118"/>
                  </a:cubicBezTo>
                  <a:cubicBezTo>
                    <a:pt x="445" y="58"/>
                    <a:pt x="384" y="18"/>
                    <a:pt x="314" y="18"/>
                  </a:cubicBezTo>
                  <a:cubicBezTo>
                    <a:pt x="228" y="18"/>
                    <a:pt x="158" y="79"/>
                    <a:pt x="154" y="156"/>
                  </a:cubicBezTo>
                  <a:cubicBezTo>
                    <a:pt x="154" y="161"/>
                    <a:pt x="150" y="165"/>
                    <a:pt x="145" y="165"/>
                  </a:cubicBezTo>
                  <a:cubicBezTo>
                    <a:pt x="75" y="166"/>
                    <a:pt x="18" y="218"/>
                    <a:pt x="18" y="281"/>
                  </a:cubicBezTo>
                  <a:cubicBezTo>
                    <a:pt x="18" y="334"/>
                    <a:pt x="57" y="380"/>
                    <a:pt x="113" y="39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FF14C94-CE65-C349-AA88-7995BB488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470" y="2307249"/>
              <a:ext cx="2865253" cy="3704652"/>
            </a:xfrm>
            <a:custGeom>
              <a:avLst/>
              <a:gdLst>
                <a:gd name="T0" fmla="*/ 484 w 836"/>
                <a:gd name="T1" fmla="*/ 1081 h 1081"/>
                <a:gd name="T2" fmla="*/ 21 w 836"/>
                <a:gd name="T3" fmla="*/ 1081 h 1081"/>
                <a:gd name="T4" fmla="*/ 101 w 836"/>
                <a:gd name="T5" fmla="*/ 685 h 1081"/>
                <a:gd name="T6" fmla="*/ 101 w 836"/>
                <a:gd name="T7" fmla="*/ 652 h 1081"/>
                <a:gd name="T8" fmla="*/ 95 w 836"/>
                <a:gd name="T9" fmla="*/ 619 h 1081"/>
                <a:gd name="T10" fmla="*/ 17 w 836"/>
                <a:gd name="T11" fmla="*/ 283 h 1081"/>
                <a:gd name="T12" fmla="*/ 387 w 836"/>
                <a:gd name="T13" fmla="*/ 0 h 1081"/>
                <a:gd name="T14" fmla="*/ 696 w 836"/>
                <a:gd name="T15" fmla="*/ 145 h 1081"/>
                <a:gd name="T16" fmla="*/ 756 w 836"/>
                <a:gd name="T17" fmla="*/ 347 h 1081"/>
                <a:gd name="T18" fmla="*/ 782 w 836"/>
                <a:gd name="T19" fmla="*/ 496 h 1081"/>
                <a:gd name="T20" fmla="*/ 830 w 836"/>
                <a:gd name="T21" fmla="*/ 593 h 1081"/>
                <a:gd name="T22" fmla="*/ 777 w 836"/>
                <a:gd name="T23" fmla="*/ 622 h 1081"/>
                <a:gd name="T24" fmla="*/ 776 w 836"/>
                <a:gd name="T25" fmla="*/ 626 h 1081"/>
                <a:gd name="T26" fmla="*/ 776 w 836"/>
                <a:gd name="T27" fmla="*/ 642 h 1081"/>
                <a:gd name="T28" fmla="*/ 780 w 836"/>
                <a:gd name="T29" fmla="*/ 671 h 1081"/>
                <a:gd name="T30" fmla="*/ 780 w 836"/>
                <a:gd name="T31" fmla="*/ 687 h 1081"/>
                <a:gd name="T32" fmla="*/ 744 w 836"/>
                <a:gd name="T33" fmla="*/ 705 h 1081"/>
                <a:gd name="T34" fmla="*/ 770 w 836"/>
                <a:gd name="T35" fmla="*/ 729 h 1081"/>
                <a:gd name="T36" fmla="*/ 761 w 836"/>
                <a:gd name="T37" fmla="*/ 739 h 1081"/>
                <a:gd name="T38" fmla="*/ 726 w 836"/>
                <a:gd name="T39" fmla="*/ 771 h 1081"/>
                <a:gd name="T40" fmla="*/ 733 w 836"/>
                <a:gd name="T41" fmla="*/ 812 h 1081"/>
                <a:gd name="T42" fmla="*/ 729 w 836"/>
                <a:gd name="T43" fmla="*/ 861 h 1081"/>
                <a:gd name="T44" fmla="*/ 605 w 836"/>
                <a:gd name="T45" fmla="*/ 886 h 1081"/>
                <a:gd name="T46" fmla="*/ 524 w 836"/>
                <a:gd name="T47" fmla="*/ 862 h 1081"/>
                <a:gd name="T48" fmla="*/ 522 w 836"/>
                <a:gd name="T49" fmla="*/ 861 h 1081"/>
                <a:gd name="T50" fmla="*/ 502 w 836"/>
                <a:gd name="T51" fmla="*/ 931 h 1081"/>
                <a:gd name="T52" fmla="*/ 484 w 836"/>
                <a:gd name="T53" fmla="*/ 108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6" h="1081">
                  <a:moveTo>
                    <a:pt x="484" y="1081"/>
                  </a:moveTo>
                  <a:cubicBezTo>
                    <a:pt x="21" y="1081"/>
                    <a:pt x="21" y="1081"/>
                    <a:pt x="21" y="1081"/>
                  </a:cubicBezTo>
                  <a:cubicBezTo>
                    <a:pt x="21" y="1081"/>
                    <a:pt x="98" y="743"/>
                    <a:pt x="101" y="685"/>
                  </a:cubicBezTo>
                  <a:cubicBezTo>
                    <a:pt x="101" y="673"/>
                    <a:pt x="101" y="662"/>
                    <a:pt x="101" y="652"/>
                  </a:cubicBezTo>
                  <a:cubicBezTo>
                    <a:pt x="100" y="640"/>
                    <a:pt x="98" y="629"/>
                    <a:pt x="95" y="619"/>
                  </a:cubicBezTo>
                  <a:cubicBezTo>
                    <a:pt x="79" y="567"/>
                    <a:pt x="0" y="393"/>
                    <a:pt x="17" y="283"/>
                  </a:cubicBezTo>
                  <a:cubicBezTo>
                    <a:pt x="33" y="174"/>
                    <a:pt x="141" y="0"/>
                    <a:pt x="387" y="0"/>
                  </a:cubicBezTo>
                  <a:cubicBezTo>
                    <a:pt x="583" y="0"/>
                    <a:pt x="677" y="116"/>
                    <a:pt x="696" y="145"/>
                  </a:cubicBezTo>
                  <a:cubicBezTo>
                    <a:pt x="729" y="196"/>
                    <a:pt x="756" y="303"/>
                    <a:pt x="756" y="347"/>
                  </a:cubicBezTo>
                  <a:cubicBezTo>
                    <a:pt x="756" y="391"/>
                    <a:pt x="751" y="451"/>
                    <a:pt x="782" y="496"/>
                  </a:cubicBezTo>
                  <a:cubicBezTo>
                    <a:pt x="813" y="541"/>
                    <a:pt x="836" y="576"/>
                    <a:pt x="830" y="593"/>
                  </a:cubicBezTo>
                  <a:cubicBezTo>
                    <a:pt x="825" y="608"/>
                    <a:pt x="800" y="619"/>
                    <a:pt x="777" y="622"/>
                  </a:cubicBezTo>
                  <a:cubicBezTo>
                    <a:pt x="777" y="623"/>
                    <a:pt x="776" y="625"/>
                    <a:pt x="776" y="626"/>
                  </a:cubicBezTo>
                  <a:cubicBezTo>
                    <a:pt x="775" y="631"/>
                    <a:pt x="775" y="636"/>
                    <a:pt x="776" y="642"/>
                  </a:cubicBezTo>
                  <a:cubicBezTo>
                    <a:pt x="776" y="652"/>
                    <a:pt x="778" y="663"/>
                    <a:pt x="780" y="671"/>
                  </a:cubicBezTo>
                  <a:cubicBezTo>
                    <a:pt x="781" y="678"/>
                    <a:pt x="781" y="684"/>
                    <a:pt x="780" y="687"/>
                  </a:cubicBezTo>
                  <a:cubicBezTo>
                    <a:pt x="776" y="695"/>
                    <a:pt x="756" y="702"/>
                    <a:pt x="744" y="705"/>
                  </a:cubicBezTo>
                  <a:cubicBezTo>
                    <a:pt x="766" y="707"/>
                    <a:pt x="776" y="715"/>
                    <a:pt x="770" y="729"/>
                  </a:cubicBezTo>
                  <a:cubicBezTo>
                    <a:pt x="768" y="732"/>
                    <a:pt x="765" y="736"/>
                    <a:pt x="761" y="739"/>
                  </a:cubicBezTo>
                  <a:cubicBezTo>
                    <a:pt x="748" y="749"/>
                    <a:pt x="727" y="756"/>
                    <a:pt x="726" y="771"/>
                  </a:cubicBezTo>
                  <a:cubicBezTo>
                    <a:pt x="725" y="781"/>
                    <a:pt x="730" y="796"/>
                    <a:pt x="733" y="812"/>
                  </a:cubicBezTo>
                  <a:cubicBezTo>
                    <a:pt x="738" y="830"/>
                    <a:pt x="740" y="849"/>
                    <a:pt x="729" y="861"/>
                  </a:cubicBezTo>
                  <a:cubicBezTo>
                    <a:pt x="710" y="883"/>
                    <a:pt x="658" y="899"/>
                    <a:pt x="605" y="886"/>
                  </a:cubicBezTo>
                  <a:cubicBezTo>
                    <a:pt x="555" y="875"/>
                    <a:pt x="536" y="868"/>
                    <a:pt x="524" y="862"/>
                  </a:cubicBezTo>
                  <a:cubicBezTo>
                    <a:pt x="523" y="862"/>
                    <a:pt x="523" y="861"/>
                    <a:pt x="522" y="861"/>
                  </a:cubicBezTo>
                  <a:cubicBezTo>
                    <a:pt x="512" y="883"/>
                    <a:pt x="504" y="915"/>
                    <a:pt x="502" y="931"/>
                  </a:cubicBezTo>
                  <a:cubicBezTo>
                    <a:pt x="483" y="1043"/>
                    <a:pt x="484" y="1081"/>
                    <a:pt x="484" y="10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41F40F-E8CB-4040-98D5-8D9863F40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493" y="2553418"/>
              <a:ext cx="2015094" cy="20124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86850D2-A4E7-824E-997D-44B264299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112" y="3602666"/>
              <a:ext cx="544802" cy="706224"/>
            </a:xfrm>
            <a:custGeom>
              <a:avLst/>
              <a:gdLst>
                <a:gd name="T0" fmla="*/ 211 w 405"/>
                <a:gd name="T1" fmla="*/ 148 h 525"/>
                <a:gd name="T2" fmla="*/ 300 w 405"/>
                <a:gd name="T3" fmla="*/ 0 h 525"/>
                <a:gd name="T4" fmla="*/ 107 w 405"/>
                <a:gd name="T5" fmla="*/ 0 h 525"/>
                <a:gd name="T6" fmla="*/ 0 w 405"/>
                <a:gd name="T7" fmla="*/ 239 h 525"/>
                <a:gd name="T8" fmla="*/ 221 w 405"/>
                <a:gd name="T9" fmla="*/ 237 h 525"/>
                <a:gd name="T10" fmla="*/ 38 w 405"/>
                <a:gd name="T11" fmla="*/ 525 h 525"/>
                <a:gd name="T12" fmla="*/ 405 w 405"/>
                <a:gd name="T13" fmla="*/ 148 h 525"/>
                <a:gd name="T14" fmla="*/ 211 w 405"/>
                <a:gd name="T15" fmla="*/ 148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525">
                  <a:moveTo>
                    <a:pt x="211" y="148"/>
                  </a:moveTo>
                  <a:lnTo>
                    <a:pt x="300" y="0"/>
                  </a:lnTo>
                  <a:lnTo>
                    <a:pt x="107" y="0"/>
                  </a:lnTo>
                  <a:lnTo>
                    <a:pt x="0" y="239"/>
                  </a:lnTo>
                  <a:lnTo>
                    <a:pt x="221" y="237"/>
                  </a:lnTo>
                  <a:lnTo>
                    <a:pt x="38" y="525"/>
                  </a:lnTo>
                  <a:lnTo>
                    <a:pt x="405" y="148"/>
                  </a:lnTo>
                  <a:lnTo>
                    <a:pt x="211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06D81F4-BBE3-8845-BF82-783C37B5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112" y="3602666"/>
              <a:ext cx="544802" cy="706224"/>
            </a:xfrm>
            <a:custGeom>
              <a:avLst/>
              <a:gdLst>
                <a:gd name="T0" fmla="*/ 211 w 405"/>
                <a:gd name="T1" fmla="*/ 148 h 525"/>
                <a:gd name="T2" fmla="*/ 300 w 405"/>
                <a:gd name="T3" fmla="*/ 0 h 525"/>
                <a:gd name="T4" fmla="*/ 107 w 405"/>
                <a:gd name="T5" fmla="*/ 0 h 525"/>
                <a:gd name="T6" fmla="*/ 0 w 405"/>
                <a:gd name="T7" fmla="*/ 239 h 525"/>
                <a:gd name="T8" fmla="*/ 221 w 405"/>
                <a:gd name="T9" fmla="*/ 237 h 525"/>
                <a:gd name="T10" fmla="*/ 38 w 405"/>
                <a:gd name="T11" fmla="*/ 525 h 525"/>
                <a:gd name="T12" fmla="*/ 405 w 405"/>
                <a:gd name="T13" fmla="*/ 148 h 525"/>
                <a:gd name="T14" fmla="*/ 211 w 405"/>
                <a:gd name="T15" fmla="*/ 148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525">
                  <a:moveTo>
                    <a:pt x="211" y="148"/>
                  </a:moveTo>
                  <a:lnTo>
                    <a:pt x="300" y="0"/>
                  </a:lnTo>
                  <a:lnTo>
                    <a:pt x="107" y="0"/>
                  </a:lnTo>
                  <a:lnTo>
                    <a:pt x="0" y="239"/>
                  </a:lnTo>
                  <a:lnTo>
                    <a:pt x="221" y="237"/>
                  </a:lnTo>
                  <a:lnTo>
                    <a:pt x="38" y="525"/>
                  </a:lnTo>
                  <a:lnTo>
                    <a:pt x="405" y="148"/>
                  </a:lnTo>
                  <a:lnTo>
                    <a:pt x="211" y="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CD734C2-8141-D649-9CBD-E960F909F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367" y="2765958"/>
              <a:ext cx="1665344" cy="843434"/>
            </a:xfrm>
            <a:custGeom>
              <a:avLst/>
              <a:gdLst>
                <a:gd name="T0" fmla="*/ 486 w 486"/>
                <a:gd name="T1" fmla="*/ 168 h 246"/>
                <a:gd name="T2" fmla="*/ 423 w 486"/>
                <a:gd name="T3" fmla="*/ 243 h 246"/>
                <a:gd name="T4" fmla="*/ 422 w 486"/>
                <a:gd name="T5" fmla="*/ 243 h 246"/>
                <a:gd name="T6" fmla="*/ 401 w 486"/>
                <a:gd name="T7" fmla="*/ 246 h 246"/>
                <a:gd name="T8" fmla="*/ 70 w 486"/>
                <a:gd name="T9" fmla="*/ 246 h 246"/>
                <a:gd name="T10" fmla="*/ 8 w 486"/>
                <a:gd name="T11" fmla="*/ 211 h 246"/>
                <a:gd name="T12" fmla="*/ 0 w 486"/>
                <a:gd name="T13" fmla="*/ 180 h 246"/>
                <a:gd name="T14" fmla="*/ 71 w 486"/>
                <a:gd name="T15" fmla="*/ 115 h 246"/>
                <a:gd name="T16" fmla="*/ 89 w 486"/>
                <a:gd name="T17" fmla="*/ 117 h 246"/>
                <a:gd name="T18" fmla="*/ 167 w 486"/>
                <a:gd name="T19" fmla="*/ 60 h 246"/>
                <a:gd name="T20" fmla="*/ 198 w 486"/>
                <a:gd name="T21" fmla="*/ 66 h 246"/>
                <a:gd name="T22" fmla="*/ 298 w 486"/>
                <a:gd name="T23" fmla="*/ 0 h 246"/>
                <a:gd name="T24" fmla="*/ 402 w 486"/>
                <a:gd name="T25" fmla="*/ 91 h 246"/>
                <a:gd name="T26" fmla="*/ 486 w 486"/>
                <a:gd name="T27" fmla="*/ 16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6" h="246">
                  <a:moveTo>
                    <a:pt x="486" y="168"/>
                  </a:moveTo>
                  <a:cubicBezTo>
                    <a:pt x="486" y="204"/>
                    <a:pt x="459" y="234"/>
                    <a:pt x="423" y="243"/>
                  </a:cubicBezTo>
                  <a:cubicBezTo>
                    <a:pt x="422" y="243"/>
                    <a:pt x="422" y="243"/>
                    <a:pt x="422" y="243"/>
                  </a:cubicBezTo>
                  <a:cubicBezTo>
                    <a:pt x="415" y="245"/>
                    <a:pt x="408" y="246"/>
                    <a:pt x="401" y="246"/>
                  </a:cubicBezTo>
                  <a:cubicBezTo>
                    <a:pt x="70" y="246"/>
                    <a:pt x="70" y="246"/>
                    <a:pt x="70" y="246"/>
                  </a:cubicBezTo>
                  <a:cubicBezTo>
                    <a:pt x="44" y="245"/>
                    <a:pt x="20" y="231"/>
                    <a:pt x="8" y="211"/>
                  </a:cubicBezTo>
                  <a:cubicBezTo>
                    <a:pt x="3" y="202"/>
                    <a:pt x="0" y="192"/>
                    <a:pt x="0" y="180"/>
                  </a:cubicBezTo>
                  <a:cubicBezTo>
                    <a:pt x="0" y="144"/>
                    <a:pt x="32" y="115"/>
                    <a:pt x="71" y="115"/>
                  </a:cubicBezTo>
                  <a:cubicBezTo>
                    <a:pt x="77" y="115"/>
                    <a:pt x="83" y="116"/>
                    <a:pt x="89" y="117"/>
                  </a:cubicBezTo>
                  <a:cubicBezTo>
                    <a:pt x="97" y="85"/>
                    <a:pt x="129" y="60"/>
                    <a:pt x="167" y="60"/>
                  </a:cubicBezTo>
                  <a:cubicBezTo>
                    <a:pt x="178" y="60"/>
                    <a:pt x="189" y="62"/>
                    <a:pt x="198" y="66"/>
                  </a:cubicBezTo>
                  <a:cubicBezTo>
                    <a:pt x="212" y="28"/>
                    <a:pt x="251" y="0"/>
                    <a:pt x="298" y="0"/>
                  </a:cubicBezTo>
                  <a:cubicBezTo>
                    <a:pt x="354" y="0"/>
                    <a:pt x="400" y="40"/>
                    <a:pt x="402" y="91"/>
                  </a:cubicBezTo>
                  <a:cubicBezTo>
                    <a:pt x="448" y="91"/>
                    <a:pt x="486" y="126"/>
                    <a:pt x="486" y="168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A449E-105B-B34C-B599-4468302CE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271" y="3181622"/>
              <a:ext cx="1528135" cy="427770"/>
            </a:xfrm>
            <a:custGeom>
              <a:avLst/>
              <a:gdLst>
                <a:gd name="T0" fmla="*/ 377 w 446"/>
                <a:gd name="T1" fmla="*/ 0 h 125"/>
                <a:gd name="T2" fmla="*/ 284 w 446"/>
                <a:gd name="T3" fmla="*/ 102 h 125"/>
                <a:gd name="T4" fmla="*/ 262 w 446"/>
                <a:gd name="T5" fmla="*/ 100 h 125"/>
                <a:gd name="T6" fmla="*/ 234 w 446"/>
                <a:gd name="T7" fmla="*/ 79 h 125"/>
                <a:gd name="T8" fmla="*/ 161 w 446"/>
                <a:gd name="T9" fmla="*/ 109 h 125"/>
                <a:gd name="T10" fmla="*/ 137 w 446"/>
                <a:gd name="T11" fmla="*/ 109 h 125"/>
                <a:gd name="T12" fmla="*/ 139 w 446"/>
                <a:gd name="T13" fmla="*/ 62 h 125"/>
                <a:gd name="T14" fmla="*/ 54 w 446"/>
                <a:gd name="T15" fmla="*/ 103 h 125"/>
                <a:gd name="T16" fmla="*/ 0 w 446"/>
                <a:gd name="T17" fmla="*/ 90 h 125"/>
                <a:gd name="T18" fmla="*/ 62 w 446"/>
                <a:gd name="T19" fmla="*/ 125 h 125"/>
                <a:gd name="T20" fmla="*/ 393 w 446"/>
                <a:gd name="T21" fmla="*/ 125 h 125"/>
                <a:gd name="T22" fmla="*/ 393 w 446"/>
                <a:gd name="T23" fmla="*/ 125 h 125"/>
                <a:gd name="T24" fmla="*/ 414 w 446"/>
                <a:gd name="T25" fmla="*/ 122 h 125"/>
                <a:gd name="T26" fmla="*/ 415 w 446"/>
                <a:gd name="T27" fmla="*/ 122 h 125"/>
                <a:gd name="T28" fmla="*/ 415 w 446"/>
                <a:gd name="T29" fmla="*/ 122 h 125"/>
                <a:gd name="T30" fmla="*/ 377 w 446"/>
                <a:gd name="T3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6" h="125">
                  <a:moveTo>
                    <a:pt x="377" y="0"/>
                  </a:moveTo>
                  <a:cubicBezTo>
                    <a:pt x="384" y="86"/>
                    <a:pt x="321" y="102"/>
                    <a:pt x="284" y="102"/>
                  </a:cubicBezTo>
                  <a:cubicBezTo>
                    <a:pt x="274" y="102"/>
                    <a:pt x="266" y="101"/>
                    <a:pt x="262" y="100"/>
                  </a:cubicBezTo>
                  <a:cubicBezTo>
                    <a:pt x="259" y="93"/>
                    <a:pt x="248" y="80"/>
                    <a:pt x="234" y="79"/>
                  </a:cubicBezTo>
                  <a:cubicBezTo>
                    <a:pt x="221" y="106"/>
                    <a:pt x="188" y="109"/>
                    <a:pt x="161" y="109"/>
                  </a:cubicBezTo>
                  <a:cubicBezTo>
                    <a:pt x="152" y="109"/>
                    <a:pt x="143" y="109"/>
                    <a:pt x="137" y="109"/>
                  </a:cubicBezTo>
                  <a:cubicBezTo>
                    <a:pt x="144" y="97"/>
                    <a:pt x="146" y="75"/>
                    <a:pt x="139" y="62"/>
                  </a:cubicBezTo>
                  <a:cubicBezTo>
                    <a:pt x="119" y="91"/>
                    <a:pt x="86" y="103"/>
                    <a:pt x="54" y="103"/>
                  </a:cubicBezTo>
                  <a:cubicBezTo>
                    <a:pt x="34" y="103"/>
                    <a:pt x="16" y="98"/>
                    <a:pt x="0" y="90"/>
                  </a:cubicBezTo>
                  <a:cubicBezTo>
                    <a:pt x="12" y="110"/>
                    <a:pt x="36" y="124"/>
                    <a:pt x="62" y="125"/>
                  </a:cubicBezTo>
                  <a:cubicBezTo>
                    <a:pt x="393" y="125"/>
                    <a:pt x="393" y="125"/>
                    <a:pt x="393" y="125"/>
                  </a:cubicBezTo>
                  <a:cubicBezTo>
                    <a:pt x="393" y="125"/>
                    <a:pt x="393" y="125"/>
                    <a:pt x="393" y="125"/>
                  </a:cubicBezTo>
                  <a:cubicBezTo>
                    <a:pt x="400" y="125"/>
                    <a:pt x="407" y="124"/>
                    <a:pt x="414" y="122"/>
                  </a:cubicBezTo>
                  <a:cubicBezTo>
                    <a:pt x="415" y="122"/>
                    <a:pt x="415" y="122"/>
                    <a:pt x="415" y="122"/>
                  </a:cubicBezTo>
                  <a:cubicBezTo>
                    <a:pt x="415" y="122"/>
                    <a:pt x="415" y="122"/>
                    <a:pt x="415" y="122"/>
                  </a:cubicBezTo>
                  <a:cubicBezTo>
                    <a:pt x="446" y="68"/>
                    <a:pt x="415" y="18"/>
                    <a:pt x="377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3E4BF63-34E7-1C4C-A380-32971EF1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806" y="3598630"/>
              <a:ext cx="75331" cy="10761"/>
            </a:xfrm>
            <a:custGeom>
              <a:avLst/>
              <a:gdLst>
                <a:gd name="T0" fmla="*/ 22 w 22"/>
                <a:gd name="T1" fmla="*/ 0 h 3"/>
                <a:gd name="T2" fmla="*/ 21 w 22"/>
                <a:gd name="T3" fmla="*/ 0 h 3"/>
                <a:gd name="T4" fmla="*/ 0 w 22"/>
                <a:gd name="T5" fmla="*/ 3 h 3"/>
                <a:gd name="T6" fmla="*/ 21 w 22"/>
                <a:gd name="T7" fmla="*/ 0 h 3"/>
                <a:gd name="T8" fmla="*/ 22 w 2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">
                  <a:moveTo>
                    <a:pt x="2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4" y="2"/>
                    <a:pt x="7" y="3"/>
                    <a:pt x="0" y="3"/>
                  </a:cubicBezTo>
                  <a:cubicBezTo>
                    <a:pt x="7" y="3"/>
                    <a:pt x="14" y="2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91A9C9-25DA-2041-9723-B84D5E5F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560" y="4444754"/>
              <a:ext cx="301322" cy="298632"/>
            </a:xfrm>
            <a:custGeom>
              <a:avLst/>
              <a:gdLst>
                <a:gd name="T0" fmla="*/ 78 w 88"/>
                <a:gd name="T1" fmla="*/ 87 h 87"/>
                <a:gd name="T2" fmla="*/ 72 w 88"/>
                <a:gd name="T3" fmla="*/ 84 h 87"/>
                <a:gd name="T4" fmla="*/ 4 w 88"/>
                <a:gd name="T5" fmla="*/ 16 h 87"/>
                <a:gd name="T6" fmla="*/ 4 w 88"/>
                <a:gd name="T7" fmla="*/ 4 h 87"/>
                <a:gd name="T8" fmla="*/ 17 w 88"/>
                <a:gd name="T9" fmla="*/ 4 h 87"/>
                <a:gd name="T10" fmla="*/ 85 w 88"/>
                <a:gd name="T11" fmla="*/ 72 h 87"/>
                <a:gd name="T12" fmla="*/ 85 w 88"/>
                <a:gd name="T13" fmla="*/ 84 h 87"/>
                <a:gd name="T14" fmla="*/ 78 w 88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7">
                  <a:moveTo>
                    <a:pt x="78" y="87"/>
                  </a:moveTo>
                  <a:cubicBezTo>
                    <a:pt x="76" y="87"/>
                    <a:pt x="74" y="86"/>
                    <a:pt x="72" y="8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8" y="75"/>
                    <a:pt x="88" y="81"/>
                    <a:pt x="85" y="84"/>
                  </a:cubicBezTo>
                  <a:cubicBezTo>
                    <a:pt x="83" y="86"/>
                    <a:pt x="81" y="87"/>
                    <a:pt x="78" y="8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B06FF3F-8658-6E40-AB5C-08897A97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560" y="4444754"/>
              <a:ext cx="301322" cy="298632"/>
            </a:xfrm>
            <a:custGeom>
              <a:avLst/>
              <a:gdLst>
                <a:gd name="T0" fmla="*/ 10 w 88"/>
                <a:gd name="T1" fmla="*/ 87 h 87"/>
                <a:gd name="T2" fmla="*/ 4 w 88"/>
                <a:gd name="T3" fmla="*/ 84 h 87"/>
                <a:gd name="T4" fmla="*/ 4 w 88"/>
                <a:gd name="T5" fmla="*/ 72 h 87"/>
                <a:gd name="T6" fmla="*/ 72 w 88"/>
                <a:gd name="T7" fmla="*/ 4 h 87"/>
                <a:gd name="T8" fmla="*/ 85 w 88"/>
                <a:gd name="T9" fmla="*/ 4 h 87"/>
                <a:gd name="T10" fmla="*/ 85 w 88"/>
                <a:gd name="T11" fmla="*/ 16 h 87"/>
                <a:gd name="T12" fmla="*/ 17 w 88"/>
                <a:gd name="T13" fmla="*/ 84 h 87"/>
                <a:gd name="T14" fmla="*/ 10 w 88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7">
                  <a:moveTo>
                    <a:pt x="10" y="87"/>
                  </a:moveTo>
                  <a:cubicBezTo>
                    <a:pt x="8" y="87"/>
                    <a:pt x="6" y="86"/>
                    <a:pt x="4" y="84"/>
                  </a:cubicBezTo>
                  <a:cubicBezTo>
                    <a:pt x="0" y="81"/>
                    <a:pt x="0" y="75"/>
                    <a:pt x="4" y="72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5" y="0"/>
                    <a:pt x="81" y="0"/>
                    <a:pt x="85" y="4"/>
                  </a:cubicBezTo>
                  <a:cubicBezTo>
                    <a:pt x="88" y="7"/>
                    <a:pt x="88" y="13"/>
                    <a:pt x="85" y="16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5" y="86"/>
                    <a:pt x="13" y="87"/>
                    <a:pt x="10" y="8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77B5ACE-8DA6-1144-81CE-5F542F48A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742" y="5699817"/>
              <a:ext cx="252896" cy="250205"/>
            </a:xfrm>
            <a:custGeom>
              <a:avLst/>
              <a:gdLst>
                <a:gd name="T0" fmla="*/ 64 w 74"/>
                <a:gd name="T1" fmla="*/ 73 h 73"/>
                <a:gd name="T2" fmla="*/ 58 w 74"/>
                <a:gd name="T3" fmla="*/ 70 h 73"/>
                <a:gd name="T4" fmla="*/ 4 w 74"/>
                <a:gd name="T5" fmla="*/ 16 h 73"/>
                <a:gd name="T6" fmla="*/ 4 w 74"/>
                <a:gd name="T7" fmla="*/ 4 h 73"/>
                <a:gd name="T8" fmla="*/ 17 w 74"/>
                <a:gd name="T9" fmla="*/ 4 h 73"/>
                <a:gd name="T10" fmla="*/ 71 w 74"/>
                <a:gd name="T11" fmla="*/ 58 h 73"/>
                <a:gd name="T12" fmla="*/ 71 w 74"/>
                <a:gd name="T13" fmla="*/ 70 h 73"/>
                <a:gd name="T14" fmla="*/ 64 w 74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3">
                  <a:moveTo>
                    <a:pt x="64" y="73"/>
                  </a:moveTo>
                  <a:cubicBezTo>
                    <a:pt x="62" y="73"/>
                    <a:pt x="60" y="72"/>
                    <a:pt x="58" y="7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4" y="61"/>
                    <a:pt x="74" y="67"/>
                    <a:pt x="71" y="70"/>
                  </a:cubicBezTo>
                  <a:cubicBezTo>
                    <a:pt x="69" y="72"/>
                    <a:pt x="67" y="73"/>
                    <a:pt x="64" y="7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D290676-34B7-F847-A7C9-0826D9C7E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742" y="5699817"/>
              <a:ext cx="252896" cy="250205"/>
            </a:xfrm>
            <a:custGeom>
              <a:avLst/>
              <a:gdLst>
                <a:gd name="T0" fmla="*/ 10 w 74"/>
                <a:gd name="T1" fmla="*/ 73 h 73"/>
                <a:gd name="T2" fmla="*/ 4 w 74"/>
                <a:gd name="T3" fmla="*/ 70 h 73"/>
                <a:gd name="T4" fmla="*/ 4 w 74"/>
                <a:gd name="T5" fmla="*/ 58 h 73"/>
                <a:gd name="T6" fmla="*/ 58 w 74"/>
                <a:gd name="T7" fmla="*/ 4 h 73"/>
                <a:gd name="T8" fmla="*/ 71 w 74"/>
                <a:gd name="T9" fmla="*/ 4 h 73"/>
                <a:gd name="T10" fmla="*/ 71 w 74"/>
                <a:gd name="T11" fmla="*/ 16 h 73"/>
                <a:gd name="T12" fmla="*/ 17 w 74"/>
                <a:gd name="T13" fmla="*/ 70 h 73"/>
                <a:gd name="T14" fmla="*/ 10 w 74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3">
                  <a:moveTo>
                    <a:pt x="10" y="73"/>
                  </a:moveTo>
                  <a:cubicBezTo>
                    <a:pt x="8" y="73"/>
                    <a:pt x="6" y="72"/>
                    <a:pt x="4" y="70"/>
                  </a:cubicBezTo>
                  <a:cubicBezTo>
                    <a:pt x="0" y="67"/>
                    <a:pt x="0" y="61"/>
                    <a:pt x="4" y="5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61" y="0"/>
                    <a:pt x="67" y="0"/>
                    <a:pt x="71" y="4"/>
                  </a:cubicBezTo>
                  <a:cubicBezTo>
                    <a:pt x="74" y="7"/>
                    <a:pt x="74" y="13"/>
                    <a:pt x="71" y="16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5" y="72"/>
                    <a:pt x="13" y="73"/>
                    <a:pt x="10" y="7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1348D20-0A66-0646-9C56-C36457D7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687" y="5037983"/>
              <a:ext cx="353784" cy="352440"/>
            </a:xfrm>
            <a:custGeom>
              <a:avLst/>
              <a:gdLst>
                <a:gd name="T0" fmla="*/ 93 w 103"/>
                <a:gd name="T1" fmla="*/ 103 h 103"/>
                <a:gd name="T2" fmla="*/ 87 w 103"/>
                <a:gd name="T3" fmla="*/ 100 h 103"/>
                <a:gd name="T4" fmla="*/ 3 w 103"/>
                <a:gd name="T5" fmla="*/ 17 h 103"/>
                <a:gd name="T6" fmla="*/ 3 w 103"/>
                <a:gd name="T7" fmla="*/ 4 h 103"/>
                <a:gd name="T8" fmla="*/ 16 w 103"/>
                <a:gd name="T9" fmla="*/ 4 h 103"/>
                <a:gd name="T10" fmla="*/ 99 w 103"/>
                <a:gd name="T11" fmla="*/ 87 h 103"/>
                <a:gd name="T12" fmla="*/ 99 w 103"/>
                <a:gd name="T13" fmla="*/ 100 h 103"/>
                <a:gd name="T14" fmla="*/ 93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93" y="103"/>
                  </a:moveTo>
                  <a:cubicBezTo>
                    <a:pt x="91" y="103"/>
                    <a:pt x="88" y="102"/>
                    <a:pt x="87" y="10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3" y="91"/>
                    <a:pt x="103" y="97"/>
                    <a:pt x="99" y="100"/>
                  </a:cubicBezTo>
                  <a:cubicBezTo>
                    <a:pt x="98" y="102"/>
                    <a:pt x="95" y="103"/>
                    <a:pt x="93" y="1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680785E-6BE6-E443-A8DD-280362983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687" y="5037983"/>
              <a:ext cx="353784" cy="352440"/>
            </a:xfrm>
            <a:custGeom>
              <a:avLst/>
              <a:gdLst>
                <a:gd name="T0" fmla="*/ 10 w 103"/>
                <a:gd name="T1" fmla="*/ 103 h 103"/>
                <a:gd name="T2" fmla="*/ 3 w 103"/>
                <a:gd name="T3" fmla="*/ 100 h 103"/>
                <a:gd name="T4" fmla="*/ 3 w 103"/>
                <a:gd name="T5" fmla="*/ 87 h 103"/>
                <a:gd name="T6" fmla="*/ 87 w 103"/>
                <a:gd name="T7" fmla="*/ 4 h 103"/>
                <a:gd name="T8" fmla="*/ 99 w 103"/>
                <a:gd name="T9" fmla="*/ 4 h 103"/>
                <a:gd name="T10" fmla="*/ 99 w 103"/>
                <a:gd name="T11" fmla="*/ 17 h 103"/>
                <a:gd name="T12" fmla="*/ 16 w 103"/>
                <a:gd name="T13" fmla="*/ 100 h 103"/>
                <a:gd name="T14" fmla="*/ 10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10" y="103"/>
                  </a:moveTo>
                  <a:cubicBezTo>
                    <a:pt x="7" y="103"/>
                    <a:pt x="5" y="102"/>
                    <a:pt x="3" y="100"/>
                  </a:cubicBezTo>
                  <a:cubicBezTo>
                    <a:pt x="0" y="97"/>
                    <a:pt x="0" y="91"/>
                    <a:pt x="3" y="87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0" y="0"/>
                    <a:pt x="96" y="0"/>
                    <a:pt x="99" y="4"/>
                  </a:cubicBezTo>
                  <a:cubicBezTo>
                    <a:pt x="103" y="7"/>
                    <a:pt x="103" y="13"/>
                    <a:pt x="99" y="17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4" y="102"/>
                    <a:pt x="12" y="103"/>
                    <a:pt x="10" y="1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20B5B69-D092-A447-8151-5D7BBC6C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387" y="2656997"/>
              <a:ext cx="582467" cy="1010237"/>
            </a:xfrm>
            <a:custGeom>
              <a:avLst/>
              <a:gdLst>
                <a:gd name="T0" fmla="*/ 333 w 433"/>
                <a:gd name="T1" fmla="*/ 0 h 751"/>
                <a:gd name="T2" fmla="*/ 333 w 433"/>
                <a:gd name="T3" fmla="*/ 412 h 751"/>
                <a:gd name="T4" fmla="*/ 433 w 433"/>
                <a:gd name="T5" fmla="*/ 412 h 751"/>
                <a:gd name="T6" fmla="*/ 216 w 433"/>
                <a:gd name="T7" fmla="*/ 751 h 751"/>
                <a:gd name="T8" fmla="*/ 0 w 433"/>
                <a:gd name="T9" fmla="*/ 412 h 751"/>
                <a:gd name="T10" fmla="*/ 94 w 433"/>
                <a:gd name="T11" fmla="*/ 412 h 751"/>
                <a:gd name="T12" fmla="*/ 94 w 433"/>
                <a:gd name="T13" fmla="*/ 0 h 751"/>
                <a:gd name="T14" fmla="*/ 333 w 433"/>
                <a:gd name="T15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3" h="751">
                  <a:moveTo>
                    <a:pt x="333" y="0"/>
                  </a:moveTo>
                  <a:lnTo>
                    <a:pt x="333" y="412"/>
                  </a:lnTo>
                  <a:lnTo>
                    <a:pt x="433" y="412"/>
                  </a:lnTo>
                  <a:lnTo>
                    <a:pt x="216" y="751"/>
                  </a:lnTo>
                  <a:lnTo>
                    <a:pt x="0" y="412"/>
                  </a:lnTo>
                  <a:lnTo>
                    <a:pt x="94" y="412"/>
                  </a:lnTo>
                  <a:lnTo>
                    <a:pt x="94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007E24A-6E6B-1F44-B72E-90C9FB4F7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66" y="2050317"/>
              <a:ext cx="579777" cy="1010237"/>
            </a:xfrm>
            <a:custGeom>
              <a:avLst/>
              <a:gdLst>
                <a:gd name="T0" fmla="*/ 332 w 431"/>
                <a:gd name="T1" fmla="*/ 0 h 751"/>
                <a:gd name="T2" fmla="*/ 332 w 431"/>
                <a:gd name="T3" fmla="*/ 415 h 751"/>
                <a:gd name="T4" fmla="*/ 431 w 431"/>
                <a:gd name="T5" fmla="*/ 415 h 751"/>
                <a:gd name="T6" fmla="*/ 215 w 431"/>
                <a:gd name="T7" fmla="*/ 751 h 751"/>
                <a:gd name="T8" fmla="*/ 0 w 431"/>
                <a:gd name="T9" fmla="*/ 415 h 751"/>
                <a:gd name="T10" fmla="*/ 95 w 431"/>
                <a:gd name="T11" fmla="*/ 415 h 751"/>
                <a:gd name="T12" fmla="*/ 95 w 431"/>
                <a:gd name="T13" fmla="*/ 0 h 751"/>
                <a:gd name="T14" fmla="*/ 332 w 431"/>
                <a:gd name="T15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" h="751">
                  <a:moveTo>
                    <a:pt x="332" y="0"/>
                  </a:moveTo>
                  <a:lnTo>
                    <a:pt x="332" y="415"/>
                  </a:lnTo>
                  <a:lnTo>
                    <a:pt x="431" y="415"/>
                  </a:lnTo>
                  <a:lnTo>
                    <a:pt x="215" y="751"/>
                  </a:lnTo>
                  <a:lnTo>
                    <a:pt x="0" y="415"/>
                  </a:lnTo>
                  <a:lnTo>
                    <a:pt x="95" y="415"/>
                  </a:lnTo>
                  <a:lnTo>
                    <a:pt x="95" y="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339A82C-E2E4-E84B-8204-AEDAF4576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801" y="1436911"/>
              <a:ext cx="582467" cy="1014273"/>
            </a:xfrm>
            <a:custGeom>
              <a:avLst/>
              <a:gdLst>
                <a:gd name="T0" fmla="*/ 334 w 433"/>
                <a:gd name="T1" fmla="*/ 0 h 754"/>
                <a:gd name="T2" fmla="*/ 334 w 433"/>
                <a:gd name="T3" fmla="*/ 415 h 754"/>
                <a:gd name="T4" fmla="*/ 433 w 433"/>
                <a:gd name="T5" fmla="*/ 415 h 754"/>
                <a:gd name="T6" fmla="*/ 216 w 433"/>
                <a:gd name="T7" fmla="*/ 754 h 754"/>
                <a:gd name="T8" fmla="*/ 0 w 433"/>
                <a:gd name="T9" fmla="*/ 415 h 754"/>
                <a:gd name="T10" fmla="*/ 94 w 433"/>
                <a:gd name="T11" fmla="*/ 415 h 754"/>
                <a:gd name="T12" fmla="*/ 94 w 433"/>
                <a:gd name="T13" fmla="*/ 0 h 754"/>
                <a:gd name="T14" fmla="*/ 334 w 433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3" h="754">
                  <a:moveTo>
                    <a:pt x="334" y="0"/>
                  </a:moveTo>
                  <a:lnTo>
                    <a:pt x="334" y="415"/>
                  </a:lnTo>
                  <a:lnTo>
                    <a:pt x="433" y="415"/>
                  </a:lnTo>
                  <a:lnTo>
                    <a:pt x="216" y="754"/>
                  </a:lnTo>
                  <a:lnTo>
                    <a:pt x="0" y="415"/>
                  </a:lnTo>
                  <a:lnTo>
                    <a:pt x="94" y="415"/>
                  </a:lnTo>
                  <a:lnTo>
                    <a:pt x="94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593147F-210E-B843-8BDF-D33CE433FB09}"/>
              </a:ext>
            </a:extLst>
          </p:cNvPr>
          <p:cNvSpPr/>
          <p:nvPr/>
        </p:nvSpPr>
        <p:spPr>
          <a:xfrm>
            <a:off x="6557168" y="2283497"/>
            <a:ext cx="55690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They can make you feel sick, and unable to sleep or concentrate properly.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GB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These can accumulate and create an overall feeling of stress that we can’t blame on one thing. </a:t>
            </a:r>
          </a:p>
          <a:p>
            <a:r>
              <a:rPr lang="en-U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70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2358964" y="408124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Responses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2EB630-4B2B-B84D-8A23-84529E02309C}"/>
              </a:ext>
            </a:extLst>
          </p:cNvPr>
          <p:cNvGrpSpPr/>
          <p:nvPr/>
        </p:nvGrpSpPr>
        <p:grpSpPr>
          <a:xfrm>
            <a:off x="665728" y="1615105"/>
            <a:ext cx="5243701" cy="4725348"/>
            <a:chOff x="845837" y="1523813"/>
            <a:chExt cx="5243701" cy="472534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0F6F2D7-C470-2C46-9EB1-5D59C8732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112" y="2680873"/>
              <a:ext cx="1065426" cy="1665839"/>
            </a:xfrm>
            <a:custGeom>
              <a:avLst/>
              <a:gdLst>
                <a:gd name="T0" fmla="*/ 222 w 289"/>
                <a:gd name="T1" fmla="*/ 452 h 452"/>
                <a:gd name="T2" fmla="*/ 214 w 289"/>
                <a:gd name="T3" fmla="*/ 443 h 452"/>
                <a:gd name="T4" fmla="*/ 214 w 289"/>
                <a:gd name="T5" fmla="*/ 126 h 452"/>
                <a:gd name="T6" fmla="*/ 222 w 289"/>
                <a:gd name="T7" fmla="*/ 118 h 452"/>
                <a:gd name="T8" fmla="*/ 257 w 289"/>
                <a:gd name="T9" fmla="*/ 118 h 452"/>
                <a:gd name="T10" fmla="*/ 144 w 289"/>
                <a:gd name="T11" fmla="*/ 20 h 452"/>
                <a:gd name="T12" fmla="*/ 31 w 289"/>
                <a:gd name="T13" fmla="*/ 118 h 452"/>
                <a:gd name="T14" fmla="*/ 68 w 289"/>
                <a:gd name="T15" fmla="*/ 118 h 452"/>
                <a:gd name="T16" fmla="*/ 76 w 289"/>
                <a:gd name="T17" fmla="*/ 126 h 452"/>
                <a:gd name="T18" fmla="*/ 76 w 289"/>
                <a:gd name="T19" fmla="*/ 245 h 452"/>
                <a:gd name="T20" fmla="*/ 68 w 289"/>
                <a:gd name="T21" fmla="*/ 253 h 452"/>
                <a:gd name="T22" fmla="*/ 60 w 289"/>
                <a:gd name="T23" fmla="*/ 245 h 452"/>
                <a:gd name="T24" fmla="*/ 60 w 289"/>
                <a:gd name="T25" fmla="*/ 135 h 452"/>
                <a:gd name="T26" fmla="*/ 9 w 289"/>
                <a:gd name="T27" fmla="*/ 135 h 452"/>
                <a:gd name="T28" fmla="*/ 1 w 289"/>
                <a:gd name="T29" fmla="*/ 129 h 452"/>
                <a:gd name="T30" fmla="*/ 3 w 289"/>
                <a:gd name="T31" fmla="*/ 120 h 452"/>
                <a:gd name="T32" fmla="*/ 139 w 289"/>
                <a:gd name="T33" fmla="*/ 2 h 452"/>
                <a:gd name="T34" fmla="*/ 150 w 289"/>
                <a:gd name="T35" fmla="*/ 2 h 452"/>
                <a:gd name="T36" fmla="*/ 285 w 289"/>
                <a:gd name="T37" fmla="*/ 120 h 452"/>
                <a:gd name="T38" fmla="*/ 287 w 289"/>
                <a:gd name="T39" fmla="*/ 129 h 452"/>
                <a:gd name="T40" fmla="*/ 280 w 289"/>
                <a:gd name="T41" fmla="*/ 135 h 452"/>
                <a:gd name="T42" fmla="*/ 231 w 289"/>
                <a:gd name="T43" fmla="*/ 135 h 452"/>
                <a:gd name="T44" fmla="*/ 231 w 289"/>
                <a:gd name="T45" fmla="*/ 443 h 452"/>
                <a:gd name="T46" fmla="*/ 222 w 289"/>
                <a:gd name="T4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52">
                  <a:moveTo>
                    <a:pt x="222" y="452"/>
                  </a:moveTo>
                  <a:cubicBezTo>
                    <a:pt x="218" y="452"/>
                    <a:pt x="214" y="448"/>
                    <a:pt x="214" y="443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22"/>
                    <a:pt x="218" y="118"/>
                    <a:pt x="222" y="118"/>
                  </a:cubicBezTo>
                  <a:cubicBezTo>
                    <a:pt x="257" y="118"/>
                    <a:pt x="257" y="118"/>
                    <a:pt x="257" y="118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73" y="118"/>
                    <a:pt x="76" y="122"/>
                    <a:pt x="76" y="126"/>
                  </a:cubicBezTo>
                  <a:cubicBezTo>
                    <a:pt x="76" y="245"/>
                    <a:pt x="76" y="245"/>
                    <a:pt x="76" y="245"/>
                  </a:cubicBezTo>
                  <a:cubicBezTo>
                    <a:pt x="76" y="249"/>
                    <a:pt x="73" y="253"/>
                    <a:pt x="68" y="253"/>
                  </a:cubicBezTo>
                  <a:cubicBezTo>
                    <a:pt x="63" y="253"/>
                    <a:pt x="60" y="249"/>
                    <a:pt x="60" y="245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" y="135"/>
                    <a:pt x="2" y="133"/>
                    <a:pt x="1" y="129"/>
                  </a:cubicBezTo>
                  <a:cubicBezTo>
                    <a:pt x="0" y="126"/>
                    <a:pt x="1" y="122"/>
                    <a:pt x="3" y="12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42" y="0"/>
                    <a:pt x="146" y="0"/>
                    <a:pt x="150" y="2"/>
                  </a:cubicBezTo>
                  <a:cubicBezTo>
                    <a:pt x="285" y="120"/>
                    <a:pt x="285" y="120"/>
                    <a:pt x="285" y="120"/>
                  </a:cubicBezTo>
                  <a:cubicBezTo>
                    <a:pt x="288" y="122"/>
                    <a:pt x="289" y="126"/>
                    <a:pt x="287" y="129"/>
                  </a:cubicBezTo>
                  <a:cubicBezTo>
                    <a:pt x="286" y="133"/>
                    <a:pt x="283" y="135"/>
                    <a:pt x="280" y="135"/>
                  </a:cubicBezTo>
                  <a:cubicBezTo>
                    <a:pt x="231" y="135"/>
                    <a:pt x="231" y="135"/>
                    <a:pt x="231" y="135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8"/>
                    <a:pt x="227" y="452"/>
                    <a:pt x="222" y="4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68B5213-989B-854A-94B1-2A61E026E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37" y="3989747"/>
              <a:ext cx="1065426" cy="1665839"/>
            </a:xfrm>
            <a:custGeom>
              <a:avLst/>
              <a:gdLst>
                <a:gd name="T0" fmla="*/ 66 w 289"/>
                <a:gd name="T1" fmla="*/ 452 h 452"/>
                <a:gd name="T2" fmla="*/ 58 w 289"/>
                <a:gd name="T3" fmla="*/ 444 h 452"/>
                <a:gd name="T4" fmla="*/ 58 w 289"/>
                <a:gd name="T5" fmla="*/ 135 h 452"/>
                <a:gd name="T6" fmla="*/ 9 w 289"/>
                <a:gd name="T7" fmla="*/ 135 h 452"/>
                <a:gd name="T8" fmla="*/ 1 w 289"/>
                <a:gd name="T9" fmla="*/ 130 h 452"/>
                <a:gd name="T10" fmla="*/ 4 w 289"/>
                <a:gd name="T11" fmla="*/ 120 h 452"/>
                <a:gd name="T12" fmla="*/ 139 w 289"/>
                <a:gd name="T13" fmla="*/ 3 h 452"/>
                <a:gd name="T14" fmla="*/ 150 w 289"/>
                <a:gd name="T15" fmla="*/ 3 h 452"/>
                <a:gd name="T16" fmla="*/ 285 w 289"/>
                <a:gd name="T17" fmla="*/ 120 h 452"/>
                <a:gd name="T18" fmla="*/ 288 w 289"/>
                <a:gd name="T19" fmla="*/ 130 h 452"/>
                <a:gd name="T20" fmla="*/ 280 w 289"/>
                <a:gd name="T21" fmla="*/ 135 h 452"/>
                <a:gd name="T22" fmla="*/ 229 w 289"/>
                <a:gd name="T23" fmla="*/ 135 h 452"/>
                <a:gd name="T24" fmla="*/ 229 w 289"/>
                <a:gd name="T25" fmla="*/ 245 h 452"/>
                <a:gd name="T26" fmla="*/ 221 w 289"/>
                <a:gd name="T27" fmla="*/ 253 h 452"/>
                <a:gd name="T28" fmla="*/ 212 w 289"/>
                <a:gd name="T29" fmla="*/ 245 h 452"/>
                <a:gd name="T30" fmla="*/ 212 w 289"/>
                <a:gd name="T31" fmla="*/ 127 h 452"/>
                <a:gd name="T32" fmla="*/ 221 w 289"/>
                <a:gd name="T33" fmla="*/ 118 h 452"/>
                <a:gd name="T34" fmla="*/ 257 w 289"/>
                <a:gd name="T35" fmla="*/ 118 h 452"/>
                <a:gd name="T36" fmla="*/ 144 w 289"/>
                <a:gd name="T37" fmla="*/ 20 h 452"/>
                <a:gd name="T38" fmla="*/ 32 w 289"/>
                <a:gd name="T39" fmla="*/ 118 h 452"/>
                <a:gd name="T40" fmla="*/ 66 w 289"/>
                <a:gd name="T41" fmla="*/ 118 h 452"/>
                <a:gd name="T42" fmla="*/ 75 w 289"/>
                <a:gd name="T43" fmla="*/ 127 h 452"/>
                <a:gd name="T44" fmla="*/ 75 w 289"/>
                <a:gd name="T45" fmla="*/ 444 h 452"/>
                <a:gd name="T46" fmla="*/ 66 w 289"/>
                <a:gd name="T4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52">
                  <a:moveTo>
                    <a:pt x="66" y="452"/>
                  </a:moveTo>
                  <a:cubicBezTo>
                    <a:pt x="62" y="452"/>
                    <a:pt x="58" y="449"/>
                    <a:pt x="58" y="444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6" y="135"/>
                    <a:pt x="2" y="133"/>
                    <a:pt x="1" y="130"/>
                  </a:cubicBezTo>
                  <a:cubicBezTo>
                    <a:pt x="0" y="126"/>
                    <a:pt x="1" y="123"/>
                    <a:pt x="4" y="12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42" y="0"/>
                    <a:pt x="147" y="0"/>
                    <a:pt x="150" y="3"/>
                  </a:cubicBezTo>
                  <a:cubicBezTo>
                    <a:pt x="285" y="120"/>
                    <a:pt x="285" y="120"/>
                    <a:pt x="285" y="120"/>
                  </a:cubicBezTo>
                  <a:cubicBezTo>
                    <a:pt x="288" y="123"/>
                    <a:pt x="289" y="126"/>
                    <a:pt x="288" y="130"/>
                  </a:cubicBezTo>
                  <a:cubicBezTo>
                    <a:pt x="287" y="133"/>
                    <a:pt x="283" y="135"/>
                    <a:pt x="280" y="135"/>
                  </a:cubicBezTo>
                  <a:cubicBezTo>
                    <a:pt x="229" y="135"/>
                    <a:pt x="229" y="135"/>
                    <a:pt x="229" y="13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50"/>
                    <a:pt x="225" y="253"/>
                    <a:pt x="221" y="253"/>
                  </a:cubicBezTo>
                  <a:cubicBezTo>
                    <a:pt x="216" y="253"/>
                    <a:pt x="212" y="250"/>
                    <a:pt x="212" y="245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2"/>
                    <a:pt x="216" y="118"/>
                    <a:pt x="221" y="118"/>
                  </a:cubicBezTo>
                  <a:cubicBezTo>
                    <a:pt x="257" y="118"/>
                    <a:pt x="257" y="118"/>
                    <a:pt x="257" y="118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1" y="118"/>
                    <a:pt x="75" y="122"/>
                    <a:pt x="75" y="127"/>
                  </a:cubicBezTo>
                  <a:cubicBezTo>
                    <a:pt x="75" y="444"/>
                    <a:pt x="75" y="444"/>
                    <a:pt x="75" y="444"/>
                  </a:cubicBezTo>
                  <a:cubicBezTo>
                    <a:pt x="75" y="449"/>
                    <a:pt x="71" y="452"/>
                    <a:pt x="66" y="4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35DB23-ED4A-3640-9B54-B7707B86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446" y="5179632"/>
              <a:ext cx="232507" cy="447233"/>
            </a:xfrm>
            <a:custGeom>
              <a:avLst/>
              <a:gdLst>
                <a:gd name="T0" fmla="*/ 54 w 63"/>
                <a:gd name="T1" fmla="*/ 121 h 121"/>
                <a:gd name="T2" fmla="*/ 48 w 63"/>
                <a:gd name="T3" fmla="*/ 118 h 121"/>
                <a:gd name="T4" fmla="*/ 3 w 63"/>
                <a:gd name="T5" fmla="*/ 67 h 121"/>
                <a:gd name="T6" fmla="*/ 3 w 63"/>
                <a:gd name="T7" fmla="*/ 56 h 121"/>
                <a:gd name="T8" fmla="*/ 48 w 63"/>
                <a:gd name="T9" fmla="*/ 4 h 121"/>
                <a:gd name="T10" fmla="*/ 59 w 63"/>
                <a:gd name="T11" fmla="*/ 3 h 121"/>
                <a:gd name="T12" fmla="*/ 60 w 63"/>
                <a:gd name="T13" fmla="*/ 15 h 121"/>
                <a:gd name="T14" fmla="*/ 20 w 63"/>
                <a:gd name="T15" fmla="*/ 61 h 121"/>
                <a:gd name="T16" fmla="*/ 60 w 63"/>
                <a:gd name="T17" fmla="*/ 107 h 121"/>
                <a:gd name="T18" fmla="*/ 59 w 63"/>
                <a:gd name="T19" fmla="*/ 119 h 121"/>
                <a:gd name="T20" fmla="*/ 54 w 63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21">
                  <a:moveTo>
                    <a:pt x="54" y="121"/>
                  </a:moveTo>
                  <a:cubicBezTo>
                    <a:pt x="52" y="121"/>
                    <a:pt x="49" y="120"/>
                    <a:pt x="48" y="11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64"/>
                    <a:pt x="0" y="59"/>
                    <a:pt x="3" y="5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1" y="1"/>
                    <a:pt x="56" y="0"/>
                    <a:pt x="59" y="3"/>
                  </a:cubicBezTo>
                  <a:cubicBezTo>
                    <a:pt x="63" y="6"/>
                    <a:pt x="63" y="12"/>
                    <a:pt x="60" y="15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3" y="111"/>
                    <a:pt x="63" y="116"/>
                    <a:pt x="59" y="119"/>
                  </a:cubicBezTo>
                  <a:cubicBezTo>
                    <a:pt x="58" y="121"/>
                    <a:pt x="56" y="121"/>
                    <a:pt x="54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6C0B892-920D-B74C-9B53-AA00DD9B7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070" y="5179632"/>
              <a:ext cx="231138" cy="447233"/>
            </a:xfrm>
            <a:custGeom>
              <a:avLst/>
              <a:gdLst>
                <a:gd name="T0" fmla="*/ 54 w 63"/>
                <a:gd name="T1" fmla="*/ 121 h 121"/>
                <a:gd name="T2" fmla="*/ 47 w 63"/>
                <a:gd name="T3" fmla="*/ 118 h 121"/>
                <a:gd name="T4" fmla="*/ 2 w 63"/>
                <a:gd name="T5" fmla="*/ 67 h 121"/>
                <a:gd name="T6" fmla="*/ 2 w 63"/>
                <a:gd name="T7" fmla="*/ 56 h 121"/>
                <a:gd name="T8" fmla="*/ 47 w 63"/>
                <a:gd name="T9" fmla="*/ 4 h 121"/>
                <a:gd name="T10" fmla="*/ 59 w 63"/>
                <a:gd name="T11" fmla="*/ 3 h 121"/>
                <a:gd name="T12" fmla="*/ 60 w 63"/>
                <a:gd name="T13" fmla="*/ 15 h 121"/>
                <a:gd name="T14" fmla="*/ 20 w 63"/>
                <a:gd name="T15" fmla="*/ 61 h 121"/>
                <a:gd name="T16" fmla="*/ 60 w 63"/>
                <a:gd name="T17" fmla="*/ 107 h 121"/>
                <a:gd name="T18" fmla="*/ 59 w 63"/>
                <a:gd name="T19" fmla="*/ 119 h 121"/>
                <a:gd name="T20" fmla="*/ 54 w 63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21">
                  <a:moveTo>
                    <a:pt x="54" y="121"/>
                  </a:moveTo>
                  <a:cubicBezTo>
                    <a:pt x="51" y="121"/>
                    <a:pt x="49" y="120"/>
                    <a:pt x="47" y="11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4"/>
                    <a:pt x="0" y="59"/>
                    <a:pt x="2" y="56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50" y="1"/>
                    <a:pt x="56" y="0"/>
                    <a:pt x="59" y="3"/>
                  </a:cubicBezTo>
                  <a:cubicBezTo>
                    <a:pt x="63" y="6"/>
                    <a:pt x="63" y="12"/>
                    <a:pt x="60" y="15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3" y="111"/>
                    <a:pt x="63" y="116"/>
                    <a:pt x="59" y="119"/>
                  </a:cubicBezTo>
                  <a:cubicBezTo>
                    <a:pt x="58" y="121"/>
                    <a:pt x="56" y="121"/>
                    <a:pt x="54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846DAD6-F034-DF40-A293-48537FCAF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591" y="5179632"/>
              <a:ext cx="235242" cy="447233"/>
            </a:xfrm>
            <a:custGeom>
              <a:avLst/>
              <a:gdLst>
                <a:gd name="T0" fmla="*/ 54 w 64"/>
                <a:gd name="T1" fmla="*/ 121 h 121"/>
                <a:gd name="T2" fmla="*/ 48 w 64"/>
                <a:gd name="T3" fmla="*/ 118 h 121"/>
                <a:gd name="T4" fmla="*/ 3 w 64"/>
                <a:gd name="T5" fmla="*/ 67 h 121"/>
                <a:gd name="T6" fmla="*/ 3 w 64"/>
                <a:gd name="T7" fmla="*/ 56 h 121"/>
                <a:gd name="T8" fmla="*/ 48 w 64"/>
                <a:gd name="T9" fmla="*/ 4 h 121"/>
                <a:gd name="T10" fmla="*/ 60 w 64"/>
                <a:gd name="T11" fmla="*/ 3 h 121"/>
                <a:gd name="T12" fmla="*/ 61 w 64"/>
                <a:gd name="T13" fmla="*/ 15 h 121"/>
                <a:gd name="T14" fmla="*/ 21 w 64"/>
                <a:gd name="T15" fmla="*/ 61 h 121"/>
                <a:gd name="T16" fmla="*/ 61 w 64"/>
                <a:gd name="T17" fmla="*/ 107 h 121"/>
                <a:gd name="T18" fmla="*/ 60 w 64"/>
                <a:gd name="T19" fmla="*/ 119 h 121"/>
                <a:gd name="T20" fmla="*/ 54 w 64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21">
                  <a:moveTo>
                    <a:pt x="54" y="121"/>
                  </a:moveTo>
                  <a:cubicBezTo>
                    <a:pt x="52" y="121"/>
                    <a:pt x="50" y="120"/>
                    <a:pt x="48" y="11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64"/>
                    <a:pt x="0" y="59"/>
                    <a:pt x="3" y="5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2"/>
                    <a:pt x="61" y="15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4" y="111"/>
                    <a:pt x="63" y="116"/>
                    <a:pt x="60" y="119"/>
                  </a:cubicBezTo>
                  <a:cubicBezTo>
                    <a:pt x="58" y="121"/>
                    <a:pt x="56" y="121"/>
                    <a:pt x="54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8B45916-A8D5-E242-B5DF-A88FA680D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824" y="5179632"/>
              <a:ext cx="236609" cy="447233"/>
            </a:xfrm>
            <a:custGeom>
              <a:avLst/>
              <a:gdLst>
                <a:gd name="T0" fmla="*/ 54 w 64"/>
                <a:gd name="T1" fmla="*/ 121 h 121"/>
                <a:gd name="T2" fmla="*/ 48 w 64"/>
                <a:gd name="T3" fmla="*/ 118 h 121"/>
                <a:gd name="T4" fmla="*/ 3 w 64"/>
                <a:gd name="T5" fmla="*/ 67 h 121"/>
                <a:gd name="T6" fmla="*/ 3 w 64"/>
                <a:gd name="T7" fmla="*/ 56 h 121"/>
                <a:gd name="T8" fmla="*/ 48 w 64"/>
                <a:gd name="T9" fmla="*/ 4 h 121"/>
                <a:gd name="T10" fmla="*/ 60 w 64"/>
                <a:gd name="T11" fmla="*/ 3 h 121"/>
                <a:gd name="T12" fmla="*/ 61 w 64"/>
                <a:gd name="T13" fmla="*/ 15 h 121"/>
                <a:gd name="T14" fmla="*/ 21 w 64"/>
                <a:gd name="T15" fmla="*/ 61 h 121"/>
                <a:gd name="T16" fmla="*/ 61 w 64"/>
                <a:gd name="T17" fmla="*/ 107 h 121"/>
                <a:gd name="T18" fmla="*/ 60 w 64"/>
                <a:gd name="T19" fmla="*/ 119 h 121"/>
                <a:gd name="T20" fmla="*/ 54 w 64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21">
                  <a:moveTo>
                    <a:pt x="54" y="121"/>
                  </a:moveTo>
                  <a:cubicBezTo>
                    <a:pt x="52" y="121"/>
                    <a:pt x="50" y="120"/>
                    <a:pt x="48" y="11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64"/>
                    <a:pt x="0" y="59"/>
                    <a:pt x="3" y="5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2"/>
                    <a:pt x="61" y="15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4" y="111"/>
                    <a:pt x="63" y="116"/>
                    <a:pt x="60" y="119"/>
                  </a:cubicBezTo>
                  <a:cubicBezTo>
                    <a:pt x="58" y="121"/>
                    <a:pt x="56" y="121"/>
                    <a:pt x="54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5437338-423D-C34B-B0CB-9C9401EC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166" y="1800085"/>
              <a:ext cx="231138" cy="445864"/>
            </a:xfrm>
            <a:custGeom>
              <a:avLst/>
              <a:gdLst>
                <a:gd name="T0" fmla="*/ 9 w 63"/>
                <a:gd name="T1" fmla="*/ 121 h 121"/>
                <a:gd name="T2" fmla="*/ 4 w 63"/>
                <a:gd name="T3" fmla="*/ 119 h 121"/>
                <a:gd name="T4" fmla="*/ 3 w 63"/>
                <a:gd name="T5" fmla="*/ 107 h 121"/>
                <a:gd name="T6" fmla="*/ 43 w 63"/>
                <a:gd name="T7" fmla="*/ 61 h 121"/>
                <a:gd name="T8" fmla="*/ 3 w 63"/>
                <a:gd name="T9" fmla="*/ 15 h 121"/>
                <a:gd name="T10" fmla="*/ 4 w 63"/>
                <a:gd name="T11" fmla="*/ 3 h 121"/>
                <a:gd name="T12" fmla="*/ 16 w 63"/>
                <a:gd name="T13" fmla="*/ 4 h 121"/>
                <a:gd name="T14" fmla="*/ 60 w 63"/>
                <a:gd name="T15" fmla="*/ 56 h 121"/>
                <a:gd name="T16" fmla="*/ 60 w 63"/>
                <a:gd name="T17" fmla="*/ 67 h 121"/>
                <a:gd name="T18" fmla="*/ 16 w 63"/>
                <a:gd name="T19" fmla="*/ 118 h 121"/>
                <a:gd name="T20" fmla="*/ 9 w 63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21">
                  <a:moveTo>
                    <a:pt x="9" y="121"/>
                  </a:moveTo>
                  <a:cubicBezTo>
                    <a:pt x="7" y="121"/>
                    <a:pt x="5" y="120"/>
                    <a:pt x="4" y="119"/>
                  </a:cubicBezTo>
                  <a:cubicBezTo>
                    <a:pt x="0" y="116"/>
                    <a:pt x="0" y="111"/>
                    <a:pt x="3" y="10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6"/>
                    <a:pt x="4" y="3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3" y="59"/>
                    <a:pt x="63" y="63"/>
                    <a:pt x="60" y="6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4" y="120"/>
                    <a:pt x="12" y="121"/>
                    <a:pt x="9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6B8821F-5925-4D42-A300-7D66A90D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542" y="1800085"/>
              <a:ext cx="232507" cy="445864"/>
            </a:xfrm>
            <a:custGeom>
              <a:avLst/>
              <a:gdLst>
                <a:gd name="T0" fmla="*/ 9 w 63"/>
                <a:gd name="T1" fmla="*/ 121 h 121"/>
                <a:gd name="T2" fmla="*/ 4 w 63"/>
                <a:gd name="T3" fmla="*/ 119 h 121"/>
                <a:gd name="T4" fmla="*/ 3 w 63"/>
                <a:gd name="T5" fmla="*/ 107 h 121"/>
                <a:gd name="T6" fmla="*/ 43 w 63"/>
                <a:gd name="T7" fmla="*/ 61 h 121"/>
                <a:gd name="T8" fmla="*/ 3 w 63"/>
                <a:gd name="T9" fmla="*/ 15 h 121"/>
                <a:gd name="T10" fmla="*/ 4 w 63"/>
                <a:gd name="T11" fmla="*/ 3 h 121"/>
                <a:gd name="T12" fmla="*/ 16 w 63"/>
                <a:gd name="T13" fmla="*/ 4 h 121"/>
                <a:gd name="T14" fmla="*/ 61 w 63"/>
                <a:gd name="T15" fmla="*/ 56 h 121"/>
                <a:gd name="T16" fmla="*/ 61 w 63"/>
                <a:gd name="T17" fmla="*/ 67 h 121"/>
                <a:gd name="T18" fmla="*/ 16 w 63"/>
                <a:gd name="T19" fmla="*/ 118 h 121"/>
                <a:gd name="T20" fmla="*/ 9 w 63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21">
                  <a:moveTo>
                    <a:pt x="9" y="121"/>
                  </a:moveTo>
                  <a:cubicBezTo>
                    <a:pt x="7" y="121"/>
                    <a:pt x="6" y="120"/>
                    <a:pt x="4" y="119"/>
                  </a:cubicBezTo>
                  <a:cubicBezTo>
                    <a:pt x="0" y="116"/>
                    <a:pt x="0" y="111"/>
                    <a:pt x="3" y="10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6"/>
                    <a:pt x="4" y="3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9"/>
                    <a:pt x="63" y="63"/>
                    <a:pt x="61" y="6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4" y="120"/>
                    <a:pt x="12" y="121"/>
                    <a:pt x="9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E01998D-3A11-BB47-9E23-B1A9472F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919" y="1800085"/>
              <a:ext cx="236609" cy="445864"/>
            </a:xfrm>
            <a:custGeom>
              <a:avLst/>
              <a:gdLst>
                <a:gd name="T0" fmla="*/ 10 w 64"/>
                <a:gd name="T1" fmla="*/ 121 h 121"/>
                <a:gd name="T2" fmla="*/ 4 w 64"/>
                <a:gd name="T3" fmla="*/ 119 h 121"/>
                <a:gd name="T4" fmla="*/ 3 w 64"/>
                <a:gd name="T5" fmla="*/ 107 h 121"/>
                <a:gd name="T6" fmla="*/ 43 w 64"/>
                <a:gd name="T7" fmla="*/ 61 h 121"/>
                <a:gd name="T8" fmla="*/ 3 w 64"/>
                <a:gd name="T9" fmla="*/ 15 h 121"/>
                <a:gd name="T10" fmla="*/ 4 w 64"/>
                <a:gd name="T11" fmla="*/ 3 h 121"/>
                <a:gd name="T12" fmla="*/ 16 w 64"/>
                <a:gd name="T13" fmla="*/ 4 h 121"/>
                <a:gd name="T14" fmla="*/ 61 w 64"/>
                <a:gd name="T15" fmla="*/ 56 h 121"/>
                <a:gd name="T16" fmla="*/ 61 w 64"/>
                <a:gd name="T17" fmla="*/ 67 h 121"/>
                <a:gd name="T18" fmla="*/ 16 w 64"/>
                <a:gd name="T19" fmla="*/ 118 h 121"/>
                <a:gd name="T20" fmla="*/ 10 w 64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21">
                  <a:moveTo>
                    <a:pt x="10" y="121"/>
                  </a:moveTo>
                  <a:cubicBezTo>
                    <a:pt x="8" y="121"/>
                    <a:pt x="6" y="120"/>
                    <a:pt x="4" y="119"/>
                  </a:cubicBezTo>
                  <a:cubicBezTo>
                    <a:pt x="1" y="116"/>
                    <a:pt x="0" y="111"/>
                    <a:pt x="3" y="10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1" y="6"/>
                    <a:pt x="4" y="3"/>
                  </a:cubicBezTo>
                  <a:cubicBezTo>
                    <a:pt x="8" y="0"/>
                    <a:pt x="13" y="0"/>
                    <a:pt x="16" y="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4" y="59"/>
                    <a:pt x="64" y="63"/>
                    <a:pt x="61" y="6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4" y="120"/>
                    <a:pt x="12" y="121"/>
                    <a:pt x="10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9188A2-5048-AA4D-BB48-52E5E4F3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686" y="1800085"/>
              <a:ext cx="235242" cy="445864"/>
            </a:xfrm>
            <a:custGeom>
              <a:avLst/>
              <a:gdLst>
                <a:gd name="T0" fmla="*/ 10 w 64"/>
                <a:gd name="T1" fmla="*/ 121 h 121"/>
                <a:gd name="T2" fmla="*/ 4 w 64"/>
                <a:gd name="T3" fmla="*/ 119 h 121"/>
                <a:gd name="T4" fmla="*/ 3 w 64"/>
                <a:gd name="T5" fmla="*/ 107 h 121"/>
                <a:gd name="T6" fmla="*/ 43 w 64"/>
                <a:gd name="T7" fmla="*/ 61 h 121"/>
                <a:gd name="T8" fmla="*/ 3 w 64"/>
                <a:gd name="T9" fmla="*/ 15 h 121"/>
                <a:gd name="T10" fmla="*/ 4 w 64"/>
                <a:gd name="T11" fmla="*/ 3 h 121"/>
                <a:gd name="T12" fmla="*/ 16 w 64"/>
                <a:gd name="T13" fmla="*/ 4 h 121"/>
                <a:gd name="T14" fmla="*/ 61 w 64"/>
                <a:gd name="T15" fmla="*/ 56 h 121"/>
                <a:gd name="T16" fmla="*/ 61 w 64"/>
                <a:gd name="T17" fmla="*/ 67 h 121"/>
                <a:gd name="T18" fmla="*/ 16 w 64"/>
                <a:gd name="T19" fmla="*/ 118 h 121"/>
                <a:gd name="T20" fmla="*/ 10 w 64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21">
                  <a:moveTo>
                    <a:pt x="10" y="121"/>
                  </a:moveTo>
                  <a:cubicBezTo>
                    <a:pt x="8" y="121"/>
                    <a:pt x="6" y="120"/>
                    <a:pt x="4" y="119"/>
                  </a:cubicBezTo>
                  <a:cubicBezTo>
                    <a:pt x="1" y="116"/>
                    <a:pt x="0" y="111"/>
                    <a:pt x="3" y="10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1" y="6"/>
                    <a:pt x="4" y="3"/>
                  </a:cubicBezTo>
                  <a:cubicBezTo>
                    <a:pt x="8" y="0"/>
                    <a:pt x="13" y="0"/>
                    <a:pt x="16" y="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4" y="59"/>
                    <a:pt x="64" y="63"/>
                    <a:pt x="61" y="6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20"/>
                    <a:pt x="12" y="121"/>
                    <a:pt x="10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A57124-2BF1-E345-A739-D48AE799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25" y="1523813"/>
              <a:ext cx="2052893" cy="2476876"/>
            </a:xfrm>
            <a:custGeom>
              <a:avLst/>
              <a:gdLst>
                <a:gd name="T0" fmla="*/ 548 w 557"/>
                <a:gd name="T1" fmla="*/ 0 h 672"/>
                <a:gd name="T2" fmla="*/ 278 w 557"/>
                <a:gd name="T3" fmla="*/ 35 h 672"/>
                <a:gd name="T4" fmla="*/ 9 w 557"/>
                <a:gd name="T5" fmla="*/ 0 h 672"/>
                <a:gd name="T6" fmla="*/ 42 w 557"/>
                <a:gd name="T7" fmla="*/ 437 h 672"/>
                <a:gd name="T8" fmla="*/ 278 w 557"/>
                <a:gd name="T9" fmla="*/ 672 h 672"/>
                <a:gd name="T10" fmla="*/ 514 w 557"/>
                <a:gd name="T11" fmla="*/ 437 h 672"/>
                <a:gd name="T12" fmla="*/ 548 w 557"/>
                <a:gd name="T1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672">
                  <a:moveTo>
                    <a:pt x="548" y="0"/>
                  </a:moveTo>
                  <a:cubicBezTo>
                    <a:pt x="449" y="33"/>
                    <a:pt x="358" y="35"/>
                    <a:pt x="278" y="35"/>
                  </a:cubicBezTo>
                  <a:cubicBezTo>
                    <a:pt x="198" y="35"/>
                    <a:pt x="108" y="33"/>
                    <a:pt x="9" y="0"/>
                  </a:cubicBezTo>
                  <a:cubicBezTo>
                    <a:pt x="9" y="0"/>
                    <a:pt x="0" y="346"/>
                    <a:pt x="42" y="437"/>
                  </a:cubicBezTo>
                  <a:cubicBezTo>
                    <a:pt x="130" y="627"/>
                    <a:pt x="269" y="670"/>
                    <a:pt x="278" y="672"/>
                  </a:cubicBezTo>
                  <a:cubicBezTo>
                    <a:pt x="287" y="670"/>
                    <a:pt x="427" y="627"/>
                    <a:pt x="514" y="437"/>
                  </a:cubicBezTo>
                  <a:cubicBezTo>
                    <a:pt x="557" y="346"/>
                    <a:pt x="548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449AEE-8364-E148-8286-B22DC7BE1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15" y="2084563"/>
              <a:ext cx="559383" cy="206520"/>
            </a:xfrm>
            <a:custGeom>
              <a:avLst/>
              <a:gdLst>
                <a:gd name="T0" fmla="*/ 142 w 152"/>
                <a:gd name="T1" fmla="*/ 55 h 56"/>
                <a:gd name="T2" fmla="*/ 134 w 152"/>
                <a:gd name="T3" fmla="*/ 51 h 56"/>
                <a:gd name="T4" fmla="*/ 76 w 152"/>
                <a:gd name="T5" fmla="*/ 17 h 56"/>
                <a:gd name="T6" fmla="*/ 17 w 152"/>
                <a:gd name="T7" fmla="*/ 51 h 56"/>
                <a:gd name="T8" fmla="*/ 6 w 152"/>
                <a:gd name="T9" fmla="*/ 54 h 56"/>
                <a:gd name="T10" fmla="*/ 3 w 152"/>
                <a:gd name="T11" fmla="*/ 42 h 56"/>
                <a:gd name="T12" fmla="*/ 76 w 152"/>
                <a:gd name="T13" fmla="*/ 0 h 56"/>
                <a:gd name="T14" fmla="*/ 149 w 152"/>
                <a:gd name="T15" fmla="*/ 42 h 56"/>
                <a:gd name="T16" fmla="*/ 146 w 152"/>
                <a:gd name="T17" fmla="*/ 54 h 56"/>
                <a:gd name="T18" fmla="*/ 142 w 152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56">
                  <a:moveTo>
                    <a:pt x="142" y="55"/>
                  </a:moveTo>
                  <a:cubicBezTo>
                    <a:pt x="139" y="55"/>
                    <a:pt x="136" y="54"/>
                    <a:pt x="134" y="51"/>
                  </a:cubicBezTo>
                  <a:cubicBezTo>
                    <a:pt x="123" y="30"/>
                    <a:pt x="100" y="17"/>
                    <a:pt x="76" y="17"/>
                  </a:cubicBezTo>
                  <a:cubicBezTo>
                    <a:pt x="52" y="17"/>
                    <a:pt x="30" y="30"/>
                    <a:pt x="17" y="51"/>
                  </a:cubicBezTo>
                  <a:cubicBezTo>
                    <a:pt x="15" y="55"/>
                    <a:pt x="10" y="56"/>
                    <a:pt x="6" y="54"/>
                  </a:cubicBezTo>
                  <a:cubicBezTo>
                    <a:pt x="2" y="52"/>
                    <a:pt x="0" y="46"/>
                    <a:pt x="3" y="42"/>
                  </a:cubicBezTo>
                  <a:cubicBezTo>
                    <a:pt x="18" y="16"/>
                    <a:pt x="46" y="0"/>
                    <a:pt x="76" y="0"/>
                  </a:cubicBezTo>
                  <a:cubicBezTo>
                    <a:pt x="106" y="0"/>
                    <a:pt x="134" y="16"/>
                    <a:pt x="149" y="42"/>
                  </a:cubicBezTo>
                  <a:cubicBezTo>
                    <a:pt x="152" y="46"/>
                    <a:pt x="150" y="52"/>
                    <a:pt x="146" y="54"/>
                  </a:cubicBezTo>
                  <a:cubicBezTo>
                    <a:pt x="145" y="55"/>
                    <a:pt x="143" y="55"/>
                    <a:pt x="142" y="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2C09F81-CC0D-E348-B13F-B188BEF48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579" y="2084563"/>
              <a:ext cx="556647" cy="206520"/>
            </a:xfrm>
            <a:custGeom>
              <a:avLst/>
              <a:gdLst>
                <a:gd name="T0" fmla="*/ 142 w 151"/>
                <a:gd name="T1" fmla="*/ 55 h 56"/>
                <a:gd name="T2" fmla="*/ 134 w 151"/>
                <a:gd name="T3" fmla="*/ 51 h 56"/>
                <a:gd name="T4" fmla="*/ 76 w 151"/>
                <a:gd name="T5" fmla="*/ 17 h 56"/>
                <a:gd name="T6" fmla="*/ 17 w 151"/>
                <a:gd name="T7" fmla="*/ 51 h 56"/>
                <a:gd name="T8" fmla="*/ 6 w 151"/>
                <a:gd name="T9" fmla="*/ 54 h 56"/>
                <a:gd name="T10" fmla="*/ 2 w 151"/>
                <a:gd name="T11" fmla="*/ 42 h 56"/>
                <a:gd name="T12" fmla="*/ 76 w 151"/>
                <a:gd name="T13" fmla="*/ 0 h 56"/>
                <a:gd name="T14" fmla="*/ 149 w 151"/>
                <a:gd name="T15" fmla="*/ 42 h 56"/>
                <a:gd name="T16" fmla="*/ 146 w 151"/>
                <a:gd name="T17" fmla="*/ 54 h 56"/>
                <a:gd name="T18" fmla="*/ 142 w 151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56">
                  <a:moveTo>
                    <a:pt x="142" y="55"/>
                  </a:moveTo>
                  <a:cubicBezTo>
                    <a:pt x="139" y="55"/>
                    <a:pt x="136" y="54"/>
                    <a:pt x="134" y="51"/>
                  </a:cubicBezTo>
                  <a:cubicBezTo>
                    <a:pt x="122" y="30"/>
                    <a:pt x="100" y="17"/>
                    <a:pt x="76" y="17"/>
                  </a:cubicBezTo>
                  <a:cubicBezTo>
                    <a:pt x="51" y="17"/>
                    <a:pt x="29" y="30"/>
                    <a:pt x="17" y="51"/>
                  </a:cubicBezTo>
                  <a:cubicBezTo>
                    <a:pt x="15" y="55"/>
                    <a:pt x="10" y="56"/>
                    <a:pt x="6" y="54"/>
                  </a:cubicBezTo>
                  <a:cubicBezTo>
                    <a:pt x="2" y="52"/>
                    <a:pt x="0" y="46"/>
                    <a:pt x="2" y="42"/>
                  </a:cubicBezTo>
                  <a:cubicBezTo>
                    <a:pt x="18" y="16"/>
                    <a:pt x="46" y="0"/>
                    <a:pt x="76" y="0"/>
                  </a:cubicBezTo>
                  <a:cubicBezTo>
                    <a:pt x="106" y="0"/>
                    <a:pt x="134" y="16"/>
                    <a:pt x="149" y="42"/>
                  </a:cubicBezTo>
                  <a:cubicBezTo>
                    <a:pt x="151" y="46"/>
                    <a:pt x="150" y="52"/>
                    <a:pt x="146" y="54"/>
                  </a:cubicBezTo>
                  <a:cubicBezTo>
                    <a:pt x="144" y="55"/>
                    <a:pt x="143" y="55"/>
                    <a:pt x="142" y="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7F1AE8-B165-3340-ABCC-919F3469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398" y="3160931"/>
              <a:ext cx="1051749" cy="363804"/>
            </a:xfrm>
            <a:custGeom>
              <a:avLst/>
              <a:gdLst>
                <a:gd name="T0" fmla="*/ 285 w 285"/>
                <a:gd name="T1" fmla="*/ 0 h 99"/>
                <a:gd name="T2" fmla="*/ 142 w 285"/>
                <a:gd name="T3" fmla="*/ 99 h 99"/>
                <a:gd name="T4" fmla="*/ 0 w 285"/>
                <a:gd name="T5" fmla="*/ 0 h 99"/>
                <a:gd name="T6" fmla="*/ 285 w 285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99">
                  <a:moveTo>
                    <a:pt x="285" y="0"/>
                  </a:moveTo>
                  <a:cubicBezTo>
                    <a:pt x="285" y="55"/>
                    <a:pt x="221" y="99"/>
                    <a:pt x="142" y="99"/>
                  </a:cubicBezTo>
                  <a:cubicBezTo>
                    <a:pt x="64" y="99"/>
                    <a:pt x="0" y="55"/>
                    <a:pt x="0" y="0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C5301A-2E05-1C4D-87A4-CF4C87A5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441" y="3772285"/>
              <a:ext cx="2056997" cy="2476876"/>
            </a:xfrm>
            <a:custGeom>
              <a:avLst/>
              <a:gdLst>
                <a:gd name="T0" fmla="*/ 548 w 558"/>
                <a:gd name="T1" fmla="*/ 0 h 672"/>
                <a:gd name="T2" fmla="*/ 279 w 558"/>
                <a:gd name="T3" fmla="*/ 35 h 672"/>
                <a:gd name="T4" fmla="*/ 9 w 558"/>
                <a:gd name="T5" fmla="*/ 0 h 672"/>
                <a:gd name="T6" fmla="*/ 43 w 558"/>
                <a:gd name="T7" fmla="*/ 437 h 672"/>
                <a:gd name="T8" fmla="*/ 279 w 558"/>
                <a:gd name="T9" fmla="*/ 672 h 672"/>
                <a:gd name="T10" fmla="*/ 515 w 558"/>
                <a:gd name="T11" fmla="*/ 437 h 672"/>
                <a:gd name="T12" fmla="*/ 548 w 558"/>
                <a:gd name="T1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672">
                  <a:moveTo>
                    <a:pt x="548" y="0"/>
                  </a:moveTo>
                  <a:cubicBezTo>
                    <a:pt x="449" y="32"/>
                    <a:pt x="359" y="35"/>
                    <a:pt x="279" y="35"/>
                  </a:cubicBezTo>
                  <a:cubicBezTo>
                    <a:pt x="199" y="35"/>
                    <a:pt x="108" y="32"/>
                    <a:pt x="9" y="0"/>
                  </a:cubicBezTo>
                  <a:cubicBezTo>
                    <a:pt x="9" y="0"/>
                    <a:pt x="0" y="345"/>
                    <a:pt x="43" y="437"/>
                  </a:cubicBezTo>
                  <a:cubicBezTo>
                    <a:pt x="130" y="626"/>
                    <a:pt x="270" y="669"/>
                    <a:pt x="279" y="672"/>
                  </a:cubicBezTo>
                  <a:cubicBezTo>
                    <a:pt x="288" y="669"/>
                    <a:pt x="428" y="626"/>
                    <a:pt x="515" y="437"/>
                  </a:cubicBezTo>
                  <a:cubicBezTo>
                    <a:pt x="558" y="345"/>
                    <a:pt x="548" y="0"/>
                    <a:pt x="54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8493F91-251A-AB48-80DE-2E1A4001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728" y="4409626"/>
              <a:ext cx="623664" cy="343288"/>
            </a:xfrm>
            <a:custGeom>
              <a:avLst/>
              <a:gdLst>
                <a:gd name="T0" fmla="*/ 85 w 169"/>
                <a:gd name="T1" fmla="*/ 93 h 93"/>
                <a:gd name="T2" fmla="*/ 0 w 169"/>
                <a:gd name="T3" fmla="*/ 8 h 93"/>
                <a:gd name="T4" fmla="*/ 9 w 169"/>
                <a:gd name="T5" fmla="*/ 0 h 93"/>
                <a:gd name="T6" fmla="*/ 17 w 169"/>
                <a:gd name="T7" fmla="*/ 8 h 93"/>
                <a:gd name="T8" fmla="*/ 85 w 169"/>
                <a:gd name="T9" fmla="*/ 76 h 93"/>
                <a:gd name="T10" fmla="*/ 152 w 169"/>
                <a:gd name="T11" fmla="*/ 8 h 93"/>
                <a:gd name="T12" fmla="*/ 161 w 169"/>
                <a:gd name="T13" fmla="*/ 0 h 93"/>
                <a:gd name="T14" fmla="*/ 169 w 169"/>
                <a:gd name="T15" fmla="*/ 8 h 93"/>
                <a:gd name="T16" fmla="*/ 85 w 169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93">
                  <a:moveTo>
                    <a:pt x="85" y="93"/>
                  </a:moveTo>
                  <a:cubicBezTo>
                    <a:pt x="38" y="93"/>
                    <a:pt x="0" y="55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45"/>
                    <a:pt x="47" y="76"/>
                    <a:pt x="85" y="76"/>
                  </a:cubicBezTo>
                  <a:cubicBezTo>
                    <a:pt x="122" y="76"/>
                    <a:pt x="152" y="45"/>
                    <a:pt x="152" y="8"/>
                  </a:cubicBezTo>
                  <a:cubicBezTo>
                    <a:pt x="152" y="3"/>
                    <a:pt x="156" y="0"/>
                    <a:pt x="161" y="0"/>
                  </a:cubicBezTo>
                  <a:cubicBezTo>
                    <a:pt x="166" y="0"/>
                    <a:pt x="169" y="3"/>
                    <a:pt x="169" y="8"/>
                  </a:cubicBezTo>
                  <a:cubicBezTo>
                    <a:pt x="169" y="55"/>
                    <a:pt x="131" y="93"/>
                    <a:pt x="85" y="9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FEBB866-B0C7-4941-9DB0-9DF55998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385" y="4409626"/>
              <a:ext cx="627767" cy="343288"/>
            </a:xfrm>
            <a:custGeom>
              <a:avLst/>
              <a:gdLst>
                <a:gd name="T0" fmla="*/ 85 w 170"/>
                <a:gd name="T1" fmla="*/ 93 h 93"/>
                <a:gd name="T2" fmla="*/ 0 w 170"/>
                <a:gd name="T3" fmla="*/ 8 h 93"/>
                <a:gd name="T4" fmla="*/ 9 w 170"/>
                <a:gd name="T5" fmla="*/ 0 h 93"/>
                <a:gd name="T6" fmla="*/ 17 w 170"/>
                <a:gd name="T7" fmla="*/ 8 h 93"/>
                <a:gd name="T8" fmla="*/ 85 w 170"/>
                <a:gd name="T9" fmla="*/ 76 h 93"/>
                <a:gd name="T10" fmla="*/ 153 w 170"/>
                <a:gd name="T11" fmla="*/ 8 h 93"/>
                <a:gd name="T12" fmla="*/ 161 w 170"/>
                <a:gd name="T13" fmla="*/ 0 h 93"/>
                <a:gd name="T14" fmla="*/ 170 w 170"/>
                <a:gd name="T15" fmla="*/ 8 h 93"/>
                <a:gd name="T16" fmla="*/ 85 w 170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93">
                  <a:moveTo>
                    <a:pt x="85" y="93"/>
                  </a:moveTo>
                  <a:cubicBezTo>
                    <a:pt x="38" y="93"/>
                    <a:pt x="0" y="55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7" y="3"/>
                    <a:pt x="17" y="8"/>
                  </a:cubicBezTo>
                  <a:cubicBezTo>
                    <a:pt x="17" y="45"/>
                    <a:pt x="48" y="76"/>
                    <a:pt x="85" y="76"/>
                  </a:cubicBezTo>
                  <a:cubicBezTo>
                    <a:pt x="122" y="76"/>
                    <a:pt x="153" y="45"/>
                    <a:pt x="153" y="8"/>
                  </a:cubicBezTo>
                  <a:cubicBezTo>
                    <a:pt x="153" y="3"/>
                    <a:pt x="156" y="0"/>
                    <a:pt x="161" y="0"/>
                  </a:cubicBezTo>
                  <a:cubicBezTo>
                    <a:pt x="166" y="0"/>
                    <a:pt x="170" y="3"/>
                    <a:pt x="170" y="8"/>
                  </a:cubicBezTo>
                  <a:cubicBezTo>
                    <a:pt x="170" y="55"/>
                    <a:pt x="132" y="93"/>
                    <a:pt x="85" y="9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AAB665-ADC6-4B47-B2F2-588EE1CCA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292" y="5312298"/>
              <a:ext cx="1113295" cy="399363"/>
            </a:xfrm>
            <a:custGeom>
              <a:avLst/>
              <a:gdLst>
                <a:gd name="T0" fmla="*/ 302 w 302"/>
                <a:gd name="T1" fmla="*/ 108 h 108"/>
                <a:gd name="T2" fmla="*/ 285 w 302"/>
                <a:gd name="T3" fmla="*/ 108 h 108"/>
                <a:gd name="T4" fmla="*/ 151 w 302"/>
                <a:gd name="T5" fmla="*/ 17 h 108"/>
                <a:gd name="T6" fmla="*/ 17 w 302"/>
                <a:gd name="T7" fmla="*/ 108 h 108"/>
                <a:gd name="T8" fmla="*/ 0 w 302"/>
                <a:gd name="T9" fmla="*/ 108 h 108"/>
                <a:gd name="T10" fmla="*/ 151 w 302"/>
                <a:gd name="T11" fmla="*/ 0 h 108"/>
                <a:gd name="T12" fmla="*/ 302 w 302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8">
                  <a:moveTo>
                    <a:pt x="302" y="108"/>
                  </a:moveTo>
                  <a:cubicBezTo>
                    <a:pt x="285" y="108"/>
                    <a:pt x="285" y="108"/>
                    <a:pt x="285" y="108"/>
                  </a:cubicBezTo>
                  <a:cubicBezTo>
                    <a:pt x="285" y="58"/>
                    <a:pt x="225" y="17"/>
                    <a:pt x="151" y="17"/>
                  </a:cubicBezTo>
                  <a:cubicBezTo>
                    <a:pt x="77" y="17"/>
                    <a:pt x="17" y="58"/>
                    <a:pt x="17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8"/>
                    <a:pt x="68" y="0"/>
                    <a:pt x="151" y="0"/>
                  </a:cubicBezTo>
                  <a:cubicBezTo>
                    <a:pt x="234" y="0"/>
                    <a:pt x="302" y="48"/>
                    <a:pt x="302" y="10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19DF606-BC22-2648-ACA5-509B0568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083" y="3134944"/>
              <a:ext cx="2104866" cy="2649204"/>
            </a:xfrm>
            <a:custGeom>
              <a:avLst/>
              <a:gdLst>
                <a:gd name="T0" fmla="*/ 1539 w 1539"/>
                <a:gd name="T1" fmla="*/ 0 h 1937"/>
                <a:gd name="T2" fmla="*/ 167 w 1539"/>
                <a:gd name="T3" fmla="*/ 1536 h 1937"/>
                <a:gd name="T4" fmla="*/ 78 w 1539"/>
                <a:gd name="T5" fmla="*/ 1455 h 1937"/>
                <a:gd name="T6" fmla="*/ 0 w 1539"/>
                <a:gd name="T7" fmla="*/ 1937 h 1937"/>
                <a:gd name="T8" fmla="*/ 469 w 1539"/>
                <a:gd name="T9" fmla="*/ 1805 h 1937"/>
                <a:gd name="T10" fmla="*/ 382 w 1539"/>
                <a:gd name="T11" fmla="*/ 1727 h 1937"/>
                <a:gd name="T12" fmla="*/ 1490 w 1539"/>
                <a:gd name="T13" fmla="*/ 488 h 1937"/>
                <a:gd name="T14" fmla="*/ 1539 w 1539"/>
                <a:gd name="T15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9" h="1937">
                  <a:moveTo>
                    <a:pt x="1539" y="0"/>
                  </a:moveTo>
                  <a:lnTo>
                    <a:pt x="167" y="1536"/>
                  </a:lnTo>
                  <a:lnTo>
                    <a:pt x="78" y="1455"/>
                  </a:lnTo>
                  <a:lnTo>
                    <a:pt x="0" y="1937"/>
                  </a:lnTo>
                  <a:lnTo>
                    <a:pt x="469" y="1805"/>
                  </a:lnTo>
                  <a:lnTo>
                    <a:pt x="382" y="1727"/>
                  </a:lnTo>
                  <a:lnTo>
                    <a:pt x="1490" y="488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D1E8AB-7190-FE4C-9CD5-4CFC0500F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201" y="1808292"/>
              <a:ext cx="2104866" cy="2660146"/>
            </a:xfrm>
            <a:custGeom>
              <a:avLst/>
              <a:gdLst>
                <a:gd name="T0" fmla="*/ 10 w 1539"/>
                <a:gd name="T1" fmla="*/ 1498 h 1945"/>
                <a:gd name="T2" fmla="*/ 1159 w 1539"/>
                <a:gd name="T3" fmla="*/ 210 h 1945"/>
                <a:gd name="T4" fmla="*/ 1070 w 1539"/>
                <a:gd name="T5" fmla="*/ 132 h 1945"/>
                <a:gd name="T6" fmla="*/ 1539 w 1539"/>
                <a:gd name="T7" fmla="*/ 0 h 1945"/>
                <a:gd name="T8" fmla="*/ 1461 w 1539"/>
                <a:gd name="T9" fmla="*/ 479 h 1945"/>
                <a:gd name="T10" fmla="*/ 1374 w 1539"/>
                <a:gd name="T11" fmla="*/ 404 h 1945"/>
                <a:gd name="T12" fmla="*/ 0 w 1539"/>
                <a:gd name="T13" fmla="*/ 1945 h 1945"/>
                <a:gd name="T14" fmla="*/ 10 w 1539"/>
                <a:gd name="T15" fmla="*/ 1498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9" h="1945">
                  <a:moveTo>
                    <a:pt x="10" y="1498"/>
                  </a:moveTo>
                  <a:lnTo>
                    <a:pt x="1159" y="210"/>
                  </a:lnTo>
                  <a:lnTo>
                    <a:pt x="1070" y="132"/>
                  </a:lnTo>
                  <a:lnTo>
                    <a:pt x="1539" y="0"/>
                  </a:lnTo>
                  <a:lnTo>
                    <a:pt x="1461" y="479"/>
                  </a:lnTo>
                  <a:lnTo>
                    <a:pt x="1374" y="404"/>
                  </a:lnTo>
                  <a:lnTo>
                    <a:pt x="0" y="1945"/>
                  </a:lnTo>
                  <a:lnTo>
                    <a:pt x="10" y="14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FA038AE-626B-5F42-BB03-8F0B510FC9C3}"/>
              </a:ext>
            </a:extLst>
          </p:cNvPr>
          <p:cNvGrpSpPr/>
          <p:nvPr/>
        </p:nvGrpSpPr>
        <p:grpSpPr>
          <a:xfrm>
            <a:off x="7466312" y="2125707"/>
            <a:ext cx="2550930" cy="1319592"/>
            <a:chOff x="6249205" y="2020265"/>
            <a:chExt cx="2198178" cy="131959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9CB10E9-71B8-C243-95CB-5B9BB1FAC105}"/>
                </a:ext>
              </a:extLst>
            </p:cNvPr>
            <p:cNvSpPr/>
            <p:nvPr/>
          </p:nvSpPr>
          <p:spPr>
            <a:xfrm>
              <a:off x="6595345" y="2020265"/>
              <a:ext cx="1852038" cy="1319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200" dirty="0">
                  <a:latin typeface="Source Sans Pro Light" panose="020B0403030403020204" pitchFamily="34" charset="0"/>
                </a:rPr>
                <a:t>Behavioral</a:t>
              </a:r>
              <a:endParaRPr lang="en-US" sz="320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Shape 2767">
              <a:extLst>
                <a:ext uri="{FF2B5EF4-FFF2-40B4-BE49-F238E27FC236}">
                  <a16:creationId xmlns:a16="http://schemas.microsoft.com/office/drawing/2014/main" id="{C78CA5B3-07D2-0948-B700-A61776B405E4}"/>
                </a:ext>
              </a:extLst>
            </p:cNvPr>
            <p:cNvSpPr/>
            <p:nvPr/>
          </p:nvSpPr>
          <p:spPr>
            <a:xfrm>
              <a:off x="6249205" y="226480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E8C765D-729B-0E4F-98A3-19FDFE9DB652}"/>
              </a:ext>
            </a:extLst>
          </p:cNvPr>
          <p:cNvGrpSpPr/>
          <p:nvPr/>
        </p:nvGrpSpPr>
        <p:grpSpPr>
          <a:xfrm>
            <a:off x="7463528" y="4307055"/>
            <a:ext cx="2467335" cy="1219137"/>
            <a:chOff x="6249205" y="2990740"/>
            <a:chExt cx="2126143" cy="13195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F3B15E-CB50-E14B-9E11-9EEF7081EC26}"/>
                </a:ext>
              </a:extLst>
            </p:cNvPr>
            <p:cNvSpPr/>
            <p:nvPr/>
          </p:nvSpPr>
          <p:spPr>
            <a:xfrm>
              <a:off x="6597891" y="2990740"/>
              <a:ext cx="1777457" cy="1319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200" dirty="0">
                  <a:latin typeface="Source Sans Pro Light" panose="020B0403030403020204" pitchFamily="34" charset="0"/>
                </a:rPr>
                <a:t>Emotional</a:t>
              </a:r>
              <a:endParaRPr lang="en-US" sz="320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Shape 2763">
              <a:extLst>
                <a:ext uri="{FF2B5EF4-FFF2-40B4-BE49-F238E27FC236}">
                  <a16:creationId xmlns:a16="http://schemas.microsoft.com/office/drawing/2014/main" id="{05898246-FB64-A54D-9F89-6C5D9322446D}"/>
                </a:ext>
              </a:extLst>
            </p:cNvPr>
            <p:cNvSpPr/>
            <p:nvPr/>
          </p:nvSpPr>
          <p:spPr>
            <a:xfrm>
              <a:off x="6249205" y="327282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30F1F42-AC06-3F47-B6D2-EC167F99E9A3}"/>
              </a:ext>
            </a:extLst>
          </p:cNvPr>
          <p:cNvGrpSpPr/>
          <p:nvPr/>
        </p:nvGrpSpPr>
        <p:grpSpPr>
          <a:xfrm>
            <a:off x="7463530" y="2793413"/>
            <a:ext cx="2553712" cy="679417"/>
            <a:chOff x="6244185" y="3872013"/>
            <a:chExt cx="2200575" cy="67941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BB9B28-9425-DF45-8815-25F639B80E52}"/>
                </a:ext>
              </a:extLst>
            </p:cNvPr>
            <p:cNvSpPr/>
            <p:nvPr/>
          </p:nvSpPr>
          <p:spPr>
            <a:xfrm>
              <a:off x="6592871" y="3872013"/>
              <a:ext cx="1851889" cy="679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200" dirty="0">
                  <a:latin typeface="Source Sans Pro Light" panose="020B0403030403020204" pitchFamily="34" charset="0"/>
                </a:rPr>
                <a:t>Cognitive</a:t>
              </a:r>
              <a:endParaRPr lang="en-US" sz="320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Shape 2616">
              <a:extLst>
                <a:ext uri="{FF2B5EF4-FFF2-40B4-BE49-F238E27FC236}">
                  <a16:creationId xmlns:a16="http://schemas.microsoft.com/office/drawing/2014/main" id="{DF9EDC5C-73F8-854D-87A9-E68B8BD973A6}"/>
                </a:ext>
              </a:extLst>
            </p:cNvPr>
            <p:cNvSpPr/>
            <p:nvPr/>
          </p:nvSpPr>
          <p:spPr>
            <a:xfrm>
              <a:off x="6244185" y="4084724"/>
              <a:ext cx="279328" cy="25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3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10"/>
                    <a:pt x="6113" y="10507"/>
                    <a:pt x="5698" y="9969"/>
                  </a:cubicBezTo>
                  <a:cubicBezTo>
                    <a:pt x="5646" y="9902"/>
                    <a:pt x="5599" y="9842"/>
                    <a:pt x="5562" y="9786"/>
                  </a:cubicBezTo>
                  <a:cubicBezTo>
                    <a:pt x="5550" y="9769"/>
                    <a:pt x="5538" y="9752"/>
                    <a:pt x="5526" y="9735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2"/>
                  </a:cubicBezTo>
                  <a:cubicBezTo>
                    <a:pt x="5249" y="6721"/>
                    <a:pt x="4603" y="5151"/>
                    <a:pt x="5035" y="3988"/>
                  </a:cubicBezTo>
                  <a:cubicBezTo>
                    <a:pt x="5619" y="2411"/>
                    <a:pt x="6140" y="2099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2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4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6"/>
                  </a:cubicBezTo>
                  <a:cubicBezTo>
                    <a:pt x="11091" y="9842"/>
                    <a:pt x="11044" y="9902"/>
                    <a:pt x="10992" y="9969"/>
                  </a:cubicBezTo>
                  <a:cubicBezTo>
                    <a:pt x="10578" y="10507"/>
                    <a:pt x="9806" y="11510"/>
                    <a:pt x="9806" y="13567"/>
                  </a:cubicBezTo>
                  <a:cubicBezTo>
                    <a:pt x="9806" y="15972"/>
                    <a:pt x="11535" y="17087"/>
                    <a:pt x="12500" y="17361"/>
                  </a:cubicBezTo>
                  <a:cubicBezTo>
                    <a:pt x="13925" y="17916"/>
                    <a:pt x="15432" y="18665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40"/>
                    <a:pt x="12999" y="4821"/>
                    <a:pt x="12211" y="2789"/>
                  </a:cubicBezTo>
                  <a:cubicBezTo>
                    <a:pt x="11716" y="1514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7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7"/>
                    <a:pt x="12782" y="16326"/>
                  </a:cubicBezTo>
                  <a:moveTo>
                    <a:pt x="18035" y="15774"/>
                  </a:moveTo>
                  <a:cubicBezTo>
                    <a:pt x="18035" y="15774"/>
                    <a:pt x="16217" y="15312"/>
                    <a:pt x="16217" y="13291"/>
                  </a:cubicBezTo>
                  <a:cubicBezTo>
                    <a:pt x="16217" y="11515"/>
                    <a:pt x="17087" y="10890"/>
                    <a:pt x="17376" y="10458"/>
                  </a:cubicBezTo>
                  <a:cubicBezTo>
                    <a:pt x="17376" y="10458"/>
                    <a:pt x="17968" y="9906"/>
                    <a:pt x="17572" y="8122"/>
                  </a:cubicBezTo>
                  <a:cubicBezTo>
                    <a:pt x="18232" y="7146"/>
                    <a:pt x="18387" y="5419"/>
                    <a:pt x="17669" y="3590"/>
                  </a:cubicBezTo>
                  <a:cubicBezTo>
                    <a:pt x="17218" y="2442"/>
                    <a:pt x="16666" y="1814"/>
                    <a:pt x="16059" y="1449"/>
                  </a:cubicBezTo>
                  <a:cubicBezTo>
                    <a:pt x="15612" y="1180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4"/>
                  </a:cubicBezTo>
                  <a:cubicBezTo>
                    <a:pt x="12878" y="1781"/>
                    <a:pt x="12997" y="2064"/>
                    <a:pt x="13115" y="2366"/>
                  </a:cubicBezTo>
                  <a:cubicBezTo>
                    <a:pt x="13131" y="2409"/>
                    <a:pt x="13143" y="2453"/>
                    <a:pt x="13159" y="2496"/>
                  </a:cubicBezTo>
                  <a:cubicBezTo>
                    <a:pt x="13436" y="2360"/>
                    <a:pt x="13994" y="2160"/>
                    <a:pt x="14614" y="2160"/>
                  </a:cubicBezTo>
                  <a:cubicBezTo>
                    <a:pt x="15001" y="2160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9"/>
                  </a:cubicBezTo>
                  <a:cubicBezTo>
                    <a:pt x="17366" y="5541"/>
                    <a:pt x="17207" y="6853"/>
                    <a:pt x="16784" y="7478"/>
                  </a:cubicBezTo>
                  <a:cubicBezTo>
                    <a:pt x="16610" y="7736"/>
                    <a:pt x="16549" y="8067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4"/>
                    <a:pt x="16607" y="9786"/>
                    <a:pt x="16584" y="9820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8"/>
                    <a:pt x="15236" y="11419"/>
                    <a:pt x="15236" y="13291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7"/>
                    <a:pt x="20311" y="17926"/>
                    <a:pt x="20570" y="19440"/>
                  </a:cubicBezTo>
                  <a:lnTo>
                    <a:pt x="17464" y="19440"/>
                  </a:lnTo>
                  <a:cubicBezTo>
                    <a:pt x="17553" y="19773"/>
                    <a:pt x="17615" y="20132"/>
                    <a:pt x="17645" y="20520"/>
                  </a:cubicBezTo>
                  <a:lnTo>
                    <a:pt x="21152" y="20520"/>
                  </a:lnTo>
                  <a:cubicBezTo>
                    <a:pt x="21600" y="20520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4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DBB1E1-7233-DB47-955F-A8D1DAD67C15}"/>
              </a:ext>
            </a:extLst>
          </p:cNvPr>
          <p:cNvGrpSpPr/>
          <p:nvPr/>
        </p:nvGrpSpPr>
        <p:grpSpPr>
          <a:xfrm>
            <a:off x="7463528" y="3531968"/>
            <a:ext cx="2670170" cy="679417"/>
            <a:chOff x="6247357" y="4741581"/>
            <a:chExt cx="2300929" cy="67941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05159D3-0EDF-B848-B580-38392CE5A6E2}"/>
                </a:ext>
              </a:extLst>
            </p:cNvPr>
            <p:cNvSpPr/>
            <p:nvPr/>
          </p:nvSpPr>
          <p:spPr>
            <a:xfrm>
              <a:off x="6593853" y="4741581"/>
              <a:ext cx="1954433" cy="679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200" dirty="0">
                  <a:latin typeface="Source Sans Pro Light" panose="020B0403030403020204" pitchFamily="34" charset="0"/>
                </a:rPr>
                <a:t>Biochemical</a:t>
              </a:r>
              <a:endParaRPr lang="en-US" sz="320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Shape 2754">
              <a:extLst>
                <a:ext uri="{FF2B5EF4-FFF2-40B4-BE49-F238E27FC236}">
                  <a16:creationId xmlns:a16="http://schemas.microsoft.com/office/drawing/2014/main" id="{BA33651F-7661-824E-A982-0591FCC8A303}"/>
                </a:ext>
              </a:extLst>
            </p:cNvPr>
            <p:cNvSpPr/>
            <p:nvPr/>
          </p:nvSpPr>
          <p:spPr>
            <a:xfrm>
              <a:off x="6247357" y="5013422"/>
              <a:ext cx="253935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30C4DF-0241-6E40-A3CC-25A5891CBF82}"/>
              </a:ext>
            </a:extLst>
          </p:cNvPr>
          <p:cNvGrpSpPr/>
          <p:nvPr/>
        </p:nvGrpSpPr>
        <p:grpSpPr>
          <a:xfrm>
            <a:off x="7466310" y="5008388"/>
            <a:ext cx="2864228" cy="679417"/>
            <a:chOff x="6249206" y="2150895"/>
            <a:chExt cx="2468153" cy="6794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8D2DA2-CA4E-D049-B93E-196E7136CCBB}"/>
                </a:ext>
              </a:extLst>
            </p:cNvPr>
            <p:cNvSpPr/>
            <p:nvPr/>
          </p:nvSpPr>
          <p:spPr>
            <a:xfrm>
              <a:off x="6595345" y="2150895"/>
              <a:ext cx="2122014" cy="679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200" dirty="0">
                  <a:latin typeface="Source Sans Pro Light" panose="020B0403030403020204" pitchFamily="34" charset="0"/>
                </a:rPr>
                <a:t>Physiological</a:t>
              </a:r>
              <a:endParaRPr lang="en-US" sz="320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Shape 2767">
              <a:extLst>
                <a:ext uri="{FF2B5EF4-FFF2-40B4-BE49-F238E27FC236}">
                  <a16:creationId xmlns:a16="http://schemas.microsoft.com/office/drawing/2014/main" id="{7BDAD3F9-4B54-574A-B69D-7A63DE535759}"/>
                </a:ext>
              </a:extLst>
            </p:cNvPr>
            <p:cNvSpPr/>
            <p:nvPr/>
          </p:nvSpPr>
          <p:spPr>
            <a:xfrm>
              <a:off x="6249205" y="239543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2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92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77">
            <a:extLst>
              <a:ext uri="{FF2B5EF4-FFF2-40B4-BE49-F238E27FC236}">
                <a16:creationId xmlns:a16="http://schemas.microsoft.com/office/drawing/2014/main" id="{AAADF41A-3109-AF45-BA54-ED3833F38C53}"/>
              </a:ext>
            </a:extLst>
          </p:cNvPr>
          <p:cNvSpPr>
            <a:spLocks/>
          </p:cNvSpPr>
          <p:nvPr/>
        </p:nvSpPr>
        <p:spPr bwMode="auto">
          <a:xfrm rot="8321678">
            <a:off x="5547268" y="1888799"/>
            <a:ext cx="666213" cy="782485"/>
          </a:xfrm>
          <a:custGeom>
            <a:avLst/>
            <a:gdLst>
              <a:gd name="T0" fmla="*/ 1539 w 1539"/>
              <a:gd name="T1" fmla="*/ 0 h 1937"/>
              <a:gd name="T2" fmla="*/ 167 w 1539"/>
              <a:gd name="T3" fmla="*/ 1536 h 1937"/>
              <a:gd name="T4" fmla="*/ 78 w 1539"/>
              <a:gd name="T5" fmla="*/ 1455 h 1937"/>
              <a:gd name="T6" fmla="*/ 0 w 1539"/>
              <a:gd name="T7" fmla="*/ 1937 h 1937"/>
              <a:gd name="T8" fmla="*/ 469 w 1539"/>
              <a:gd name="T9" fmla="*/ 1805 h 1937"/>
              <a:gd name="T10" fmla="*/ 382 w 1539"/>
              <a:gd name="T11" fmla="*/ 1727 h 1937"/>
              <a:gd name="T12" fmla="*/ 1490 w 1539"/>
              <a:gd name="T13" fmla="*/ 488 h 1937"/>
              <a:gd name="T14" fmla="*/ 1539 w 1539"/>
              <a:gd name="T15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9" h="1937">
                <a:moveTo>
                  <a:pt x="1539" y="0"/>
                </a:moveTo>
                <a:lnTo>
                  <a:pt x="167" y="1536"/>
                </a:lnTo>
                <a:lnTo>
                  <a:pt x="78" y="1455"/>
                </a:lnTo>
                <a:lnTo>
                  <a:pt x="0" y="1937"/>
                </a:lnTo>
                <a:lnTo>
                  <a:pt x="469" y="1805"/>
                </a:lnTo>
                <a:lnTo>
                  <a:pt x="382" y="1727"/>
                </a:lnTo>
                <a:lnTo>
                  <a:pt x="1490" y="488"/>
                </a:lnTo>
                <a:lnTo>
                  <a:pt x="153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2BC8D7E6-C4B8-464F-85B6-47CA5DAB3DB7}"/>
              </a:ext>
            </a:extLst>
          </p:cNvPr>
          <p:cNvSpPr>
            <a:spLocks/>
          </p:cNvSpPr>
          <p:nvPr/>
        </p:nvSpPr>
        <p:spPr bwMode="auto">
          <a:xfrm rot="15871623">
            <a:off x="6336570" y="4784356"/>
            <a:ext cx="812594" cy="901005"/>
          </a:xfrm>
          <a:custGeom>
            <a:avLst/>
            <a:gdLst>
              <a:gd name="T0" fmla="*/ 1539 w 1539"/>
              <a:gd name="T1" fmla="*/ 0 h 1937"/>
              <a:gd name="T2" fmla="*/ 167 w 1539"/>
              <a:gd name="T3" fmla="*/ 1536 h 1937"/>
              <a:gd name="T4" fmla="*/ 78 w 1539"/>
              <a:gd name="T5" fmla="*/ 1455 h 1937"/>
              <a:gd name="T6" fmla="*/ 0 w 1539"/>
              <a:gd name="T7" fmla="*/ 1937 h 1937"/>
              <a:gd name="T8" fmla="*/ 469 w 1539"/>
              <a:gd name="T9" fmla="*/ 1805 h 1937"/>
              <a:gd name="T10" fmla="*/ 382 w 1539"/>
              <a:gd name="T11" fmla="*/ 1727 h 1937"/>
              <a:gd name="T12" fmla="*/ 1490 w 1539"/>
              <a:gd name="T13" fmla="*/ 488 h 1937"/>
              <a:gd name="T14" fmla="*/ 1539 w 1539"/>
              <a:gd name="T15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9" h="1937">
                <a:moveTo>
                  <a:pt x="1539" y="0"/>
                </a:moveTo>
                <a:lnTo>
                  <a:pt x="167" y="1536"/>
                </a:lnTo>
                <a:lnTo>
                  <a:pt x="78" y="1455"/>
                </a:lnTo>
                <a:lnTo>
                  <a:pt x="0" y="1937"/>
                </a:lnTo>
                <a:lnTo>
                  <a:pt x="469" y="1805"/>
                </a:lnTo>
                <a:lnTo>
                  <a:pt x="382" y="1727"/>
                </a:lnTo>
                <a:lnTo>
                  <a:pt x="1490" y="488"/>
                </a:lnTo>
                <a:lnTo>
                  <a:pt x="153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40683DB3-F85E-484B-96A4-E52DAE9DFB34}"/>
              </a:ext>
            </a:extLst>
          </p:cNvPr>
          <p:cNvSpPr>
            <a:spLocks/>
          </p:cNvSpPr>
          <p:nvPr/>
        </p:nvSpPr>
        <p:spPr bwMode="auto">
          <a:xfrm rot="13502375">
            <a:off x="7040349" y="3239932"/>
            <a:ext cx="812593" cy="901005"/>
          </a:xfrm>
          <a:custGeom>
            <a:avLst/>
            <a:gdLst>
              <a:gd name="T0" fmla="*/ 1539 w 1539"/>
              <a:gd name="T1" fmla="*/ 0 h 1937"/>
              <a:gd name="T2" fmla="*/ 167 w 1539"/>
              <a:gd name="T3" fmla="*/ 1536 h 1937"/>
              <a:gd name="T4" fmla="*/ 78 w 1539"/>
              <a:gd name="T5" fmla="*/ 1455 h 1937"/>
              <a:gd name="T6" fmla="*/ 0 w 1539"/>
              <a:gd name="T7" fmla="*/ 1937 h 1937"/>
              <a:gd name="T8" fmla="*/ 469 w 1539"/>
              <a:gd name="T9" fmla="*/ 1805 h 1937"/>
              <a:gd name="T10" fmla="*/ 382 w 1539"/>
              <a:gd name="T11" fmla="*/ 1727 h 1937"/>
              <a:gd name="T12" fmla="*/ 1490 w 1539"/>
              <a:gd name="T13" fmla="*/ 488 h 1937"/>
              <a:gd name="T14" fmla="*/ 1539 w 1539"/>
              <a:gd name="T15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9" h="1937">
                <a:moveTo>
                  <a:pt x="1539" y="0"/>
                </a:moveTo>
                <a:lnTo>
                  <a:pt x="167" y="1536"/>
                </a:lnTo>
                <a:lnTo>
                  <a:pt x="78" y="1455"/>
                </a:lnTo>
                <a:lnTo>
                  <a:pt x="0" y="1937"/>
                </a:lnTo>
                <a:lnTo>
                  <a:pt x="469" y="1805"/>
                </a:lnTo>
                <a:lnTo>
                  <a:pt x="382" y="1727"/>
                </a:lnTo>
                <a:lnTo>
                  <a:pt x="1490" y="488"/>
                </a:lnTo>
                <a:lnTo>
                  <a:pt x="153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137EF561-B1BE-3843-B189-04ED4FC5F5E5}"/>
              </a:ext>
            </a:extLst>
          </p:cNvPr>
          <p:cNvSpPr>
            <a:spLocks/>
          </p:cNvSpPr>
          <p:nvPr/>
        </p:nvSpPr>
        <p:spPr bwMode="auto">
          <a:xfrm rot="2757830">
            <a:off x="3727647" y="2997854"/>
            <a:ext cx="812594" cy="901005"/>
          </a:xfrm>
          <a:custGeom>
            <a:avLst/>
            <a:gdLst>
              <a:gd name="T0" fmla="*/ 1539 w 1539"/>
              <a:gd name="T1" fmla="*/ 0 h 1937"/>
              <a:gd name="T2" fmla="*/ 167 w 1539"/>
              <a:gd name="T3" fmla="*/ 1536 h 1937"/>
              <a:gd name="T4" fmla="*/ 78 w 1539"/>
              <a:gd name="T5" fmla="*/ 1455 h 1937"/>
              <a:gd name="T6" fmla="*/ 0 w 1539"/>
              <a:gd name="T7" fmla="*/ 1937 h 1937"/>
              <a:gd name="T8" fmla="*/ 469 w 1539"/>
              <a:gd name="T9" fmla="*/ 1805 h 1937"/>
              <a:gd name="T10" fmla="*/ 382 w 1539"/>
              <a:gd name="T11" fmla="*/ 1727 h 1937"/>
              <a:gd name="T12" fmla="*/ 1490 w 1539"/>
              <a:gd name="T13" fmla="*/ 488 h 1937"/>
              <a:gd name="T14" fmla="*/ 1539 w 1539"/>
              <a:gd name="T15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9" h="1937">
                <a:moveTo>
                  <a:pt x="1539" y="0"/>
                </a:moveTo>
                <a:lnTo>
                  <a:pt x="167" y="1536"/>
                </a:lnTo>
                <a:lnTo>
                  <a:pt x="78" y="1455"/>
                </a:lnTo>
                <a:lnTo>
                  <a:pt x="0" y="1937"/>
                </a:lnTo>
                <a:lnTo>
                  <a:pt x="469" y="1805"/>
                </a:lnTo>
                <a:lnTo>
                  <a:pt x="382" y="1727"/>
                </a:lnTo>
                <a:lnTo>
                  <a:pt x="1490" y="488"/>
                </a:lnTo>
                <a:lnTo>
                  <a:pt x="153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1D96EB1-CB83-8947-B02E-043F8A1674E4}"/>
              </a:ext>
            </a:extLst>
          </p:cNvPr>
          <p:cNvSpPr>
            <a:spLocks/>
          </p:cNvSpPr>
          <p:nvPr/>
        </p:nvSpPr>
        <p:spPr bwMode="auto">
          <a:xfrm rot="1212918">
            <a:off x="4135012" y="4669858"/>
            <a:ext cx="798247" cy="917199"/>
          </a:xfrm>
          <a:custGeom>
            <a:avLst/>
            <a:gdLst>
              <a:gd name="T0" fmla="*/ 1539 w 1539"/>
              <a:gd name="T1" fmla="*/ 0 h 1937"/>
              <a:gd name="T2" fmla="*/ 167 w 1539"/>
              <a:gd name="T3" fmla="*/ 1536 h 1937"/>
              <a:gd name="T4" fmla="*/ 78 w 1539"/>
              <a:gd name="T5" fmla="*/ 1455 h 1937"/>
              <a:gd name="T6" fmla="*/ 0 w 1539"/>
              <a:gd name="T7" fmla="*/ 1937 h 1937"/>
              <a:gd name="T8" fmla="*/ 469 w 1539"/>
              <a:gd name="T9" fmla="*/ 1805 h 1937"/>
              <a:gd name="T10" fmla="*/ 382 w 1539"/>
              <a:gd name="T11" fmla="*/ 1727 h 1937"/>
              <a:gd name="T12" fmla="*/ 1490 w 1539"/>
              <a:gd name="T13" fmla="*/ 488 h 1937"/>
              <a:gd name="T14" fmla="*/ 1539 w 1539"/>
              <a:gd name="T15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9" h="1937">
                <a:moveTo>
                  <a:pt x="1539" y="0"/>
                </a:moveTo>
                <a:lnTo>
                  <a:pt x="167" y="1536"/>
                </a:lnTo>
                <a:lnTo>
                  <a:pt x="78" y="1455"/>
                </a:lnTo>
                <a:lnTo>
                  <a:pt x="0" y="1937"/>
                </a:lnTo>
                <a:lnTo>
                  <a:pt x="469" y="1805"/>
                </a:lnTo>
                <a:lnTo>
                  <a:pt x="382" y="1727"/>
                </a:lnTo>
                <a:lnTo>
                  <a:pt x="1490" y="488"/>
                </a:lnTo>
                <a:lnTo>
                  <a:pt x="153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BE5DC-3DF4-2548-B1FC-71E4D233985E}"/>
              </a:ext>
            </a:extLst>
          </p:cNvPr>
          <p:cNvSpPr txBox="1"/>
          <p:nvPr/>
        </p:nvSpPr>
        <p:spPr>
          <a:xfrm>
            <a:off x="-1637981" y="50445"/>
            <a:ext cx="755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Stress </a:t>
            </a:r>
            <a:r>
              <a:rPr lang="en-US" sz="4400" b="1" dirty="0">
                <a:solidFill>
                  <a:schemeClr val="accent1"/>
                </a:solidFill>
                <a:latin typeface="Source Sans Pro Light" panose="020B0403030403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Responses</a:t>
            </a:r>
            <a:endParaRPr lang="en-US" sz="4400" b="1" dirty="0">
              <a:latin typeface="Source Sans Pro Light" panose="020B0403030403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AB55E7-E0AE-D941-B4F1-AB2D244B8697}"/>
              </a:ext>
            </a:extLst>
          </p:cNvPr>
          <p:cNvGrpSpPr/>
          <p:nvPr/>
        </p:nvGrpSpPr>
        <p:grpSpPr>
          <a:xfrm>
            <a:off x="4267200" y="2558139"/>
            <a:ext cx="3072064" cy="2694403"/>
            <a:chOff x="892705" y="1813464"/>
            <a:chExt cx="4906359" cy="42642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0101E5-7C90-6248-B08F-62631672B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262" y="2658563"/>
              <a:ext cx="1875546" cy="1367122"/>
            </a:xfrm>
            <a:custGeom>
              <a:avLst/>
              <a:gdLst>
                <a:gd name="T0" fmla="*/ 364 w 648"/>
                <a:gd name="T1" fmla="*/ 5 h 472"/>
                <a:gd name="T2" fmla="*/ 617 w 648"/>
                <a:gd name="T3" fmla="*/ 197 h 472"/>
                <a:gd name="T4" fmla="*/ 640 w 648"/>
                <a:gd name="T5" fmla="*/ 339 h 472"/>
                <a:gd name="T6" fmla="*/ 560 w 648"/>
                <a:gd name="T7" fmla="*/ 453 h 472"/>
                <a:gd name="T8" fmla="*/ 440 w 648"/>
                <a:gd name="T9" fmla="*/ 468 h 472"/>
                <a:gd name="T10" fmla="*/ 103 w 648"/>
                <a:gd name="T11" fmla="*/ 312 h 472"/>
                <a:gd name="T12" fmla="*/ 36 w 648"/>
                <a:gd name="T13" fmla="*/ 216 h 472"/>
                <a:gd name="T14" fmla="*/ 262 w 648"/>
                <a:gd name="T15" fmla="*/ 5 h 472"/>
                <a:gd name="T16" fmla="*/ 364 w 648"/>
                <a:gd name="T17" fmla="*/ 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8" h="472">
                  <a:moveTo>
                    <a:pt x="364" y="5"/>
                  </a:moveTo>
                  <a:cubicBezTo>
                    <a:pt x="473" y="23"/>
                    <a:pt x="570" y="98"/>
                    <a:pt x="617" y="197"/>
                  </a:cubicBezTo>
                  <a:cubicBezTo>
                    <a:pt x="637" y="241"/>
                    <a:pt x="648" y="291"/>
                    <a:pt x="640" y="339"/>
                  </a:cubicBezTo>
                  <a:cubicBezTo>
                    <a:pt x="632" y="386"/>
                    <a:pt x="603" y="432"/>
                    <a:pt x="560" y="453"/>
                  </a:cubicBezTo>
                  <a:cubicBezTo>
                    <a:pt x="523" y="472"/>
                    <a:pt x="480" y="472"/>
                    <a:pt x="440" y="468"/>
                  </a:cubicBezTo>
                  <a:cubicBezTo>
                    <a:pt x="315" y="454"/>
                    <a:pt x="194" y="399"/>
                    <a:pt x="103" y="312"/>
                  </a:cubicBezTo>
                  <a:cubicBezTo>
                    <a:pt x="74" y="285"/>
                    <a:pt x="47" y="254"/>
                    <a:pt x="36" y="216"/>
                  </a:cubicBezTo>
                  <a:cubicBezTo>
                    <a:pt x="0" y="95"/>
                    <a:pt x="167" y="18"/>
                    <a:pt x="262" y="5"/>
                  </a:cubicBezTo>
                  <a:cubicBezTo>
                    <a:pt x="296" y="0"/>
                    <a:pt x="330" y="0"/>
                    <a:pt x="364" y="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BAC6091-7503-0445-9685-704E17B0C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617" y="2398493"/>
              <a:ext cx="2478861" cy="2969713"/>
            </a:xfrm>
            <a:custGeom>
              <a:avLst/>
              <a:gdLst>
                <a:gd name="T0" fmla="*/ 340 w 856"/>
                <a:gd name="T1" fmla="*/ 1026 h 1026"/>
                <a:gd name="T2" fmla="*/ 322 w 856"/>
                <a:gd name="T3" fmla="*/ 1026 h 1026"/>
                <a:gd name="T4" fmla="*/ 273 w 856"/>
                <a:gd name="T5" fmla="*/ 982 h 1026"/>
                <a:gd name="T6" fmla="*/ 270 w 856"/>
                <a:gd name="T7" fmla="*/ 914 h 1026"/>
                <a:gd name="T8" fmla="*/ 270 w 856"/>
                <a:gd name="T9" fmla="*/ 893 h 1026"/>
                <a:gd name="T10" fmla="*/ 230 w 856"/>
                <a:gd name="T11" fmla="*/ 798 h 1026"/>
                <a:gd name="T12" fmla="*/ 182 w 856"/>
                <a:gd name="T13" fmla="*/ 785 h 1026"/>
                <a:gd name="T14" fmla="*/ 132 w 856"/>
                <a:gd name="T15" fmla="*/ 773 h 1026"/>
                <a:gd name="T16" fmla="*/ 60 w 856"/>
                <a:gd name="T17" fmla="*/ 680 h 1026"/>
                <a:gd name="T18" fmla="*/ 14 w 856"/>
                <a:gd name="T19" fmla="*/ 576 h 1026"/>
                <a:gd name="T20" fmla="*/ 1 w 856"/>
                <a:gd name="T21" fmla="*/ 536 h 1026"/>
                <a:gd name="T22" fmla="*/ 7 w 856"/>
                <a:gd name="T23" fmla="*/ 491 h 1026"/>
                <a:gd name="T24" fmla="*/ 146 w 856"/>
                <a:gd name="T25" fmla="*/ 153 h 1026"/>
                <a:gd name="T26" fmla="*/ 521 w 856"/>
                <a:gd name="T27" fmla="*/ 30 h 1026"/>
                <a:gd name="T28" fmla="*/ 813 w 856"/>
                <a:gd name="T29" fmla="*/ 295 h 1026"/>
                <a:gd name="T30" fmla="*/ 738 w 856"/>
                <a:gd name="T31" fmla="*/ 683 h 1026"/>
                <a:gd name="T32" fmla="*/ 697 w 856"/>
                <a:gd name="T33" fmla="*/ 728 h 1026"/>
                <a:gd name="T34" fmla="*/ 649 w 856"/>
                <a:gd name="T35" fmla="*/ 780 h 1026"/>
                <a:gd name="T36" fmla="*/ 607 w 856"/>
                <a:gd name="T37" fmla="*/ 893 h 1026"/>
                <a:gd name="T38" fmla="*/ 611 w 856"/>
                <a:gd name="T39" fmla="*/ 919 h 1026"/>
                <a:gd name="T40" fmla="*/ 604 w 856"/>
                <a:gd name="T41" fmla="*/ 995 h 1026"/>
                <a:gd name="T42" fmla="*/ 519 w 856"/>
                <a:gd name="T43" fmla="*/ 1024 h 1026"/>
                <a:gd name="T44" fmla="*/ 453 w 856"/>
                <a:gd name="T45" fmla="*/ 1025 h 1026"/>
                <a:gd name="T46" fmla="*/ 340 w 856"/>
                <a:gd name="T47" fmla="*/ 1026 h 1026"/>
                <a:gd name="T48" fmla="*/ 442 w 856"/>
                <a:gd name="T49" fmla="*/ 41 h 1026"/>
                <a:gd name="T50" fmla="*/ 161 w 856"/>
                <a:gd name="T51" fmla="*/ 166 h 1026"/>
                <a:gd name="T52" fmla="*/ 26 w 856"/>
                <a:gd name="T53" fmla="*/ 495 h 1026"/>
                <a:gd name="T54" fmla="*/ 21 w 856"/>
                <a:gd name="T55" fmla="*/ 534 h 1026"/>
                <a:gd name="T56" fmla="*/ 32 w 856"/>
                <a:gd name="T57" fmla="*/ 569 h 1026"/>
                <a:gd name="T58" fmla="*/ 78 w 856"/>
                <a:gd name="T59" fmla="*/ 672 h 1026"/>
                <a:gd name="T60" fmla="*/ 141 w 856"/>
                <a:gd name="T61" fmla="*/ 755 h 1026"/>
                <a:gd name="T62" fmla="*/ 184 w 856"/>
                <a:gd name="T63" fmla="*/ 765 h 1026"/>
                <a:gd name="T64" fmla="*/ 240 w 856"/>
                <a:gd name="T65" fmla="*/ 780 h 1026"/>
                <a:gd name="T66" fmla="*/ 290 w 856"/>
                <a:gd name="T67" fmla="*/ 893 h 1026"/>
                <a:gd name="T68" fmla="*/ 290 w 856"/>
                <a:gd name="T69" fmla="*/ 893 h 1026"/>
                <a:gd name="T70" fmla="*/ 290 w 856"/>
                <a:gd name="T71" fmla="*/ 914 h 1026"/>
                <a:gd name="T72" fmla="*/ 293 w 856"/>
                <a:gd name="T73" fmla="*/ 978 h 1026"/>
                <a:gd name="T74" fmla="*/ 322 w 856"/>
                <a:gd name="T75" fmla="*/ 1006 h 1026"/>
                <a:gd name="T76" fmla="*/ 453 w 856"/>
                <a:gd name="T77" fmla="*/ 1005 h 1026"/>
                <a:gd name="T78" fmla="*/ 519 w 856"/>
                <a:gd name="T79" fmla="*/ 1005 h 1026"/>
                <a:gd name="T80" fmla="*/ 588 w 856"/>
                <a:gd name="T81" fmla="*/ 983 h 1026"/>
                <a:gd name="T82" fmla="*/ 591 w 856"/>
                <a:gd name="T83" fmla="*/ 922 h 1026"/>
                <a:gd name="T84" fmla="*/ 587 w 856"/>
                <a:gd name="T85" fmla="*/ 894 h 1026"/>
                <a:gd name="T86" fmla="*/ 634 w 856"/>
                <a:gd name="T87" fmla="*/ 767 h 1026"/>
                <a:gd name="T88" fmla="*/ 682 w 856"/>
                <a:gd name="T89" fmla="*/ 714 h 1026"/>
                <a:gd name="T90" fmla="*/ 723 w 856"/>
                <a:gd name="T91" fmla="*/ 670 h 1026"/>
                <a:gd name="T92" fmla="*/ 795 w 856"/>
                <a:gd name="T93" fmla="*/ 301 h 1026"/>
                <a:gd name="T94" fmla="*/ 517 w 856"/>
                <a:gd name="T95" fmla="*/ 49 h 1026"/>
                <a:gd name="T96" fmla="*/ 442 w 856"/>
                <a:gd name="T97" fmla="*/ 4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6" h="1026">
                  <a:moveTo>
                    <a:pt x="340" y="1026"/>
                  </a:moveTo>
                  <a:cubicBezTo>
                    <a:pt x="334" y="1026"/>
                    <a:pt x="328" y="1026"/>
                    <a:pt x="322" y="1026"/>
                  </a:cubicBezTo>
                  <a:cubicBezTo>
                    <a:pt x="287" y="1026"/>
                    <a:pt x="279" y="1013"/>
                    <a:pt x="273" y="982"/>
                  </a:cubicBezTo>
                  <a:cubicBezTo>
                    <a:pt x="269" y="959"/>
                    <a:pt x="270" y="936"/>
                    <a:pt x="270" y="914"/>
                  </a:cubicBezTo>
                  <a:cubicBezTo>
                    <a:pt x="270" y="907"/>
                    <a:pt x="270" y="900"/>
                    <a:pt x="270" y="893"/>
                  </a:cubicBezTo>
                  <a:cubicBezTo>
                    <a:pt x="270" y="866"/>
                    <a:pt x="264" y="817"/>
                    <a:pt x="230" y="798"/>
                  </a:cubicBezTo>
                  <a:cubicBezTo>
                    <a:pt x="216" y="789"/>
                    <a:pt x="199" y="787"/>
                    <a:pt x="182" y="785"/>
                  </a:cubicBezTo>
                  <a:cubicBezTo>
                    <a:pt x="165" y="783"/>
                    <a:pt x="148" y="780"/>
                    <a:pt x="132" y="773"/>
                  </a:cubicBezTo>
                  <a:cubicBezTo>
                    <a:pt x="96" y="756"/>
                    <a:pt x="77" y="719"/>
                    <a:pt x="60" y="680"/>
                  </a:cubicBezTo>
                  <a:cubicBezTo>
                    <a:pt x="14" y="576"/>
                    <a:pt x="14" y="576"/>
                    <a:pt x="14" y="576"/>
                  </a:cubicBezTo>
                  <a:cubicBezTo>
                    <a:pt x="9" y="565"/>
                    <a:pt x="3" y="551"/>
                    <a:pt x="1" y="536"/>
                  </a:cubicBezTo>
                  <a:cubicBezTo>
                    <a:pt x="0" y="520"/>
                    <a:pt x="3" y="505"/>
                    <a:pt x="7" y="491"/>
                  </a:cubicBezTo>
                  <a:cubicBezTo>
                    <a:pt x="33" y="377"/>
                    <a:pt x="63" y="248"/>
                    <a:pt x="146" y="153"/>
                  </a:cubicBezTo>
                  <a:cubicBezTo>
                    <a:pt x="236" y="50"/>
                    <a:pt x="386" y="0"/>
                    <a:pt x="521" y="30"/>
                  </a:cubicBezTo>
                  <a:cubicBezTo>
                    <a:pt x="655" y="59"/>
                    <a:pt x="770" y="163"/>
                    <a:pt x="813" y="295"/>
                  </a:cubicBezTo>
                  <a:cubicBezTo>
                    <a:pt x="856" y="425"/>
                    <a:pt x="826" y="577"/>
                    <a:pt x="738" y="683"/>
                  </a:cubicBezTo>
                  <a:cubicBezTo>
                    <a:pt x="725" y="699"/>
                    <a:pt x="710" y="713"/>
                    <a:pt x="697" y="728"/>
                  </a:cubicBezTo>
                  <a:cubicBezTo>
                    <a:pt x="680" y="744"/>
                    <a:pt x="664" y="761"/>
                    <a:pt x="649" y="780"/>
                  </a:cubicBezTo>
                  <a:cubicBezTo>
                    <a:pt x="628" y="807"/>
                    <a:pt x="604" y="848"/>
                    <a:pt x="607" y="893"/>
                  </a:cubicBezTo>
                  <a:cubicBezTo>
                    <a:pt x="608" y="901"/>
                    <a:pt x="609" y="910"/>
                    <a:pt x="611" y="919"/>
                  </a:cubicBezTo>
                  <a:cubicBezTo>
                    <a:pt x="615" y="945"/>
                    <a:pt x="620" y="972"/>
                    <a:pt x="604" y="995"/>
                  </a:cubicBezTo>
                  <a:cubicBezTo>
                    <a:pt x="586" y="1020"/>
                    <a:pt x="552" y="1024"/>
                    <a:pt x="519" y="1024"/>
                  </a:cubicBezTo>
                  <a:cubicBezTo>
                    <a:pt x="497" y="1025"/>
                    <a:pt x="475" y="1025"/>
                    <a:pt x="453" y="1025"/>
                  </a:cubicBezTo>
                  <a:cubicBezTo>
                    <a:pt x="416" y="1025"/>
                    <a:pt x="378" y="1026"/>
                    <a:pt x="340" y="1026"/>
                  </a:cubicBezTo>
                  <a:close/>
                  <a:moveTo>
                    <a:pt x="442" y="41"/>
                  </a:moveTo>
                  <a:cubicBezTo>
                    <a:pt x="336" y="41"/>
                    <a:pt x="230" y="87"/>
                    <a:pt x="161" y="166"/>
                  </a:cubicBezTo>
                  <a:cubicBezTo>
                    <a:pt x="81" y="258"/>
                    <a:pt x="52" y="384"/>
                    <a:pt x="26" y="495"/>
                  </a:cubicBezTo>
                  <a:cubicBezTo>
                    <a:pt x="23" y="508"/>
                    <a:pt x="20" y="522"/>
                    <a:pt x="21" y="534"/>
                  </a:cubicBezTo>
                  <a:cubicBezTo>
                    <a:pt x="22" y="546"/>
                    <a:pt x="27" y="557"/>
                    <a:pt x="32" y="569"/>
                  </a:cubicBezTo>
                  <a:cubicBezTo>
                    <a:pt x="78" y="672"/>
                    <a:pt x="78" y="672"/>
                    <a:pt x="78" y="672"/>
                  </a:cubicBezTo>
                  <a:cubicBezTo>
                    <a:pt x="94" y="708"/>
                    <a:pt x="110" y="741"/>
                    <a:pt x="141" y="755"/>
                  </a:cubicBezTo>
                  <a:cubicBezTo>
                    <a:pt x="154" y="761"/>
                    <a:pt x="169" y="763"/>
                    <a:pt x="184" y="765"/>
                  </a:cubicBezTo>
                  <a:cubicBezTo>
                    <a:pt x="203" y="768"/>
                    <a:pt x="223" y="770"/>
                    <a:pt x="240" y="780"/>
                  </a:cubicBezTo>
                  <a:cubicBezTo>
                    <a:pt x="262" y="793"/>
                    <a:pt x="289" y="823"/>
                    <a:pt x="290" y="893"/>
                  </a:cubicBezTo>
                  <a:cubicBezTo>
                    <a:pt x="290" y="893"/>
                    <a:pt x="290" y="893"/>
                    <a:pt x="290" y="893"/>
                  </a:cubicBezTo>
                  <a:cubicBezTo>
                    <a:pt x="290" y="900"/>
                    <a:pt x="290" y="907"/>
                    <a:pt x="290" y="914"/>
                  </a:cubicBezTo>
                  <a:cubicBezTo>
                    <a:pt x="290" y="936"/>
                    <a:pt x="289" y="958"/>
                    <a:pt x="293" y="978"/>
                  </a:cubicBezTo>
                  <a:cubicBezTo>
                    <a:pt x="297" y="1004"/>
                    <a:pt x="300" y="1006"/>
                    <a:pt x="322" y="1006"/>
                  </a:cubicBezTo>
                  <a:cubicBezTo>
                    <a:pt x="366" y="1006"/>
                    <a:pt x="410" y="1006"/>
                    <a:pt x="453" y="1005"/>
                  </a:cubicBezTo>
                  <a:cubicBezTo>
                    <a:pt x="475" y="1005"/>
                    <a:pt x="497" y="1005"/>
                    <a:pt x="519" y="1005"/>
                  </a:cubicBezTo>
                  <a:cubicBezTo>
                    <a:pt x="547" y="1004"/>
                    <a:pt x="575" y="1002"/>
                    <a:pt x="588" y="983"/>
                  </a:cubicBezTo>
                  <a:cubicBezTo>
                    <a:pt x="599" y="967"/>
                    <a:pt x="595" y="945"/>
                    <a:pt x="591" y="922"/>
                  </a:cubicBezTo>
                  <a:cubicBezTo>
                    <a:pt x="590" y="913"/>
                    <a:pt x="588" y="904"/>
                    <a:pt x="587" y="894"/>
                  </a:cubicBezTo>
                  <a:cubicBezTo>
                    <a:pt x="583" y="843"/>
                    <a:pt x="610" y="797"/>
                    <a:pt x="634" y="767"/>
                  </a:cubicBezTo>
                  <a:cubicBezTo>
                    <a:pt x="649" y="748"/>
                    <a:pt x="666" y="731"/>
                    <a:pt x="682" y="714"/>
                  </a:cubicBezTo>
                  <a:cubicBezTo>
                    <a:pt x="696" y="700"/>
                    <a:pt x="710" y="685"/>
                    <a:pt x="723" y="670"/>
                  </a:cubicBezTo>
                  <a:cubicBezTo>
                    <a:pt x="807" y="570"/>
                    <a:pt x="835" y="425"/>
                    <a:pt x="795" y="301"/>
                  </a:cubicBezTo>
                  <a:cubicBezTo>
                    <a:pt x="754" y="176"/>
                    <a:pt x="644" y="77"/>
                    <a:pt x="517" y="49"/>
                  </a:cubicBezTo>
                  <a:cubicBezTo>
                    <a:pt x="492" y="44"/>
                    <a:pt x="467" y="41"/>
                    <a:pt x="44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2D824C-CF56-E547-ADE8-40401709F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7144" y="1813464"/>
              <a:ext cx="4266547" cy="4264203"/>
            </a:xfrm>
            <a:custGeom>
              <a:avLst/>
              <a:gdLst>
                <a:gd name="T0" fmla="*/ 768 w 1474"/>
                <a:gd name="T1" fmla="*/ 1466 h 1473"/>
                <a:gd name="T2" fmla="*/ 862 w 1474"/>
                <a:gd name="T3" fmla="*/ 1450 h 1473"/>
                <a:gd name="T4" fmla="*/ 659 w 1474"/>
                <a:gd name="T5" fmla="*/ 1469 h 1473"/>
                <a:gd name="T6" fmla="*/ 660 w 1474"/>
                <a:gd name="T7" fmla="*/ 1469 h 1473"/>
                <a:gd name="T8" fmla="*/ 964 w 1474"/>
                <a:gd name="T9" fmla="*/ 1437 h 1473"/>
                <a:gd name="T10" fmla="*/ 505 w 1474"/>
                <a:gd name="T11" fmla="*/ 1429 h 1473"/>
                <a:gd name="T12" fmla="*/ 1004 w 1474"/>
                <a:gd name="T13" fmla="*/ 1416 h 1473"/>
                <a:gd name="T14" fmla="*/ 1010 w 1474"/>
                <a:gd name="T15" fmla="*/ 1420 h 1473"/>
                <a:gd name="T16" fmla="*/ 465 w 1474"/>
                <a:gd name="T17" fmla="*/ 1408 h 1473"/>
                <a:gd name="T18" fmla="*/ 1141 w 1474"/>
                <a:gd name="T19" fmla="*/ 1337 h 1473"/>
                <a:gd name="T20" fmla="*/ 368 w 1474"/>
                <a:gd name="T21" fmla="*/ 1375 h 1473"/>
                <a:gd name="T22" fmla="*/ 371 w 1474"/>
                <a:gd name="T23" fmla="*/ 1375 h 1473"/>
                <a:gd name="T24" fmla="*/ 1230 w 1474"/>
                <a:gd name="T25" fmla="*/ 1284 h 1473"/>
                <a:gd name="T26" fmla="*/ 243 w 1474"/>
                <a:gd name="T27" fmla="*/ 1275 h 1473"/>
                <a:gd name="T28" fmla="*/ 1257 w 1474"/>
                <a:gd name="T29" fmla="*/ 1249 h 1473"/>
                <a:gd name="T30" fmla="*/ 1262 w 1474"/>
                <a:gd name="T31" fmla="*/ 1250 h 1473"/>
                <a:gd name="T32" fmla="*/ 216 w 1474"/>
                <a:gd name="T33" fmla="*/ 1239 h 1473"/>
                <a:gd name="T34" fmla="*/ 1351 w 1474"/>
                <a:gd name="T35" fmla="*/ 1121 h 1473"/>
                <a:gd name="T36" fmla="*/ 141 w 1474"/>
                <a:gd name="T37" fmla="*/ 1169 h 1473"/>
                <a:gd name="T38" fmla="*/ 146 w 1474"/>
                <a:gd name="T39" fmla="*/ 1172 h 1473"/>
                <a:gd name="T40" fmla="*/ 1410 w 1474"/>
                <a:gd name="T41" fmla="*/ 1037 h 1473"/>
                <a:gd name="T42" fmla="*/ 67 w 1474"/>
                <a:gd name="T43" fmla="*/ 1028 h 1473"/>
                <a:gd name="T44" fmla="*/ 1421 w 1474"/>
                <a:gd name="T45" fmla="*/ 993 h 1473"/>
                <a:gd name="T46" fmla="*/ 1423 w 1474"/>
                <a:gd name="T47" fmla="*/ 993 h 1473"/>
                <a:gd name="T48" fmla="*/ 56 w 1474"/>
                <a:gd name="T49" fmla="*/ 984 h 1473"/>
                <a:gd name="T50" fmla="*/ 1454 w 1474"/>
                <a:gd name="T51" fmla="*/ 838 h 1473"/>
                <a:gd name="T52" fmla="*/ 16 w 1474"/>
                <a:gd name="T53" fmla="*/ 890 h 1473"/>
                <a:gd name="T54" fmla="*/ 22 w 1474"/>
                <a:gd name="T55" fmla="*/ 895 h 1473"/>
                <a:gd name="T56" fmla="*/ 1467 w 1474"/>
                <a:gd name="T57" fmla="*/ 731 h 1473"/>
                <a:gd name="T58" fmla="*/ 0 w 1474"/>
                <a:gd name="T59" fmla="*/ 736 h 1473"/>
                <a:gd name="T60" fmla="*/ 9 w 1474"/>
                <a:gd name="T61" fmla="*/ 794 h 1473"/>
                <a:gd name="T62" fmla="*/ 1467 w 1474"/>
                <a:gd name="T63" fmla="*/ 635 h 1473"/>
                <a:gd name="T64" fmla="*/ 2 w 1474"/>
                <a:gd name="T65" fmla="*/ 683 h 1473"/>
                <a:gd name="T66" fmla="*/ 1452 w 1474"/>
                <a:gd name="T67" fmla="*/ 592 h 1473"/>
                <a:gd name="T68" fmla="*/ 1453 w 1474"/>
                <a:gd name="T69" fmla="*/ 592 h 1473"/>
                <a:gd name="T70" fmla="*/ 37 w 1474"/>
                <a:gd name="T71" fmla="*/ 527 h 1473"/>
                <a:gd name="T72" fmla="*/ 1399 w 1474"/>
                <a:gd name="T73" fmla="*/ 443 h 1473"/>
                <a:gd name="T74" fmla="*/ 51 w 1474"/>
                <a:gd name="T75" fmla="*/ 491 h 1473"/>
                <a:gd name="T76" fmla="*/ 57 w 1474"/>
                <a:gd name="T77" fmla="*/ 487 h 1473"/>
                <a:gd name="T78" fmla="*/ 1362 w 1474"/>
                <a:gd name="T79" fmla="*/ 347 h 1473"/>
                <a:gd name="T80" fmla="*/ 87 w 1474"/>
                <a:gd name="T81" fmla="*/ 389 h 1473"/>
                <a:gd name="T82" fmla="*/ 1328 w 1474"/>
                <a:gd name="T83" fmla="*/ 314 h 1473"/>
                <a:gd name="T84" fmla="*/ 1332 w 1474"/>
                <a:gd name="T85" fmla="*/ 313 h 1473"/>
                <a:gd name="T86" fmla="*/ 182 w 1474"/>
                <a:gd name="T87" fmla="*/ 261 h 1473"/>
                <a:gd name="T88" fmla="*/ 1222 w 1474"/>
                <a:gd name="T89" fmla="*/ 199 h 1473"/>
                <a:gd name="T90" fmla="*/ 212 w 1474"/>
                <a:gd name="T91" fmla="*/ 235 h 1473"/>
                <a:gd name="T92" fmla="*/ 217 w 1474"/>
                <a:gd name="T93" fmla="*/ 233 h 1473"/>
                <a:gd name="T94" fmla="*/ 1150 w 1474"/>
                <a:gd name="T95" fmla="*/ 126 h 1473"/>
                <a:gd name="T96" fmla="*/ 284 w 1474"/>
                <a:gd name="T97" fmla="*/ 155 h 1473"/>
                <a:gd name="T98" fmla="*/ 1103 w 1474"/>
                <a:gd name="T99" fmla="*/ 111 h 1473"/>
                <a:gd name="T100" fmla="*/ 1108 w 1474"/>
                <a:gd name="T101" fmla="*/ 107 h 1473"/>
                <a:gd name="T102" fmla="*/ 423 w 1474"/>
                <a:gd name="T103" fmla="*/ 76 h 1473"/>
                <a:gd name="T104" fmla="*/ 962 w 1474"/>
                <a:gd name="T105" fmla="*/ 48 h 1473"/>
                <a:gd name="T106" fmla="*/ 464 w 1474"/>
                <a:gd name="T107" fmla="*/ 65 h 1473"/>
                <a:gd name="T108" fmla="*/ 467 w 1474"/>
                <a:gd name="T109" fmla="*/ 64 h 1473"/>
                <a:gd name="T110" fmla="*/ 866 w 1474"/>
                <a:gd name="T111" fmla="*/ 11 h 1473"/>
                <a:gd name="T112" fmla="*/ 560 w 1474"/>
                <a:gd name="T113" fmla="*/ 21 h 1473"/>
                <a:gd name="T114" fmla="*/ 814 w 1474"/>
                <a:gd name="T115" fmla="*/ 16 h 1473"/>
                <a:gd name="T116" fmla="*/ 821 w 1474"/>
                <a:gd name="T117" fmla="*/ 11 h 1473"/>
                <a:gd name="T118" fmla="*/ 719 w 1474"/>
                <a:gd name="T119" fmla="*/ 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4" h="1473">
                  <a:moveTo>
                    <a:pt x="737" y="1473"/>
                  </a:moveTo>
                  <a:cubicBezTo>
                    <a:pt x="728" y="1473"/>
                    <a:pt x="719" y="1473"/>
                    <a:pt x="711" y="1473"/>
                  </a:cubicBezTo>
                  <a:cubicBezTo>
                    <a:pt x="707" y="1473"/>
                    <a:pt x="704" y="1470"/>
                    <a:pt x="704" y="1466"/>
                  </a:cubicBezTo>
                  <a:cubicBezTo>
                    <a:pt x="705" y="1463"/>
                    <a:pt x="708" y="1460"/>
                    <a:pt x="711" y="1460"/>
                  </a:cubicBezTo>
                  <a:cubicBezTo>
                    <a:pt x="728" y="1460"/>
                    <a:pt x="745" y="1460"/>
                    <a:pt x="762" y="1460"/>
                  </a:cubicBezTo>
                  <a:cubicBezTo>
                    <a:pt x="765" y="1460"/>
                    <a:pt x="768" y="1463"/>
                    <a:pt x="768" y="1466"/>
                  </a:cubicBezTo>
                  <a:cubicBezTo>
                    <a:pt x="768" y="1470"/>
                    <a:pt x="766" y="1473"/>
                    <a:pt x="762" y="1473"/>
                  </a:cubicBezTo>
                  <a:cubicBezTo>
                    <a:pt x="754" y="1473"/>
                    <a:pt x="745" y="1473"/>
                    <a:pt x="737" y="1473"/>
                  </a:cubicBezTo>
                  <a:close/>
                  <a:moveTo>
                    <a:pt x="813" y="1469"/>
                  </a:moveTo>
                  <a:cubicBezTo>
                    <a:pt x="809" y="1469"/>
                    <a:pt x="807" y="1467"/>
                    <a:pt x="806" y="1464"/>
                  </a:cubicBezTo>
                  <a:cubicBezTo>
                    <a:pt x="806" y="1460"/>
                    <a:pt x="808" y="1457"/>
                    <a:pt x="812" y="1456"/>
                  </a:cubicBezTo>
                  <a:cubicBezTo>
                    <a:pt x="829" y="1455"/>
                    <a:pt x="846" y="1452"/>
                    <a:pt x="862" y="1450"/>
                  </a:cubicBezTo>
                  <a:cubicBezTo>
                    <a:pt x="866" y="1449"/>
                    <a:pt x="869" y="1451"/>
                    <a:pt x="869" y="1455"/>
                  </a:cubicBezTo>
                  <a:cubicBezTo>
                    <a:pt x="870" y="1458"/>
                    <a:pt x="868" y="1462"/>
                    <a:pt x="864" y="1462"/>
                  </a:cubicBezTo>
                  <a:cubicBezTo>
                    <a:pt x="847" y="1465"/>
                    <a:pt x="830" y="1468"/>
                    <a:pt x="813" y="1469"/>
                  </a:cubicBezTo>
                  <a:cubicBezTo>
                    <a:pt x="813" y="1469"/>
                    <a:pt x="813" y="1469"/>
                    <a:pt x="813" y="1469"/>
                  </a:cubicBezTo>
                  <a:close/>
                  <a:moveTo>
                    <a:pt x="660" y="1469"/>
                  </a:moveTo>
                  <a:cubicBezTo>
                    <a:pt x="660" y="1469"/>
                    <a:pt x="660" y="1469"/>
                    <a:pt x="659" y="1469"/>
                  </a:cubicBezTo>
                  <a:cubicBezTo>
                    <a:pt x="642" y="1467"/>
                    <a:pt x="625" y="1465"/>
                    <a:pt x="608" y="1462"/>
                  </a:cubicBezTo>
                  <a:cubicBezTo>
                    <a:pt x="605" y="1461"/>
                    <a:pt x="603" y="1458"/>
                    <a:pt x="603" y="1455"/>
                  </a:cubicBezTo>
                  <a:cubicBezTo>
                    <a:pt x="604" y="1451"/>
                    <a:pt x="607" y="1449"/>
                    <a:pt x="611" y="1449"/>
                  </a:cubicBezTo>
                  <a:cubicBezTo>
                    <a:pt x="627" y="1452"/>
                    <a:pt x="644" y="1455"/>
                    <a:pt x="661" y="1456"/>
                  </a:cubicBezTo>
                  <a:cubicBezTo>
                    <a:pt x="664" y="1457"/>
                    <a:pt x="667" y="1460"/>
                    <a:pt x="666" y="1463"/>
                  </a:cubicBezTo>
                  <a:cubicBezTo>
                    <a:pt x="666" y="1467"/>
                    <a:pt x="663" y="1469"/>
                    <a:pt x="660" y="1469"/>
                  </a:cubicBezTo>
                  <a:close/>
                  <a:moveTo>
                    <a:pt x="913" y="1452"/>
                  </a:moveTo>
                  <a:cubicBezTo>
                    <a:pt x="910" y="1452"/>
                    <a:pt x="908" y="1450"/>
                    <a:pt x="907" y="1447"/>
                  </a:cubicBezTo>
                  <a:cubicBezTo>
                    <a:pt x="906" y="1443"/>
                    <a:pt x="908" y="1440"/>
                    <a:pt x="911" y="1439"/>
                  </a:cubicBezTo>
                  <a:cubicBezTo>
                    <a:pt x="928" y="1435"/>
                    <a:pt x="944" y="1430"/>
                    <a:pt x="960" y="1425"/>
                  </a:cubicBezTo>
                  <a:cubicBezTo>
                    <a:pt x="963" y="1424"/>
                    <a:pt x="967" y="1426"/>
                    <a:pt x="968" y="1429"/>
                  </a:cubicBezTo>
                  <a:cubicBezTo>
                    <a:pt x="969" y="1433"/>
                    <a:pt x="967" y="1436"/>
                    <a:pt x="964" y="1437"/>
                  </a:cubicBezTo>
                  <a:cubicBezTo>
                    <a:pt x="948" y="1443"/>
                    <a:pt x="931" y="1447"/>
                    <a:pt x="915" y="1452"/>
                  </a:cubicBezTo>
                  <a:cubicBezTo>
                    <a:pt x="914" y="1452"/>
                    <a:pt x="914" y="1452"/>
                    <a:pt x="913" y="1452"/>
                  </a:cubicBezTo>
                  <a:close/>
                  <a:moveTo>
                    <a:pt x="560" y="1452"/>
                  </a:moveTo>
                  <a:cubicBezTo>
                    <a:pt x="559" y="1452"/>
                    <a:pt x="559" y="1452"/>
                    <a:pt x="558" y="1451"/>
                  </a:cubicBezTo>
                  <a:cubicBezTo>
                    <a:pt x="542" y="1447"/>
                    <a:pt x="525" y="1442"/>
                    <a:pt x="509" y="1437"/>
                  </a:cubicBezTo>
                  <a:cubicBezTo>
                    <a:pt x="505" y="1436"/>
                    <a:pt x="504" y="1432"/>
                    <a:pt x="505" y="1429"/>
                  </a:cubicBezTo>
                  <a:cubicBezTo>
                    <a:pt x="506" y="1426"/>
                    <a:pt x="509" y="1424"/>
                    <a:pt x="513" y="1425"/>
                  </a:cubicBezTo>
                  <a:cubicBezTo>
                    <a:pt x="529" y="1430"/>
                    <a:pt x="545" y="1435"/>
                    <a:pt x="561" y="1439"/>
                  </a:cubicBezTo>
                  <a:cubicBezTo>
                    <a:pt x="565" y="1440"/>
                    <a:pt x="567" y="1443"/>
                    <a:pt x="566" y="1447"/>
                  </a:cubicBezTo>
                  <a:cubicBezTo>
                    <a:pt x="565" y="1450"/>
                    <a:pt x="563" y="1452"/>
                    <a:pt x="560" y="1452"/>
                  </a:cubicBezTo>
                  <a:close/>
                  <a:moveTo>
                    <a:pt x="1010" y="1420"/>
                  </a:moveTo>
                  <a:cubicBezTo>
                    <a:pt x="1007" y="1420"/>
                    <a:pt x="1005" y="1419"/>
                    <a:pt x="1004" y="1416"/>
                  </a:cubicBezTo>
                  <a:cubicBezTo>
                    <a:pt x="1003" y="1413"/>
                    <a:pt x="1004" y="1409"/>
                    <a:pt x="1008" y="1408"/>
                  </a:cubicBezTo>
                  <a:cubicBezTo>
                    <a:pt x="1023" y="1402"/>
                    <a:pt x="1039" y="1395"/>
                    <a:pt x="1054" y="1387"/>
                  </a:cubicBezTo>
                  <a:cubicBezTo>
                    <a:pt x="1057" y="1386"/>
                    <a:pt x="1061" y="1387"/>
                    <a:pt x="1062" y="1390"/>
                  </a:cubicBezTo>
                  <a:cubicBezTo>
                    <a:pt x="1064" y="1394"/>
                    <a:pt x="1063" y="1397"/>
                    <a:pt x="1059" y="1399"/>
                  </a:cubicBezTo>
                  <a:cubicBezTo>
                    <a:pt x="1044" y="1406"/>
                    <a:pt x="1028" y="1414"/>
                    <a:pt x="1012" y="1420"/>
                  </a:cubicBezTo>
                  <a:cubicBezTo>
                    <a:pt x="1012" y="1420"/>
                    <a:pt x="1011" y="1420"/>
                    <a:pt x="1010" y="1420"/>
                  </a:cubicBezTo>
                  <a:close/>
                  <a:moveTo>
                    <a:pt x="463" y="1420"/>
                  </a:moveTo>
                  <a:cubicBezTo>
                    <a:pt x="462" y="1420"/>
                    <a:pt x="461" y="1420"/>
                    <a:pt x="460" y="1420"/>
                  </a:cubicBezTo>
                  <a:cubicBezTo>
                    <a:pt x="445" y="1413"/>
                    <a:pt x="429" y="1406"/>
                    <a:pt x="414" y="1399"/>
                  </a:cubicBezTo>
                  <a:cubicBezTo>
                    <a:pt x="410" y="1397"/>
                    <a:pt x="409" y="1393"/>
                    <a:pt x="411" y="1390"/>
                  </a:cubicBezTo>
                  <a:cubicBezTo>
                    <a:pt x="412" y="1387"/>
                    <a:pt x="416" y="1386"/>
                    <a:pt x="419" y="1387"/>
                  </a:cubicBezTo>
                  <a:cubicBezTo>
                    <a:pt x="434" y="1394"/>
                    <a:pt x="450" y="1401"/>
                    <a:pt x="465" y="1408"/>
                  </a:cubicBezTo>
                  <a:cubicBezTo>
                    <a:pt x="469" y="1409"/>
                    <a:pt x="470" y="1413"/>
                    <a:pt x="469" y="1416"/>
                  </a:cubicBezTo>
                  <a:cubicBezTo>
                    <a:pt x="468" y="1419"/>
                    <a:pt x="465" y="1420"/>
                    <a:pt x="463" y="1420"/>
                  </a:cubicBezTo>
                  <a:close/>
                  <a:moveTo>
                    <a:pt x="1102" y="1376"/>
                  </a:moveTo>
                  <a:cubicBezTo>
                    <a:pt x="1099" y="1376"/>
                    <a:pt x="1097" y="1375"/>
                    <a:pt x="1096" y="1372"/>
                  </a:cubicBezTo>
                  <a:cubicBezTo>
                    <a:pt x="1094" y="1369"/>
                    <a:pt x="1095" y="1365"/>
                    <a:pt x="1098" y="1364"/>
                  </a:cubicBezTo>
                  <a:cubicBezTo>
                    <a:pt x="1113" y="1355"/>
                    <a:pt x="1127" y="1346"/>
                    <a:pt x="1141" y="1337"/>
                  </a:cubicBezTo>
                  <a:cubicBezTo>
                    <a:pt x="1144" y="1335"/>
                    <a:pt x="1148" y="1336"/>
                    <a:pt x="1150" y="1339"/>
                  </a:cubicBezTo>
                  <a:cubicBezTo>
                    <a:pt x="1152" y="1342"/>
                    <a:pt x="1151" y="1346"/>
                    <a:pt x="1148" y="1348"/>
                  </a:cubicBezTo>
                  <a:cubicBezTo>
                    <a:pt x="1134" y="1357"/>
                    <a:pt x="1120" y="1366"/>
                    <a:pt x="1105" y="1375"/>
                  </a:cubicBezTo>
                  <a:cubicBezTo>
                    <a:pt x="1104" y="1375"/>
                    <a:pt x="1103" y="1376"/>
                    <a:pt x="1102" y="1376"/>
                  </a:cubicBezTo>
                  <a:close/>
                  <a:moveTo>
                    <a:pt x="371" y="1375"/>
                  </a:moveTo>
                  <a:cubicBezTo>
                    <a:pt x="370" y="1375"/>
                    <a:pt x="369" y="1375"/>
                    <a:pt x="368" y="1375"/>
                  </a:cubicBezTo>
                  <a:cubicBezTo>
                    <a:pt x="353" y="1366"/>
                    <a:pt x="339" y="1357"/>
                    <a:pt x="325" y="1347"/>
                  </a:cubicBezTo>
                  <a:cubicBezTo>
                    <a:pt x="322" y="1345"/>
                    <a:pt x="321" y="1341"/>
                    <a:pt x="323" y="1338"/>
                  </a:cubicBezTo>
                  <a:cubicBezTo>
                    <a:pt x="325" y="1335"/>
                    <a:pt x="329" y="1335"/>
                    <a:pt x="332" y="1337"/>
                  </a:cubicBezTo>
                  <a:cubicBezTo>
                    <a:pt x="346" y="1346"/>
                    <a:pt x="360" y="1355"/>
                    <a:pt x="375" y="1363"/>
                  </a:cubicBezTo>
                  <a:cubicBezTo>
                    <a:pt x="378" y="1365"/>
                    <a:pt x="379" y="1369"/>
                    <a:pt x="377" y="1372"/>
                  </a:cubicBezTo>
                  <a:cubicBezTo>
                    <a:pt x="376" y="1374"/>
                    <a:pt x="374" y="1375"/>
                    <a:pt x="371" y="1375"/>
                  </a:cubicBezTo>
                  <a:close/>
                  <a:moveTo>
                    <a:pt x="1186" y="1319"/>
                  </a:moveTo>
                  <a:cubicBezTo>
                    <a:pt x="1184" y="1319"/>
                    <a:pt x="1182" y="1318"/>
                    <a:pt x="1181" y="1316"/>
                  </a:cubicBezTo>
                  <a:cubicBezTo>
                    <a:pt x="1179" y="1313"/>
                    <a:pt x="1179" y="1309"/>
                    <a:pt x="1182" y="1307"/>
                  </a:cubicBezTo>
                  <a:cubicBezTo>
                    <a:pt x="1195" y="1297"/>
                    <a:pt x="1208" y="1286"/>
                    <a:pt x="1221" y="1275"/>
                  </a:cubicBezTo>
                  <a:cubicBezTo>
                    <a:pt x="1224" y="1272"/>
                    <a:pt x="1228" y="1273"/>
                    <a:pt x="1230" y="1275"/>
                  </a:cubicBezTo>
                  <a:cubicBezTo>
                    <a:pt x="1232" y="1278"/>
                    <a:pt x="1232" y="1282"/>
                    <a:pt x="1230" y="1284"/>
                  </a:cubicBezTo>
                  <a:cubicBezTo>
                    <a:pt x="1217" y="1296"/>
                    <a:pt x="1204" y="1307"/>
                    <a:pt x="1190" y="1317"/>
                  </a:cubicBezTo>
                  <a:cubicBezTo>
                    <a:pt x="1189" y="1318"/>
                    <a:pt x="1188" y="1319"/>
                    <a:pt x="1186" y="1319"/>
                  </a:cubicBezTo>
                  <a:close/>
                  <a:moveTo>
                    <a:pt x="287" y="1318"/>
                  </a:moveTo>
                  <a:cubicBezTo>
                    <a:pt x="286" y="1318"/>
                    <a:pt x="284" y="1318"/>
                    <a:pt x="283" y="1317"/>
                  </a:cubicBezTo>
                  <a:cubicBezTo>
                    <a:pt x="270" y="1306"/>
                    <a:pt x="256" y="1295"/>
                    <a:pt x="244" y="1284"/>
                  </a:cubicBezTo>
                  <a:cubicBezTo>
                    <a:pt x="241" y="1282"/>
                    <a:pt x="241" y="1277"/>
                    <a:pt x="243" y="1275"/>
                  </a:cubicBezTo>
                  <a:cubicBezTo>
                    <a:pt x="246" y="1272"/>
                    <a:pt x="250" y="1272"/>
                    <a:pt x="252" y="1274"/>
                  </a:cubicBezTo>
                  <a:cubicBezTo>
                    <a:pt x="265" y="1286"/>
                    <a:pt x="278" y="1297"/>
                    <a:pt x="291" y="1307"/>
                  </a:cubicBezTo>
                  <a:cubicBezTo>
                    <a:pt x="294" y="1309"/>
                    <a:pt x="294" y="1313"/>
                    <a:pt x="292" y="1316"/>
                  </a:cubicBezTo>
                  <a:cubicBezTo>
                    <a:pt x="291" y="1317"/>
                    <a:pt x="289" y="1318"/>
                    <a:pt x="287" y="1318"/>
                  </a:cubicBezTo>
                  <a:close/>
                  <a:moveTo>
                    <a:pt x="1262" y="1250"/>
                  </a:moveTo>
                  <a:cubicBezTo>
                    <a:pt x="1260" y="1250"/>
                    <a:pt x="1259" y="1250"/>
                    <a:pt x="1257" y="1249"/>
                  </a:cubicBezTo>
                  <a:cubicBezTo>
                    <a:pt x="1255" y="1246"/>
                    <a:pt x="1255" y="1242"/>
                    <a:pt x="1257" y="1240"/>
                  </a:cubicBezTo>
                  <a:cubicBezTo>
                    <a:pt x="1269" y="1228"/>
                    <a:pt x="1280" y="1215"/>
                    <a:pt x="1291" y="1202"/>
                  </a:cubicBezTo>
                  <a:cubicBezTo>
                    <a:pt x="1293" y="1199"/>
                    <a:pt x="1297" y="1199"/>
                    <a:pt x="1300" y="1201"/>
                  </a:cubicBezTo>
                  <a:cubicBezTo>
                    <a:pt x="1303" y="1204"/>
                    <a:pt x="1303" y="1208"/>
                    <a:pt x="1301" y="1210"/>
                  </a:cubicBezTo>
                  <a:cubicBezTo>
                    <a:pt x="1290" y="1223"/>
                    <a:pt x="1278" y="1236"/>
                    <a:pt x="1267" y="1249"/>
                  </a:cubicBezTo>
                  <a:cubicBezTo>
                    <a:pt x="1265" y="1250"/>
                    <a:pt x="1264" y="1250"/>
                    <a:pt x="1262" y="1250"/>
                  </a:cubicBezTo>
                  <a:close/>
                  <a:moveTo>
                    <a:pt x="211" y="1250"/>
                  </a:moveTo>
                  <a:cubicBezTo>
                    <a:pt x="210" y="1250"/>
                    <a:pt x="208" y="1249"/>
                    <a:pt x="207" y="1248"/>
                  </a:cubicBezTo>
                  <a:cubicBezTo>
                    <a:pt x="195" y="1236"/>
                    <a:pt x="183" y="1223"/>
                    <a:pt x="172" y="1210"/>
                  </a:cubicBezTo>
                  <a:cubicBezTo>
                    <a:pt x="170" y="1207"/>
                    <a:pt x="170" y="1203"/>
                    <a:pt x="173" y="1201"/>
                  </a:cubicBezTo>
                  <a:cubicBezTo>
                    <a:pt x="176" y="1199"/>
                    <a:pt x="180" y="1199"/>
                    <a:pt x="182" y="1202"/>
                  </a:cubicBezTo>
                  <a:cubicBezTo>
                    <a:pt x="193" y="1215"/>
                    <a:pt x="204" y="1227"/>
                    <a:pt x="216" y="1239"/>
                  </a:cubicBezTo>
                  <a:cubicBezTo>
                    <a:pt x="218" y="1242"/>
                    <a:pt x="218" y="1246"/>
                    <a:pt x="216" y="1248"/>
                  </a:cubicBezTo>
                  <a:cubicBezTo>
                    <a:pt x="215" y="1250"/>
                    <a:pt x="213" y="1250"/>
                    <a:pt x="211" y="1250"/>
                  </a:cubicBezTo>
                  <a:close/>
                  <a:moveTo>
                    <a:pt x="1327" y="1173"/>
                  </a:moveTo>
                  <a:cubicBezTo>
                    <a:pt x="1326" y="1173"/>
                    <a:pt x="1325" y="1172"/>
                    <a:pt x="1324" y="1171"/>
                  </a:cubicBezTo>
                  <a:cubicBezTo>
                    <a:pt x="1321" y="1169"/>
                    <a:pt x="1320" y="1165"/>
                    <a:pt x="1322" y="1162"/>
                  </a:cubicBezTo>
                  <a:cubicBezTo>
                    <a:pt x="1332" y="1149"/>
                    <a:pt x="1342" y="1135"/>
                    <a:pt x="1351" y="1121"/>
                  </a:cubicBezTo>
                  <a:cubicBezTo>
                    <a:pt x="1352" y="1117"/>
                    <a:pt x="1356" y="1117"/>
                    <a:pt x="1359" y="1118"/>
                  </a:cubicBezTo>
                  <a:cubicBezTo>
                    <a:pt x="1362" y="1120"/>
                    <a:pt x="1363" y="1124"/>
                    <a:pt x="1361" y="1127"/>
                  </a:cubicBezTo>
                  <a:cubicBezTo>
                    <a:pt x="1352" y="1142"/>
                    <a:pt x="1343" y="1156"/>
                    <a:pt x="1333" y="1170"/>
                  </a:cubicBezTo>
                  <a:cubicBezTo>
                    <a:pt x="1331" y="1172"/>
                    <a:pt x="1329" y="1173"/>
                    <a:pt x="1327" y="1173"/>
                  </a:cubicBezTo>
                  <a:close/>
                  <a:moveTo>
                    <a:pt x="146" y="1172"/>
                  </a:moveTo>
                  <a:cubicBezTo>
                    <a:pt x="144" y="1172"/>
                    <a:pt x="142" y="1171"/>
                    <a:pt x="141" y="1169"/>
                  </a:cubicBezTo>
                  <a:cubicBezTo>
                    <a:pt x="131" y="1156"/>
                    <a:pt x="121" y="1141"/>
                    <a:pt x="112" y="1127"/>
                  </a:cubicBezTo>
                  <a:cubicBezTo>
                    <a:pt x="110" y="1124"/>
                    <a:pt x="111" y="1120"/>
                    <a:pt x="114" y="1118"/>
                  </a:cubicBezTo>
                  <a:cubicBezTo>
                    <a:pt x="117" y="1116"/>
                    <a:pt x="121" y="1117"/>
                    <a:pt x="123" y="1120"/>
                  </a:cubicBezTo>
                  <a:cubicBezTo>
                    <a:pt x="132" y="1134"/>
                    <a:pt x="141" y="1148"/>
                    <a:pt x="151" y="1162"/>
                  </a:cubicBezTo>
                  <a:cubicBezTo>
                    <a:pt x="153" y="1165"/>
                    <a:pt x="152" y="1169"/>
                    <a:pt x="150" y="1171"/>
                  </a:cubicBezTo>
                  <a:cubicBezTo>
                    <a:pt x="148" y="1172"/>
                    <a:pt x="147" y="1172"/>
                    <a:pt x="146" y="1172"/>
                  </a:cubicBezTo>
                  <a:close/>
                  <a:moveTo>
                    <a:pt x="1382" y="1086"/>
                  </a:moveTo>
                  <a:cubicBezTo>
                    <a:pt x="1381" y="1086"/>
                    <a:pt x="1379" y="1086"/>
                    <a:pt x="1379" y="1086"/>
                  </a:cubicBezTo>
                  <a:cubicBezTo>
                    <a:pt x="1375" y="1084"/>
                    <a:pt x="1374" y="1080"/>
                    <a:pt x="1376" y="1077"/>
                  </a:cubicBezTo>
                  <a:cubicBezTo>
                    <a:pt x="1384" y="1062"/>
                    <a:pt x="1391" y="1047"/>
                    <a:pt x="1398" y="1031"/>
                  </a:cubicBezTo>
                  <a:cubicBezTo>
                    <a:pt x="1400" y="1028"/>
                    <a:pt x="1403" y="1027"/>
                    <a:pt x="1407" y="1028"/>
                  </a:cubicBezTo>
                  <a:cubicBezTo>
                    <a:pt x="1410" y="1030"/>
                    <a:pt x="1411" y="1033"/>
                    <a:pt x="1410" y="1037"/>
                  </a:cubicBezTo>
                  <a:cubicBezTo>
                    <a:pt x="1403" y="1052"/>
                    <a:pt x="1395" y="1068"/>
                    <a:pt x="1387" y="1083"/>
                  </a:cubicBezTo>
                  <a:cubicBezTo>
                    <a:pt x="1386" y="1085"/>
                    <a:pt x="1384" y="1086"/>
                    <a:pt x="1382" y="1086"/>
                  </a:cubicBezTo>
                  <a:close/>
                  <a:moveTo>
                    <a:pt x="92" y="1086"/>
                  </a:moveTo>
                  <a:cubicBezTo>
                    <a:pt x="89" y="1086"/>
                    <a:pt x="87" y="1084"/>
                    <a:pt x="86" y="1082"/>
                  </a:cubicBezTo>
                  <a:cubicBezTo>
                    <a:pt x="78" y="1067"/>
                    <a:pt x="70" y="1052"/>
                    <a:pt x="63" y="1036"/>
                  </a:cubicBezTo>
                  <a:cubicBezTo>
                    <a:pt x="62" y="1033"/>
                    <a:pt x="63" y="1029"/>
                    <a:pt x="67" y="1028"/>
                  </a:cubicBezTo>
                  <a:cubicBezTo>
                    <a:pt x="70" y="1026"/>
                    <a:pt x="74" y="1028"/>
                    <a:pt x="75" y="1031"/>
                  </a:cubicBezTo>
                  <a:cubicBezTo>
                    <a:pt x="82" y="1046"/>
                    <a:pt x="90" y="1061"/>
                    <a:pt x="97" y="1076"/>
                  </a:cubicBezTo>
                  <a:cubicBezTo>
                    <a:pt x="99" y="1079"/>
                    <a:pt x="98" y="1083"/>
                    <a:pt x="95" y="1085"/>
                  </a:cubicBezTo>
                  <a:cubicBezTo>
                    <a:pt x="94" y="1085"/>
                    <a:pt x="93" y="1086"/>
                    <a:pt x="92" y="1086"/>
                  </a:cubicBezTo>
                  <a:close/>
                  <a:moveTo>
                    <a:pt x="1423" y="993"/>
                  </a:moveTo>
                  <a:cubicBezTo>
                    <a:pt x="1422" y="993"/>
                    <a:pt x="1422" y="993"/>
                    <a:pt x="1421" y="993"/>
                  </a:cubicBezTo>
                  <a:cubicBezTo>
                    <a:pt x="1418" y="992"/>
                    <a:pt x="1416" y="988"/>
                    <a:pt x="1417" y="985"/>
                  </a:cubicBezTo>
                  <a:cubicBezTo>
                    <a:pt x="1423" y="969"/>
                    <a:pt x="1428" y="953"/>
                    <a:pt x="1433" y="937"/>
                  </a:cubicBezTo>
                  <a:cubicBezTo>
                    <a:pt x="1434" y="933"/>
                    <a:pt x="1437" y="931"/>
                    <a:pt x="1441" y="932"/>
                  </a:cubicBezTo>
                  <a:cubicBezTo>
                    <a:pt x="1444" y="933"/>
                    <a:pt x="1446" y="937"/>
                    <a:pt x="1445" y="940"/>
                  </a:cubicBezTo>
                  <a:cubicBezTo>
                    <a:pt x="1440" y="957"/>
                    <a:pt x="1435" y="973"/>
                    <a:pt x="1429" y="989"/>
                  </a:cubicBezTo>
                  <a:cubicBezTo>
                    <a:pt x="1428" y="992"/>
                    <a:pt x="1426" y="993"/>
                    <a:pt x="1423" y="993"/>
                  </a:cubicBezTo>
                  <a:close/>
                  <a:moveTo>
                    <a:pt x="50" y="993"/>
                  </a:moveTo>
                  <a:cubicBezTo>
                    <a:pt x="48" y="993"/>
                    <a:pt x="45" y="991"/>
                    <a:pt x="44" y="988"/>
                  </a:cubicBezTo>
                  <a:cubicBezTo>
                    <a:pt x="38" y="972"/>
                    <a:pt x="33" y="956"/>
                    <a:pt x="28" y="939"/>
                  </a:cubicBezTo>
                  <a:cubicBezTo>
                    <a:pt x="27" y="936"/>
                    <a:pt x="29" y="932"/>
                    <a:pt x="33" y="931"/>
                  </a:cubicBezTo>
                  <a:cubicBezTo>
                    <a:pt x="36" y="931"/>
                    <a:pt x="40" y="932"/>
                    <a:pt x="41" y="936"/>
                  </a:cubicBezTo>
                  <a:cubicBezTo>
                    <a:pt x="45" y="952"/>
                    <a:pt x="51" y="968"/>
                    <a:pt x="56" y="984"/>
                  </a:cubicBezTo>
                  <a:cubicBezTo>
                    <a:pt x="57" y="987"/>
                    <a:pt x="56" y="991"/>
                    <a:pt x="52" y="992"/>
                  </a:cubicBezTo>
                  <a:cubicBezTo>
                    <a:pt x="52" y="992"/>
                    <a:pt x="51" y="993"/>
                    <a:pt x="50" y="993"/>
                  </a:cubicBezTo>
                  <a:close/>
                  <a:moveTo>
                    <a:pt x="1451" y="895"/>
                  </a:moveTo>
                  <a:cubicBezTo>
                    <a:pt x="1451" y="895"/>
                    <a:pt x="1450" y="895"/>
                    <a:pt x="1450" y="895"/>
                  </a:cubicBezTo>
                  <a:cubicBezTo>
                    <a:pt x="1446" y="895"/>
                    <a:pt x="1444" y="891"/>
                    <a:pt x="1445" y="888"/>
                  </a:cubicBezTo>
                  <a:cubicBezTo>
                    <a:pt x="1448" y="871"/>
                    <a:pt x="1451" y="855"/>
                    <a:pt x="1454" y="838"/>
                  </a:cubicBezTo>
                  <a:cubicBezTo>
                    <a:pt x="1454" y="834"/>
                    <a:pt x="1457" y="832"/>
                    <a:pt x="1461" y="832"/>
                  </a:cubicBezTo>
                  <a:cubicBezTo>
                    <a:pt x="1464" y="833"/>
                    <a:pt x="1467" y="836"/>
                    <a:pt x="1466" y="840"/>
                  </a:cubicBezTo>
                  <a:cubicBezTo>
                    <a:pt x="1464" y="857"/>
                    <a:pt x="1461" y="874"/>
                    <a:pt x="1457" y="890"/>
                  </a:cubicBezTo>
                  <a:cubicBezTo>
                    <a:pt x="1457" y="893"/>
                    <a:pt x="1454" y="895"/>
                    <a:pt x="1451" y="895"/>
                  </a:cubicBezTo>
                  <a:close/>
                  <a:moveTo>
                    <a:pt x="22" y="895"/>
                  </a:moveTo>
                  <a:cubicBezTo>
                    <a:pt x="19" y="895"/>
                    <a:pt x="17" y="893"/>
                    <a:pt x="16" y="890"/>
                  </a:cubicBezTo>
                  <a:cubicBezTo>
                    <a:pt x="12" y="873"/>
                    <a:pt x="9" y="856"/>
                    <a:pt x="7" y="839"/>
                  </a:cubicBezTo>
                  <a:cubicBezTo>
                    <a:pt x="7" y="835"/>
                    <a:pt x="9" y="832"/>
                    <a:pt x="13" y="832"/>
                  </a:cubicBezTo>
                  <a:cubicBezTo>
                    <a:pt x="16" y="831"/>
                    <a:pt x="19" y="834"/>
                    <a:pt x="20" y="837"/>
                  </a:cubicBezTo>
                  <a:cubicBezTo>
                    <a:pt x="22" y="854"/>
                    <a:pt x="25" y="870"/>
                    <a:pt x="28" y="887"/>
                  </a:cubicBezTo>
                  <a:cubicBezTo>
                    <a:pt x="29" y="890"/>
                    <a:pt x="27" y="894"/>
                    <a:pt x="24" y="894"/>
                  </a:cubicBezTo>
                  <a:cubicBezTo>
                    <a:pt x="23" y="895"/>
                    <a:pt x="23" y="895"/>
                    <a:pt x="22" y="895"/>
                  </a:cubicBezTo>
                  <a:close/>
                  <a:moveTo>
                    <a:pt x="1465" y="795"/>
                  </a:moveTo>
                  <a:cubicBezTo>
                    <a:pt x="1465" y="795"/>
                    <a:pt x="1465" y="795"/>
                    <a:pt x="1465" y="795"/>
                  </a:cubicBezTo>
                  <a:cubicBezTo>
                    <a:pt x="1461" y="794"/>
                    <a:pt x="1459" y="791"/>
                    <a:pt x="1459" y="788"/>
                  </a:cubicBezTo>
                  <a:cubicBezTo>
                    <a:pt x="1460" y="771"/>
                    <a:pt x="1461" y="754"/>
                    <a:pt x="1461" y="737"/>
                  </a:cubicBezTo>
                  <a:cubicBezTo>
                    <a:pt x="1461" y="734"/>
                    <a:pt x="1464" y="731"/>
                    <a:pt x="1467" y="731"/>
                  </a:cubicBezTo>
                  <a:cubicBezTo>
                    <a:pt x="1467" y="731"/>
                    <a:pt x="1467" y="731"/>
                    <a:pt x="1467" y="731"/>
                  </a:cubicBezTo>
                  <a:cubicBezTo>
                    <a:pt x="1471" y="731"/>
                    <a:pt x="1474" y="734"/>
                    <a:pt x="1474" y="737"/>
                  </a:cubicBezTo>
                  <a:cubicBezTo>
                    <a:pt x="1474" y="754"/>
                    <a:pt x="1473" y="772"/>
                    <a:pt x="1472" y="789"/>
                  </a:cubicBezTo>
                  <a:cubicBezTo>
                    <a:pt x="1472" y="792"/>
                    <a:pt x="1469" y="795"/>
                    <a:pt x="1465" y="795"/>
                  </a:cubicBezTo>
                  <a:close/>
                  <a:moveTo>
                    <a:pt x="8" y="794"/>
                  </a:moveTo>
                  <a:cubicBezTo>
                    <a:pt x="5" y="794"/>
                    <a:pt x="2" y="791"/>
                    <a:pt x="2" y="788"/>
                  </a:cubicBezTo>
                  <a:cubicBezTo>
                    <a:pt x="1" y="771"/>
                    <a:pt x="0" y="753"/>
                    <a:pt x="0" y="736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31"/>
                    <a:pt x="3" y="728"/>
                    <a:pt x="6" y="728"/>
                  </a:cubicBezTo>
                  <a:cubicBezTo>
                    <a:pt x="10" y="728"/>
                    <a:pt x="13" y="731"/>
                    <a:pt x="13" y="735"/>
                  </a:cubicBezTo>
                  <a:cubicBezTo>
                    <a:pt x="13" y="736"/>
                    <a:pt x="13" y="736"/>
                    <a:pt x="13" y="736"/>
                  </a:cubicBezTo>
                  <a:cubicBezTo>
                    <a:pt x="13" y="753"/>
                    <a:pt x="13" y="770"/>
                    <a:pt x="15" y="787"/>
                  </a:cubicBezTo>
                  <a:cubicBezTo>
                    <a:pt x="15" y="790"/>
                    <a:pt x="12" y="793"/>
                    <a:pt x="9" y="794"/>
                  </a:cubicBezTo>
                  <a:cubicBezTo>
                    <a:pt x="8" y="794"/>
                    <a:pt x="8" y="794"/>
                    <a:pt x="8" y="794"/>
                  </a:cubicBezTo>
                  <a:close/>
                  <a:moveTo>
                    <a:pt x="1465" y="693"/>
                  </a:moveTo>
                  <a:cubicBezTo>
                    <a:pt x="1462" y="693"/>
                    <a:pt x="1459" y="690"/>
                    <a:pt x="1459" y="687"/>
                  </a:cubicBezTo>
                  <a:cubicBezTo>
                    <a:pt x="1458" y="670"/>
                    <a:pt x="1456" y="653"/>
                    <a:pt x="1454" y="636"/>
                  </a:cubicBezTo>
                  <a:cubicBezTo>
                    <a:pt x="1453" y="633"/>
                    <a:pt x="1456" y="630"/>
                    <a:pt x="1459" y="629"/>
                  </a:cubicBezTo>
                  <a:cubicBezTo>
                    <a:pt x="1463" y="629"/>
                    <a:pt x="1466" y="631"/>
                    <a:pt x="1467" y="635"/>
                  </a:cubicBezTo>
                  <a:cubicBezTo>
                    <a:pt x="1469" y="652"/>
                    <a:pt x="1471" y="669"/>
                    <a:pt x="1472" y="686"/>
                  </a:cubicBezTo>
                  <a:cubicBezTo>
                    <a:pt x="1472" y="689"/>
                    <a:pt x="1469" y="692"/>
                    <a:pt x="1466" y="693"/>
                  </a:cubicBezTo>
                  <a:cubicBezTo>
                    <a:pt x="1466" y="693"/>
                    <a:pt x="1466" y="693"/>
                    <a:pt x="1465" y="693"/>
                  </a:cubicBezTo>
                  <a:close/>
                  <a:moveTo>
                    <a:pt x="8" y="690"/>
                  </a:moveTo>
                  <a:cubicBezTo>
                    <a:pt x="8" y="690"/>
                    <a:pt x="8" y="690"/>
                    <a:pt x="8" y="690"/>
                  </a:cubicBezTo>
                  <a:cubicBezTo>
                    <a:pt x="4" y="690"/>
                    <a:pt x="2" y="687"/>
                    <a:pt x="2" y="683"/>
                  </a:cubicBezTo>
                  <a:cubicBezTo>
                    <a:pt x="3" y="666"/>
                    <a:pt x="5" y="649"/>
                    <a:pt x="7" y="632"/>
                  </a:cubicBezTo>
                  <a:cubicBezTo>
                    <a:pt x="8" y="629"/>
                    <a:pt x="11" y="626"/>
                    <a:pt x="15" y="627"/>
                  </a:cubicBezTo>
                  <a:cubicBezTo>
                    <a:pt x="18" y="627"/>
                    <a:pt x="21" y="630"/>
                    <a:pt x="20" y="634"/>
                  </a:cubicBezTo>
                  <a:cubicBezTo>
                    <a:pt x="18" y="651"/>
                    <a:pt x="16" y="667"/>
                    <a:pt x="15" y="684"/>
                  </a:cubicBezTo>
                  <a:cubicBezTo>
                    <a:pt x="14" y="688"/>
                    <a:pt x="12" y="690"/>
                    <a:pt x="8" y="690"/>
                  </a:cubicBezTo>
                  <a:close/>
                  <a:moveTo>
                    <a:pt x="1452" y="592"/>
                  </a:moveTo>
                  <a:cubicBezTo>
                    <a:pt x="1449" y="592"/>
                    <a:pt x="1446" y="590"/>
                    <a:pt x="1445" y="587"/>
                  </a:cubicBezTo>
                  <a:cubicBezTo>
                    <a:pt x="1442" y="570"/>
                    <a:pt x="1438" y="554"/>
                    <a:pt x="1433" y="538"/>
                  </a:cubicBezTo>
                  <a:cubicBezTo>
                    <a:pt x="1432" y="534"/>
                    <a:pt x="1434" y="531"/>
                    <a:pt x="1438" y="530"/>
                  </a:cubicBezTo>
                  <a:cubicBezTo>
                    <a:pt x="1441" y="529"/>
                    <a:pt x="1445" y="531"/>
                    <a:pt x="1446" y="534"/>
                  </a:cubicBezTo>
                  <a:cubicBezTo>
                    <a:pt x="1450" y="551"/>
                    <a:pt x="1454" y="567"/>
                    <a:pt x="1458" y="584"/>
                  </a:cubicBezTo>
                  <a:cubicBezTo>
                    <a:pt x="1459" y="588"/>
                    <a:pt x="1456" y="591"/>
                    <a:pt x="1453" y="592"/>
                  </a:cubicBezTo>
                  <a:cubicBezTo>
                    <a:pt x="1452" y="592"/>
                    <a:pt x="1452" y="592"/>
                    <a:pt x="1452" y="592"/>
                  </a:cubicBezTo>
                  <a:close/>
                  <a:moveTo>
                    <a:pt x="23" y="589"/>
                  </a:moveTo>
                  <a:cubicBezTo>
                    <a:pt x="22" y="589"/>
                    <a:pt x="22" y="589"/>
                    <a:pt x="21" y="589"/>
                  </a:cubicBezTo>
                  <a:cubicBezTo>
                    <a:pt x="18" y="588"/>
                    <a:pt x="16" y="585"/>
                    <a:pt x="16" y="582"/>
                  </a:cubicBezTo>
                  <a:cubicBezTo>
                    <a:pt x="20" y="565"/>
                    <a:pt x="24" y="548"/>
                    <a:pt x="29" y="532"/>
                  </a:cubicBezTo>
                  <a:cubicBezTo>
                    <a:pt x="30" y="528"/>
                    <a:pt x="33" y="526"/>
                    <a:pt x="37" y="527"/>
                  </a:cubicBezTo>
                  <a:cubicBezTo>
                    <a:pt x="40" y="528"/>
                    <a:pt x="42" y="532"/>
                    <a:pt x="41" y="535"/>
                  </a:cubicBezTo>
                  <a:cubicBezTo>
                    <a:pt x="36" y="551"/>
                    <a:pt x="32" y="568"/>
                    <a:pt x="29" y="584"/>
                  </a:cubicBezTo>
                  <a:cubicBezTo>
                    <a:pt x="28" y="587"/>
                    <a:pt x="26" y="589"/>
                    <a:pt x="23" y="589"/>
                  </a:cubicBezTo>
                  <a:close/>
                  <a:moveTo>
                    <a:pt x="1424" y="494"/>
                  </a:moveTo>
                  <a:cubicBezTo>
                    <a:pt x="1421" y="494"/>
                    <a:pt x="1419" y="492"/>
                    <a:pt x="1418" y="490"/>
                  </a:cubicBezTo>
                  <a:cubicBezTo>
                    <a:pt x="1412" y="474"/>
                    <a:pt x="1406" y="458"/>
                    <a:pt x="1399" y="443"/>
                  </a:cubicBezTo>
                  <a:cubicBezTo>
                    <a:pt x="1397" y="439"/>
                    <a:pt x="1399" y="436"/>
                    <a:pt x="1402" y="434"/>
                  </a:cubicBezTo>
                  <a:cubicBezTo>
                    <a:pt x="1405" y="433"/>
                    <a:pt x="1409" y="434"/>
                    <a:pt x="1410" y="437"/>
                  </a:cubicBezTo>
                  <a:cubicBezTo>
                    <a:pt x="1417" y="453"/>
                    <a:pt x="1424" y="469"/>
                    <a:pt x="1430" y="485"/>
                  </a:cubicBezTo>
                  <a:cubicBezTo>
                    <a:pt x="1431" y="489"/>
                    <a:pt x="1429" y="492"/>
                    <a:pt x="1426" y="493"/>
                  </a:cubicBezTo>
                  <a:cubicBezTo>
                    <a:pt x="1425" y="494"/>
                    <a:pt x="1424" y="494"/>
                    <a:pt x="1424" y="494"/>
                  </a:cubicBezTo>
                  <a:close/>
                  <a:moveTo>
                    <a:pt x="51" y="491"/>
                  </a:moveTo>
                  <a:cubicBezTo>
                    <a:pt x="50" y="491"/>
                    <a:pt x="49" y="491"/>
                    <a:pt x="49" y="491"/>
                  </a:cubicBezTo>
                  <a:cubicBezTo>
                    <a:pt x="45" y="490"/>
                    <a:pt x="44" y="486"/>
                    <a:pt x="45" y="483"/>
                  </a:cubicBezTo>
                  <a:cubicBezTo>
                    <a:pt x="51" y="467"/>
                    <a:pt x="57" y="451"/>
                    <a:pt x="64" y="435"/>
                  </a:cubicBezTo>
                  <a:cubicBezTo>
                    <a:pt x="66" y="432"/>
                    <a:pt x="69" y="431"/>
                    <a:pt x="73" y="432"/>
                  </a:cubicBezTo>
                  <a:cubicBezTo>
                    <a:pt x="76" y="433"/>
                    <a:pt x="77" y="437"/>
                    <a:pt x="76" y="441"/>
                  </a:cubicBezTo>
                  <a:cubicBezTo>
                    <a:pt x="69" y="456"/>
                    <a:pt x="63" y="472"/>
                    <a:pt x="57" y="487"/>
                  </a:cubicBezTo>
                  <a:cubicBezTo>
                    <a:pt x="56" y="490"/>
                    <a:pt x="53" y="491"/>
                    <a:pt x="51" y="491"/>
                  </a:cubicBezTo>
                  <a:close/>
                  <a:moveTo>
                    <a:pt x="1382" y="401"/>
                  </a:moveTo>
                  <a:cubicBezTo>
                    <a:pt x="1380" y="401"/>
                    <a:pt x="1378" y="399"/>
                    <a:pt x="1377" y="397"/>
                  </a:cubicBezTo>
                  <a:cubicBezTo>
                    <a:pt x="1369" y="382"/>
                    <a:pt x="1360" y="368"/>
                    <a:pt x="1351" y="353"/>
                  </a:cubicBezTo>
                  <a:cubicBezTo>
                    <a:pt x="1349" y="350"/>
                    <a:pt x="1350" y="346"/>
                    <a:pt x="1353" y="345"/>
                  </a:cubicBezTo>
                  <a:cubicBezTo>
                    <a:pt x="1356" y="343"/>
                    <a:pt x="1360" y="344"/>
                    <a:pt x="1362" y="347"/>
                  </a:cubicBezTo>
                  <a:cubicBezTo>
                    <a:pt x="1371" y="361"/>
                    <a:pt x="1380" y="376"/>
                    <a:pt x="1388" y="391"/>
                  </a:cubicBezTo>
                  <a:cubicBezTo>
                    <a:pt x="1390" y="394"/>
                    <a:pt x="1388" y="398"/>
                    <a:pt x="1385" y="400"/>
                  </a:cubicBezTo>
                  <a:cubicBezTo>
                    <a:pt x="1384" y="400"/>
                    <a:pt x="1383" y="401"/>
                    <a:pt x="1382" y="401"/>
                  </a:cubicBezTo>
                  <a:close/>
                  <a:moveTo>
                    <a:pt x="92" y="399"/>
                  </a:moveTo>
                  <a:cubicBezTo>
                    <a:pt x="91" y="399"/>
                    <a:pt x="90" y="398"/>
                    <a:pt x="89" y="398"/>
                  </a:cubicBezTo>
                  <a:cubicBezTo>
                    <a:pt x="86" y="396"/>
                    <a:pt x="85" y="392"/>
                    <a:pt x="87" y="389"/>
                  </a:cubicBezTo>
                  <a:cubicBezTo>
                    <a:pt x="95" y="374"/>
                    <a:pt x="103" y="359"/>
                    <a:pt x="113" y="345"/>
                  </a:cubicBezTo>
                  <a:cubicBezTo>
                    <a:pt x="114" y="342"/>
                    <a:pt x="118" y="341"/>
                    <a:pt x="121" y="343"/>
                  </a:cubicBezTo>
                  <a:cubicBezTo>
                    <a:pt x="124" y="345"/>
                    <a:pt x="125" y="349"/>
                    <a:pt x="123" y="352"/>
                  </a:cubicBezTo>
                  <a:cubicBezTo>
                    <a:pt x="115" y="366"/>
                    <a:pt x="106" y="380"/>
                    <a:pt x="98" y="395"/>
                  </a:cubicBezTo>
                  <a:cubicBezTo>
                    <a:pt x="97" y="397"/>
                    <a:pt x="95" y="399"/>
                    <a:pt x="92" y="399"/>
                  </a:cubicBezTo>
                  <a:close/>
                  <a:moveTo>
                    <a:pt x="1328" y="314"/>
                  </a:moveTo>
                  <a:cubicBezTo>
                    <a:pt x="1326" y="314"/>
                    <a:pt x="1324" y="313"/>
                    <a:pt x="1323" y="312"/>
                  </a:cubicBezTo>
                  <a:cubicBezTo>
                    <a:pt x="1313" y="298"/>
                    <a:pt x="1303" y="285"/>
                    <a:pt x="1292" y="272"/>
                  </a:cubicBezTo>
                  <a:cubicBezTo>
                    <a:pt x="1290" y="269"/>
                    <a:pt x="1290" y="265"/>
                    <a:pt x="1293" y="263"/>
                  </a:cubicBezTo>
                  <a:cubicBezTo>
                    <a:pt x="1295" y="260"/>
                    <a:pt x="1300" y="261"/>
                    <a:pt x="1302" y="263"/>
                  </a:cubicBezTo>
                  <a:cubicBezTo>
                    <a:pt x="1313" y="277"/>
                    <a:pt x="1323" y="290"/>
                    <a:pt x="1333" y="304"/>
                  </a:cubicBezTo>
                  <a:cubicBezTo>
                    <a:pt x="1336" y="307"/>
                    <a:pt x="1335" y="311"/>
                    <a:pt x="1332" y="313"/>
                  </a:cubicBezTo>
                  <a:cubicBezTo>
                    <a:pt x="1331" y="314"/>
                    <a:pt x="1330" y="314"/>
                    <a:pt x="1328" y="314"/>
                  </a:cubicBezTo>
                  <a:close/>
                  <a:moveTo>
                    <a:pt x="147" y="312"/>
                  </a:moveTo>
                  <a:cubicBezTo>
                    <a:pt x="145" y="312"/>
                    <a:pt x="144" y="312"/>
                    <a:pt x="143" y="311"/>
                  </a:cubicBezTo>
                  <a:cubicBezTo>
                    <a:pt x="140" y="309"/>
                    <a:pt x="139" y="305"/>
                    <a:pt x="141" y="302"/>
                  </a:cubicBezTo>
                  <a:cubicBezTo>
                    <a:pt x="152" y="288"/>
                    <a:pt x="162" y="275"/>
                    <a:pt x="173" y="262"/>
                  </a:cubicBezTo>
                  <a:cubicBezTo>
                    <a:pt x="175" y="259"/>
                    <a:pt x="180" y="259"/>
                    <a:pt x="182" y="261"/>
                  </a:cubicBezTo>
                  <a:cubicBezTo>
                    <a:pt x="185" y="263"/>
                    <a:pt x="185" y="267"/>
                    <a:pt x="183" y="270"/>
                  </a:cubicBezTo>
                  <a:cubicBezTo>
                    <a:pt x="172" y="283"/>
                    <a:pt x="162" y="296"/>
                    <a:pt x="152" y="310"/>
                  </a:cubicBezTo>
                  <a:cubicBezTo>
                    <a:pt x="151" y="311"/>
                    <a:pt x="149" y="312"/>
                    <a:pt x="147" y="312"/>
                  </a:cubicBezTo>
                  <a:close/>
                  <a:moveTo>
                    <a:pt x="1263" y="236"/>
                  </a:moveTo>
                  <a:cubicBezTo>
                    <a:pt x="1261" y="236"/>
                    <a:pt x="1259" y="235"/>
                    <a:pt x="1258" y="234"/>
                  </a:cubicBezTo>
                  <a:cubicBezTo>
                    <a:pt x="1247" y="222"/>
                    <a:pt x="1234" y="210"/>
                    <a:pt x="1222" y="199"/>
                  </a:cubicBezTo>
                  <a:cubicBezTo>
                    <a:pt x="1219" y="197"/>
                    <a:pt x="1219" y="193"/>
                    <a:pt x="1221" y="190"/>
                  </a:cubicBezTo>
                  <a:cubicBezTo>
                    <a:pt x="1224" y="187"/>
                    <a:pt x="1228" y="187"/>
                    <a:pt x="1230" y="189"/>
                  </a:cubicBezTo>
                  <a:cubicBezTo>
                    <a:pt x="1243" y="201"/>
                    <a:pt x="1256" y="213"/>
                    <a:pt x="1267" y="225"/>
                  </a:cubicBezTo>
                  <a:cubicBezTo>
                    <a:pt x="1270" y="228"/>
                    <a:pt x="1270" y="232"/>
                    <a:pt x="1267" y="234"/>
                  </a:cubicBezTo>
                  <a:cubicBezTo>
                    <a:pt x="1266" y="235"/>
                    <a:pt x="1264" y="236"/>
                    <a:pt x="1263" y="236"/>
                  </a:cubicBezTo>
                  <a:close/>
                  <a:moveTo>
                    <a:pt x="212" y="235"/>
                  </a:moveTo>
                  <a:cubicBezTo>
                    <a:pt x="211" y="235"/>
                    <a:pt x="209" y="234"/>
                    <a:pt x="208" y="233"/>
                  </a:cubicBezTo>
                  <a:cubicBezTo>
                    <a:pt x="205" y="230"/>
                    <a:pt x="205" y="226"/>
                    <a:pt x="208" y="224"/>
                  </a:cubicBezTo>
                  <a:cubicBezTo>
                    <a:pt x="220" y="211"/>
                    <a:pt x="232" y="199"/>
                    <a:pt x="245" y="188"/>
                  </a:cubicBezTo>
                  <a:cubicBezTo>
                    <a:pt x="247" y="186"/>
                    <a:pt x="251" y="186"/>
                    <a:pt x="254" y="188"/>
                  </a:cubicBezTo>
                  <a:cubicBezTo>
                    <a:pt x="256" y="191"/>
                    <a:pt x="256" y="195"/>
                    <a:pt x="253" y="198"/>
                  </a:cubicBezTo>
                  <a:cubicBezTo>
                    <a:pt x="241" y="209"/>
                    <a:pt x="229" y="221"/>
                    <a:pt x="217" y="233"/>
                  </a:cubicBezTo>
                  <a:cubicBezTo>
                    <a:pt x="216" y="234"/>
                    <a:pt x="214" y="235"/>
                    <a:pt x="212" y="235"/>
                  </a:cubicBezTo>
                  <a:close/>
                  <a:moveTo>
                    <a:pt x="1187" y="168"/>
                  </a:moveTo>
                  <a:cubicBezTo>
                    <a:pt x="1186" y="168"/>
                    <a:pt x="1184" y="167"/>
                    <a:pt x="1183" y="166"/>
                  </a:cubicBezTo>
                  <a:cubicBezTo>
                    <a:pt x="1170" y="156"/>
                    <a:pt x="1156" y="146"/>
                    <a:pt x="1142" y="137"/>
                  </a:cubicBezTo>
                  <a:cubicBezTo>
                    <a:pt x="1140" y="135"/>
                    <a:pt x="1139" y="131"/>
                    <a:pt x="1141" y="128"/>
                  </a:cubicBezTo>
                  <a:cubicBezTo>
                    <a:pt x="1143" y="125"/>
                    <a:pt x="1147" y="124"/>
                    <a:pt x="1150" y="126"/>
                  </a:cubicBezTo>
                  <a:cubicBezTo>
                    <a:pt x="1164" y="136"/>
                    <a:pt x="1178" y="146"/>
                    <a:pt x="1191" y="156"/>
                  </a:cubicBezTo>
                  <a:cubicBezTo>
                    <a:pt x="1194" y="159"/>
                    <a:pt x="1194" y="163"/>
                    <a:pt x="1192" y="165"/>
                  </a:cubicBezTo>
                  <a:cubicBezTo>
                    <a:pt x="1191" y="167"/>
                    <a:pt x="1189" y="168"/>
                    <a:pt x="1187" y="168"/>
                  </a:cubicBezTo>
                  <a:close/>
                  <a:moveTo>
                    <a:pt x="288" y="166"/>
                  </a:moveTo>
                  <a:cubicBezTo>
                    <a:pt x="286" y="166"/>
                    <a:pt x="284" y="166"/>
                    <a:pt x="283" y="164"/>
                  </a:cubicBezTo>
                  <a:cubicBezTo>
                    <a:pt x="281" y="161"/>
                    <a:pt x="281" y="157"/>
                    <a:pt x="284" y="155"/>
                  </a:cubicBezTo>
                  <a:cubicBezTo>
                    <a:pt x="298" y="144"/>
                    <a:pt x="312" y="134"/>
                    <a:pt x="326" y="125"/>
                  </a:cubicBezTo>
                  <a:cubicBezTo>
                    <a:pt x="329" y="123"/>
                    <a:pt x="333" y="124"/>
                    <a:pt x="335" y="126"/>
                  </a:cubicBezTo>
                  <a:cubicBezTo>
                    <a:pt x="337" y="129"/>
                    <a:pt x="336" y="133"/>
                    <a:pt x="333" y="135"/>
                  </a:cubicBezTo>
                  <a:cubicBezTo>
                    <a:pt x="319" y="145"/>
                    <a:pt x="305" y="155"/>
                    <a:pt x="292" y="165"/>
                  </a:cubicBezTo>
                  <a:cubicBezTo>
                    <a:pt x="291" y="166"/>
                    <a:pt x="289" y="166"/>
                    <a:pt x="288" y="166"/>
                  </a:cubicBezTo>
                  <a:close/>
                  <a:moveTo>
                    <a:pt x="1103" y="111"/>
                  </a:moveTo>
                  <a:cubicBezTo>
                    <a:pt x="1102" y="111"/>
                    <a:pt x="1101" y="110"/>
                    <a:pt x="1100" y="110"/>
                  </a:cubicBezTo>
                  <a:cubicBezTo>
                    <a:pt x="1085" y="101"/>
                    <a:pt x="1070" y="93"/>
                    <a:pt x="1055" y="86"/>
                  </a:cubicBezTo>
                  <a:cubicBezTo>
                    <a:pt x="1052" y="84"/>
                    <a:pt x="1051" y="81"/>
                    <a:pt x="1052" y="77"/>
                  </a:cubicBezTo>
                  <a:cubicBezTo>
                    <a:pt x="1054" y="74"/>
                    <a:pt x="1058" y="73"/>
                    <a:pt x="1061" y="74"/>
                  </a:cubicBezTo>
                  <a:cubicBezTo>
                    <a:pt x="1076" y="82"/>
                    <a:pt x="1091" y="90"/>
                    <a:pt x="1106" y="99"/>
                  </a:cubicBezTo>
                  <a:cubicBezTo>
                    <a:pt x="1109" y="100"/>
                    <a:pt x="1110" y="104"/>
                    <a:pt x="1108" y="107"/>
                  </a:cubicBezTo>
                  <a:cubicBezTo>
                    <a:pt x="1107" y="110"/>
                    <a:pt x="1105" y="111"/>
                    <a:pt x="1103" y="111"/>
                  </a:cubicBezTo>
                  <a:close/>
                  <a:moveTo>
                    <a:pt x="373" y="110"/>
                  </a:moveTo>
                  <a:cubicBezTo>
                    <a:pt x="370" y="110"/>
                    <a:pt x="368" y="108"/>
                    <a:pt x="367" y="106"/>
                  </a:cubicBezTo>
                  <a:cubicBezTo>
                    <a:pt x="365" y="103"/>
                    <a:pt x="366" y="99"/>
                    <a:pt x="369" y="98"/>
                  </a:cubicBezTo>
                  <a:cubicBezTo>
                    <a:pt x="384" y="89"/>
                    <a:pt x="400" y="81"/>
                    <a:pt x="415" y="73"/>
                  </a:cubicBezTo>
                  <a:cubicBezTo>
                    <a:pt x="418" y="72"/>
                    <a:pt x="422" y="73"/>
                    <a:pt x="423" y="76"/>
                  </a:cubicBezTo>
                  <a:cubicBezTo>
                    <a:pt x="425" y="80"/>
                    <a:pt x="424" y="83"/>
                    <a:pt x="421" y="85"/>
                  </a:cubicBezTo>
                  <a:cubicBezTo>
                    <a:pt x="405" y="92"/>
                    <a:pt x="390" y="100"/>
                    <a:pt x="376" y="109"/>
                  </a:cubicBezTo>
                  <a:cubicBezTo>
                    <a:pt x="375" y="109"/>
                    <a:pt x="374" y="110"/>
                    <a:pt x="373" y="110"/>
                  </a:cubicBezTo>
                  <a:close/>
                  <a:moveTo>
                    <a:pt x="1012" y="66"/>
                  </a:moveTo>
                  <a:cubicBezTo>
                    <a:pt x="1011" y="66"/>
                    <a:pt x="1010" y="66"/>
                    <a:pt x="1009" y="65"/>
                  </a:cubicBezTo>
                  <a:cubicBezTo>
                    <a:pt x="994" y="59"/>
                    <a:pt x="978" y="53"/>
                    <a:pt x="962" y="48"/>
                  </a:cubicBezTo>
                  <a:cubicBezTo>
                    <a:pt x="958" y="47"/>
                    <a:pt x="956" y="43"/>
                    <a:pt x="958" y="40"/>
                  </a:cubicBezTo>
                  <a:cubicBezTo>
                    <a:pt x="959" y="37"/>
                    <a:pt x="962" y="35"/>
                    <a:pt x="966" y="36"/>
                  </a:cubicBezTo>
                  <a:cubicBezTo>
                    <a:pt x="982" y="41"/>
                    <a:pt x="998" y="47"/>
                    <a:pt x="1014" y="53"/>
                  </a:cubicBezTo>
                  <a:cubicBezTo>
                    <a:pt x="1017" y="55"/>
                    <a:pt x="1019" y="59"/>
                    <a:pt x="1017" y="62"/>
                  </a:cubicBezTo>
                  <a:cubicBezTo>
                    <a:pt x="1016" y="64"/>
                    <a:pt x="1014" y="66"/>
                    <a:pt x="1012" y="66"/>
                  </a:cubicBezTo>
                  <a:close/>
                  <a:moveTo>
                    <a:pt x="464" y="65"/>
                  </a:moveTo>
                  <a:cubicBezTo>
                    <a:pt x="462" y="65"/>
                    <a:pt x="459" y="63"/>
                    <a:pt x="458" y="61"/>
                  </a:cubicBezTo>
                  <a:cubicBezTo>
                    <a:pt x="457" y="58"/>
                    <a:pt x="459" y="54"/>
                    <a:pt x="462" y="53"/>
                  </a:cubicBezTo>
                  <a:cubicBezTo>
                    <a:pt x="478" y="46"/>
                    <a:pt x="494" y="40"/>
                    <a:pt x="510" y="35"/>
                  </a:cubicBezTo>
                  <a:cubicBezTo>
                    <a:pt x="514" y="34"/>
                    <a:pt x="517" y="36"/>
                    <a:pt x="518" y="39"/>
                  </a:cubicBezTo>
                  <a:cubicBezTo>
                    <a:pt x="520" y="43"/>
                    <a:pt x="518" y="46"/>
                    <a:pt x="514" y="47"/>
                  </a:cubicBezTo>
                  <a:cubicBezTo>
                    <a:pt x="498" y="52"/>
                    <a:pt x="482" y="58"/>
                    <a:pt x="467" y="64"/>
                  </a:cubicBezTo>
                  <a:cubicBezTo>
                    <a:pt x="466" y="65"/>
                    <a:pt x="465" y="65"/>
                    <a:pt x="464" y="65"/>
                  </a:cubicBezTo>
                  <a:close/>
                  <a:moveTo>
                    <a:pt x="915" y="34"/>
                  </a:moveTo>
                  <a:cubicBezTo>
                    <a:pt x="914" y="34"/>
                    <a:pt x="914" y="34"/>
                    <a:pt x="913" y="34"/>
                  </a:cubicBezTo>
                  <a:cubicBezTo>
                    <a:pt x="897" y="30"/>
                    <a:pt x="880" y="26"/>
                    <a:pt x="864" y="24"/>
                  </a:cubicBezTo>
                  <a:cubicBezTo>
                    <a:pt x="860" y="23"/>
                    <a:pt x="858" y="20"/>
                    <a:pt x="859" y="16"/>
                  </a:cubicBezTo>
                  <a:cubicBezTo>
                    <a:pt x="859" y="13"/>
                    <a:pt x="862" y="10"/>
                    <a:pt x="866" y="11"/>
                  </a:cubicBezTo>
                  <a:cubicBezTo>
                    <a:pt x="883" y="14"/>
                    <a:pt x="900" y="17"/>
                    <a:pt x="916" y="22"/>
                  </a:cubicBezTo>
                  <a:cubicBezTo>
                    <a:pt x="920" y="22"/>
                    <a:pt x="922" y="26"/>
                    <a:pt x="921" y="29"/>
                  </a:cubicBezTo>
                  <a:cubicBezTo>
                    <a:pt x="920" y="32"/>
                    <a:pt x="918" y="34"/>
                    <a:pt x="915" y="34"/>
                  </a:cubicBezTo>
                  <a:close/>
                  <a:moveTo>
                    <a:pt x="561" y="34"/>
                  </a:moveTo>
                  <a:cubicBezTo>
                    <a:pt x="558" y="34"/>
                    <a:pt x="556" y="32"/>
                    <a:pt x="555" y="29"/>
                  </a:cubicBezTo>
                  <a:cubicBezTo>
                    <a:pt x="554" y="25"/>
                    <a:pt x="556" y="22"/>
                    <a:pt x="560" y="21"/>
                  </a:cubicBezTo>
                  <a:cubicBezTo>
                    <a:pt x="576" y="17"/>
                    <a:pt x="593" y="13"/>
                    <a:pt x="610" y="10"/>
                  </a:cubicBezTo>
                  <a:cubicBezTo>
                    <a:pt x="614" y="10"/>
                    <a:pt x="617" y="12"/>
                    <a:pt x="618" y="16"/>
                  </a:cubicBezTo>
                  <a:cubicBezTo>
                    <a:pt x="618" y="19"/>
                    <a:pt x="616" y="22"/>
                    <a:pt x="612" y="23"/>
                  </a:cubicBezTo>
                  <a:cubicBezTo>
                    <a:pt x="596" y="26"/>
                    <a:pt x="579" y="29"/>
                    <a:pt x="563" y="33"/>
                  </a:cubicBezTo>
                  <a:cubicBezTo>
                    <a:pt x="562" y="34"/>
                    <a:pt x="562" y="34"/>
                    <a:pt x="561" y="34"/>
                  </a:cubicBezTo>
                  <a:close/>
                  <a:moveTo>
                    <a:pt x="814" y="16"/>
                  </a:moveTo>
                  <a:cubicBezTo>
                    <a:pt x="814" y="16"/>
                    <a:pt x="814" y="16"/>
                    <a:pt x="814" y="16"/>
                  </a:cubicBezTo>
                  <a:cubicBezTo>
                    <a:pt x="797" y="15"/>
                    <a:pt x="780" y="14"/>
                    <a:pt x="763" y="13"/>
                  </a:cubicBezTo>
                  <a:cubicBezTo>
                    <a:pt x="760" y="13"/>
                    <a:pt x="757" y="10"/>
                    <a:pt x="757" y="6"/>
                  </a:cubicBezTo>
                  <a:cubicBezTo>
                    <a:pt x="757" y="3"/>
                    <a:pt x="760" y="0"/>
                    <a:pt x="764" y="0"/>
                  </a:cubicBezTo>
                  <a:cubicBezTo>
                    <a:pt x="781" y="1"/>
                    <a:pt x="798" y="2"/>
                    <a:pt x="815" y="4"/>
                  </a:cubicBezTo>
                  <a:cubicBezTo>
                    <a:pt x="819" y="4"/>
                    <a:pt x="821" y="7"/>
                    <a:pt x="821" y="11"/>
                  </a:cubicBezTo>
                  <a:cubicBezTo>
                    <a:pt x="820" y="14"/>
                    <a:pt x="818" y="16"/>
                    <a:pt x="814" y="16"/>
                  </a:cubicBezTo>
                  <a:close/>
                  <a:moveTo>
                    <a:pt x="662" y="16"/>
                  </a:moveTo>
                  <a:cubicBezTo>
                    <a:pt x="658" y="16"/>
                    <a:pt x="656" y="14"/>
                    <a:pt x="655" y="10"/>
                  </a:cubicBezTo>
                  <a:cubicBezTo>
                    <a:pt x="655" y="7"/>
                    <a:pt x="658" y="4"/>
                    <a:pt x="661" y="3"/>
                  </a:cubicBezTo>
                  <a:cubicBezTo>
                    <a:pt x="678" y="2"/>
                    <a:pt x="695" y="1"/>
                    <a:pt x="712" y="0"/>
                  </a:cubicBezTo>
                  <a:cubicBezTo>
                    <a:pt x="716" y="0"/>
                    <a:pt x="719" y="3"/>
                    <a:pt x="719" y="6"/>
                  </a:cubicBezTo>
                  <a:cubicBezTo>
                    <a:pt x="719" y="10"/>
                    <a:pt x="716" y="13"/>
                    <a:pt x="713" y="13"/>
                  </a:cubicBezTo>
                  <a:cubicBezTo>
                    <a:pt x="696" y="13"/>
                    <a:pt x="679" y="14"/>
                    <a:pt x="662" y="16"/>
                  </a:cubicBezTo>
                  <a:cubicBezTo>
                    <a:pt x="662" y="16"/>
                    <a:pt x="662" y="16"/>
                    <a:pt x="662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4678BE-6631-1D42-98E1-F26E337C8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500" y="5243111"/>
              <a:ext cx="834096" cy="834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C05A9D-4223-1941-AFAE-24E2A6049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705" y="2896482"/>
              <a:ext cx="834097" cy="834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C1907-F318-F745-A7A8-B39510CCE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440" y="6023065"/>
              <a:ext cx="41002" cy="398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B970DA-2FF0-3442-96DA-8A0A8657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0502" y="6023065"/>
              <a:ext cx="39830" cy="398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4ACF25-FA87-E442-B585-FA18FCF6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392" y="6023065"/>
              <a:ext cx="41002" cy="398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A8F05F5-BBE2-D948-A72F-FE3A73759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083" y="3801931"/>
              <a:ext cx="251869" cy="255384"/>
            </a:xfrm>
            <a:custGeom>
              <a:avLst/>
              <a:gdLst>
                <a:gd name="T0" fmla="*/ 44 w 87"/>
                <a:gd name="T1" fmla="*/ 0 h 88"/>
                <a:gd name="T2" fmla="*/ 0 w 87"/>
                <a:gd name="T3" fmla="*/ 44 h 88"/>
                <a:gd name="T4" fmla="*/ 44 w 87"/>
                <a:gd name="T5" fmla="*/ 88 h 88"/>
                <a:gd name="T6" fmla="*/ 87 w 87"/>
                <a:gd name="T7" fmla="*/ 44 h 88"/>
                <a:gd name="T8" fmla="*/ 44 w 87"/>
                <a:gd name="T9" fmla="*/ 0 h 88"/>
                <a:gd name="T10" fmla="*/ 44 w 87"/>
                <a:gd name="T11" fmla="*/ 78 h 88"/>
                <a:gd name="T12" fmla="*/ 10 w 87"/>
                <a:gd name="T13" fmla="*/ 44 h 88"/>
                <a:gd name="T14" fmla="*/ 44 w 87"/>
                <a:gd name="T15" fmla="*/ 10 h 88"/>
                <a:gd name="T16" fmla="*/ 77 w 87"/>
                <a:gd name="T17" fmla="*/ 44 h 88"/>
                <a:gd name="T18" fmla="*/ 44 w 87"/>
                <a:gd name="T1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8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68" y="88"/>
                    <a:pt x="87" y="68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  <a:moveTo>
                    <a:pt x="44" y="78"/>
                  </a:moveTo>
                  <a:cubicBezTo>
                    <a:pt x="25" y="78"/>
                    <a:pt x="10" y="63"/>
                    <a:pt x="10" y="44"/>
                  </a:cubicBezTo>
                  <a:cubicBezTo>
                    <a:pt x="10" y="25"/>
                    <a:pt x="25" y="10"/>
                    <a:pt x="44" y="10"/>
                  </a:cubicBezTo>
                  <a:cubicBezTo>
                    <a:pt x="62" y="10"/>
                    <a:pt x="77" y="25"/>
                    <a:pt x="77" y="44"/>
                  </a:cubicBezTo>
                  <a:cubicBezTo>
                    <a:pt x="77" y="63"/>
                    <a:pt x="62" y="78"/>
                    <a:pt x="4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A9FCBE-0ABF-F04C-A190-957BC1680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1619" y="2800312"/>
              <a:ext cx="1314405" cy="1080108"/>
            </a:xfrm>
            <a:custGeom>
              <a:avLst/>
              <a:gdLst>
                <a:gd name="T0" fmla="*/ 411 w 454"/>
                <a:gd name="T1" fmla="*/ 146 h 373"/>
                <a:gd name="T2" fmla="*/ 373 w 454"/>
                <a:gd name="T3" fmla="*/ 69 h 373"/>
                <a:gd name="T4" fmla="*/ 327 w 454"/>
                <a:gd name="T5" fmla="*/ 38 h 373"/>
                <a:gd name="T6" fmla="*/ 253 w 454"/>
                <a:gd name="T7" fmla="*/ 0 h 373"/>
                <a:gd name="T8" fmla="*/ 176 w 454"/>
                <a:gd name="T9" fmla="*/ 48 h 373"/>
                <a:gd name="T10" fmla="*/ 155 w 454"/>
                <a:gd name="T11" fmla="*/ 28 h 373"/>
                <a:gd name="T12" fmla="*/ 86 w 454"/>
                <a:gd name="T13" fmla="*/ 25 h 373"/>
                <a:gd name="T14" fmla="*/ 62 w 454"/>
                <a:gd name="T15" fmla="*/ 98 h 373"/>
                <a:gd name="T16" fmla="*/ 0 w 454"/>
                <a:gd name="T17" fmla="*/ 147 h 373"/>
                <a:gd name="T18" fmla="*/ 27 w 454"/>
                <a:gd name="T19" fmla="*/ 188 h 373"/>
                <a:gd name="T20" fmla="*/ 65 w 454"/>
                <a:gd name="T21" fmla="*/ 264 h 373"/>
                <a:gd name="T22" fmla="*/ 90 w 454"/>
                <a:gd name="T23" fmla="*/ 255 h 373"/>
                <a:gd name="T24" fmla="*/ 136 w 454"/>
                <a:gd name="T25" fmla="*/ 296 h 373"/>
                <a:gd name="T26" fmla="*/ 173 w 454"/>
                <a:gd name="T27" fmla="*/ 281 h 373"/>
                <a:gd name="T28" fmla="*/ 199 w 454"/>
                <a:gd name="T29" fmla="*/ 296 h 373"/>
                <a:gd name="T30" fmla="*/ 240 w 454"/>
                <a:gd name="T31" fmla="*/ 303 h 373"/>
                <a:gd name="T32" fmla="*/ 298 w 454"/>
                <a:gd name="T33" fmla="*/ 358 h 373"/>
                <a:gd name="T34" fmla="*/ 306 w 454"/>
                <a:gd name="T35" fmla="*/ 370 h 373"/>
                <a:gd name="T36" fmla="*/ 324 w 454"/>
                <a:gd name="T37" fmla="*/ 369 h 373"/>
                <a:gd name="T38" fmla="*/ 333 w 454"/>
                <a:gd name="T39" fmla="*/ 350 h 373"/>
                <a:gd name="T40" fmla="*/ 359 w 454"/>
                <a:gd name="T41" fmla="*/ 347 h 373"/>
                <a:gd name="T42" fmla="*/ 389 w 454"/>
                <a:gd name="T43" fmla="*/ 339 h 373"/>
                <a:gd name="T44" fmla="*/ 403 w 454"/>
                <a:gd name="T45" fmla="*/ 280 h 373"/>
                <a:gd name="T46" fmla="*/ 404 w 454"/>
                <a:gd name="T47" fmla="*/ 279 h 373"/>
                <a:gd name="T48" fmla="*/ 416 w 454"/>
                <a:gd name="T49" fmla="*/ 249 h 373"/>
                <a:gd name="T50" fmla="*/ 417 w 454"/>
                <a:gd name="T51" fmla="*/ 249 h 373"/>
                <a:gd name="T52" fmla="*/ 451 w 454"/>
                <a:gd name="T53" fmla="*/ 210 h 373"/>
                <a:gd name="T54" fmla="*/ 328 w 454"/>
                <a:gd name="T55" fmla="*/ 350 h 373"/>
                <a:gd name="T56" fmla="*/ 321 w 454"/>
                <a:gd name="T57" fmla="*/ 366 h 373"/>
                <a:gd name="T58" fmla="*/ 303 w 454"/>
                <a:gd name="T59" fmla="*/ 357 h 373"/>
                <a:gd name="T60" fmla="*/ 246 w 454"/>
                <a:gd name="T61" fmla="*/ 301 h 373"/>
                <a:gd name="T62" fmla="*/ 271 w 454"/>
                <a:gd name="T63" fmla="*/ 293 h 373"/>
                <a:gd name="T64" fmla="*/ 309 w 454"/>
                <a:gd name="T65" fmla="*/ 312 h 373"/>
                <a:gd name="T66" fmla="*/ 313 w 454"/>
                <a:gd name="T67" fmla="*/ 312 h 373"/>
                <a:gd name="T68" fmla="*/ 330 w 454"/>
                <a:gd name="T69" fmla="*/ 34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4" h="373">
                  <a:moveTo>
                    <a:pt x="428" y="155"/>
                  </a:moveTo>
                  <a:cubicBezTo>
                    <a:pt x="423" y="151"/>
                    <a:pt x="417" y="148"/>
                    <a:pt x="411" y="146"/>
                  </a:cubicBezTo>
                  <a:cubicBezTo>
                    <a:pt x="420" y="132"/>
                    <a:pt x="421" y="113"/>
                    <a:pt x="413" y="98"/>
                  </a:cubicBezTo>
                  <a:cubicBezTo>
                    <a:pt x="405" y="83"/>
                    <a:pt x="390" y="72"/>
                    <a:pt x="373" y="69"/>
                  </a:cubicBezTo>
                  <a:cubicBezTo>
                    <a:pt x="360" y="66"/>
                    <a:pt x="345" y="68"/>
                    <a:pt x="332" y="75"/>
                  </a:cubicBezTo>
                  <a:cubicBezTo>
                    <a:pt x="335" y="63"/>
                    <a:pt x="334" y="49"/>
                    <a:pt x="327" y="38"/>
                  </a:cubicBezTo>
                  <a:cubicBezTo>
                    <a:pt x="321" y="25"/>
                    <a:pt x="310" y="15"/>
                    <a:pt x="296" y="8"/>
                  </a:cubicBezTo>
                  <a:cubicBezTo>
                    <a:pt x="283" y="3"/>
                    <a:pt x="269" y="0"/>
                    <a:pt x="253" y="0"/>
                  </a:cubicBezTo>
                  <a:cubicBezTo>
                    <a:pt x="236" y="1"/>
                    <a:pt x="220" y="5"/>
                    <a:pt x="207" y="12"/>
                  </a:cubicBezTo>
                  <a:cubicBezTo>
                    <a:pt x="192" y="21"/>
                    <a:pt x="181" y="34"/>
                    <a:pt x="176" y="48"/>
                  </a:cubicBezTo>
                  <a:cubicBezTo>
                    <a:pt x="174" y="48"/>
                    <a:pt x="172" y="48"/>
                    <a:pt x="170" y="49"/>
                  </a:cubicBezTo>
                  <a:cubicBezTo>
                    <a:pt x="168" y="41"/>
                    <a:pt x="162" y="33"/>
                    <a:pt x="155" y="28"/>
                  </a:cubicBezTo>
                  <a:cubicBezTo>
                    <a:pt x="148" y="23"/>
                    <a:pt x="139" y="20"/>
                    <a:pt x="129" y="19"/>
                  </a:cubicBezTo>
                  <a:cubicBezTo>
                    <a:pt x="114" y="17"/>
                    <a:pt x="99" y="19"/>
                    <a:pt x="86" y="25"/>
                  </a:cubicBezTo>
                  <a:cubicBezTo>
                    <a:pt x="72" y="32"/>
                    <a:pt x="62" y="44"/>
                    <a:pt x="57" y="57"/>
                  </a:cubicBezTo>
                  <a:cubicBezTo>
                    <a:pt x="53" y="71"/>
                    <a:pt x="55" y="87"/>
                    <a:pt x="62" y="98"/>
                  </a:cubicBezTo>
                  <a:cubicBezTo>
                    <a:pt x="48" y="95"/>
                    <a:pt x="32" y="98"/>
                    <a:pt x="20" y="106"/>
                  </a:cubicBezTo>
                  <a:cubicBezTo>
                    <a:pt x="7" y="116"/>
                    <a:pt x="0" y="131"/>
                    <a:pt x="0" y="147"/>
                  </a:cubicBezTo>
                  <a:cubicBezTo>
                    <a:pt x="0" y="163"/>
                    <a:pt x="9" y="178"/>
                    <a:pt x="23" y="186"/>
                  </a:cubicBezTo>
                  <a:cubicBezTo>
                    <a:pt x="24" y="187"/>
                    <a:pt x="26" y="188"/>
                    <a:pt x="27" y="188"/>
                  </a:cubicBezTo>
                  <a:cubicBezTo>
                    <a:pt x="18" y="202"/>
                    <a:pt x="16" y="221"/>
                    <a:pt x="23" y="237"/>
                  </a:cubicBezTo>
                  <a:cubicBezTo>
                    <a:pt x="31" y="252"/>
                    <a:pt x="47" y="263"/>
                    <a:pt x="65" y="264"/>
                  </a:cubicBezTo>
                  <a:cubicBezTo>
                    <a:pt x="65" y="264"/>
                    <a:pt x="66" y="264"/>
                    <a:pt x="67" y="264"/>
                  </a:cubicBezTo>
                  <a:cubicBezTo>
                    <a:pt x="75" y="264"/>
                    <a:pt x="84" y="262"/>
                    <a:pt x="90" y="255"/>
                  </a:cubicBezTo>
                  <a:cubicBezTo>
                    <a:pt x="90" y="268"/>
                    <a:pt x="97" y="280"/>
                    <a:pt x="109" y="288"/>
                  </a:cubicBezTo>
                  <a:cubicBezTo>
                    <a:pt x="117" y="293"/>
                    <a:pt x="126" y="296"/>
                    <a:pt x="136" y="296"/>
                  </a:cubicBezTo>
                  <a:cubicBezTo>
                    <a:pt x="141" y="296"/>
                    <a:pt x="146" y="295"/>
                    <a:pt x="150" y="294"/>
                  </a:cubicBezTo>
                  <a:cubicBezTo>
                    <a:pt x="159" y="292"/>
                    <a:pt x="167" y="287"/>
                    <a:pt x="173" y="281"/>
                  </a:cubicBezTo>
                  <a:cubicBezTo>
                    <a:pt x="176" y="277"/>
                    <a:pt x="179" y="273"/>
                    <a:pt x="180" y="268"/>
                  </a:cubicBezTo>
                  <a:cubicBezTo>
                    <a:pt x="184" y="279"/>
                    <a:pt x="191" y="289"/>
                    <a:pt x="199" y="296"/>
                  </a:cubicBezTo>
                  <a:cubicBezTo>
                    <a:pt x="208" y="302"/>
                    <a:pt x="218" y="305"/>
                    <a:pt x="228" y="305"/>
                  </a:cubicBezTo>
                  <a:cubicBezTo>
                    <a:pt x="232" y="305"/>
                    <a:pt x="236" y="304"/>
                    <a:pt x="240" y="303"/>
                  </a:cubicBezTo>
                  <a:cubicBezTo>
                    <a:pt x="240" y="303"/>
                    <a:pt x="240" y="304"/>
                    <a:pt x="241" y="304"/>
                  </a:cubicBezTo>
                  <a:cubicBezTo>
                    <a:pt x="266" y="313"/>
                    <a:pt x="287" y="333"/>
                    <a:pt x="298" y="358"/>
                  </a:cubicBezTo>
                  <a:cubicBezTo>
                    <a:pt x="299" y="359"/>
                    <a:pt x="299" y="359"/>
                    <a:pt x="299" y="359"/>
                  </a:cubicBezTo>
                  <a:cubicBezTo>
                    <a:pt x="300" y="363"/>
                    <a:pt x="302" y="367"/>
                    <a:pt x="306" y="370"/>
                  </a:cubicBezTo>
                  <a:cubicBezTo>
                    <a:pt x="308" y="372"/>
                    <a:pt x="311" y="373"/>
                    <a:pt x="314" y="373"/>
                  </a:cubicBezTo>
                  <a:cubicBezTo>
                    <a:pt x="318" y="373"/>
                    <a:pt x="321" y="372"/>
                    <a:pt x="324" y="369"/>
                  </a:cubicBezTo>
                  <a:cubicBezTo>
                    <a:pt x="328" y="366"/>
                    <a:pt x="330" y="362"/>
                    <a:pt x="332" y="355"/>
                  </a:cubicBezTo>
                  <a:cubicBezTo>
                    <a:pt x="332" y="353"/>
                    <a:pt x="332" y="352"/>
                    <a:pt x="333" y="350"/>
                  </a:cubicBezTo>
                  <a:cubicBezTo>
                    <a:pt x="333" y="347"/>
                    <a:pt x="334" y="345"/>
                    <a:pt x="334" y="342"/>
                  </a:cubicBezTo>
                  <a:cubicBezTo>
                    <a:pt x="343" y="346"/>
                    <a:pt x="352" y="347"/>
                    <a:pt x="359" y="347"/>
                  </a:cubicBezTo>
                  <a:cubicBezTo>
                    <a:pt x="360" y="347"/>
                    <a:pt x="361" y="347"/>
                    <a:pt x="361" y="347"/>
                  </a:cubicBezTo>
                  <a:cubicBezTo>
                    <a:pt x="372" y="347"/>
                    <a:pt x="381" y="344"/>
                    <a:pt x="389" y="339"/>
                  </a:cubicBezTo>
                  <a:cubicBezTo>
                    <a:pt x="398" y="333"/>
                    <a:pt x="405" y="323"/>
                    <a:pt x="408" y="313"/>
                  </a:cubicBezTo>
                  <a:cubicBezTo>
                    <a:pt x="410" y="302"/>
                    <a:pt x="408" y="290"/>
                    <a:pt x="403" y="280"/>
                  </a:cubicBezTo>
                  <a:cubicBezTo>
                    <a:pt x="403" y="280"/>
                    <a:pt x="402" y="280"/>
                    <a:pt x="402" y="280"/>
                  </a:cubicBezTo>
                  <a:cubicBezTo>
                    <a:pt x="403" y="280"/>
                    <a:pt x="403" y="279"/>
                    <a:pt x="404" y="279"/>
                  </a:cubicBezTo>
                  <a:cubicBezTo>
                    <a:pt x="413" y="273"/>
                    <a:pt x="418" y="261"/>
                    <a:pt x="416" y="250"/>
                  </a:cubicBezTo>
                  <a:cubicBezTo>
                    <a:pt x="416" y="250"/>
                    <a:pt x="416" y="249"/>
                    <a:pt x="416" y="249"/>
                  </a:cubicBezTo>
                  <a:cubicBezTo>
                    <a:pt x="416" y="249"/>
                    <a:pt x="416" y="249"/>
                    <a:pt x="416" y="249"/>
                  </a:cubicBezTo>
                  <a:cubicBezTo>
                    <a:pt x="417" y="249"/>
                    <a:pt x="417" y="249"/>
                    <a:pt x="417" y="249"/>
                  </a:cubicBezTo>
                  <a:cubicBezTo>
                    <a:pt x="426" y="248"/>
                    <a:pt x="434" y="243"/>
                    <a:pt x="440" y="235"/>
                  </a:cubicBezTo>
                  <a:cubicBezTo>
                    <a:pt x="446" y="228"/>
                    <a:pt x="450" y="220"/>
                    <a:pt x="451" y="210"/>
                  </a:cubicBezTo>
                  <a:cubicBezTo>
                    <a:pt x="454" y="189"/>
                    <a:pt x="445" y="168"/>
                    <a:pt x="428" y="155"/>
                  </a:cubicBezTo>
                  <a:close/>
                  <a:moveTo>
                    <a:pt x="328" y="350"/>
                  </a:moveTo>
                  <a:cubicBezTo>
                    <a:pt x="328" y="351"/>
                    <a:pt x="328" y="353"/>
                    <a:pt x="327" y="354"/>
                  </a:cubicBezTo>
                  <a:cubicBezTo>
                    <a:pt x="326" y="360"/>
                    <a:pt x="324" y="364"/>
                    <a:pt x="321" y="366"/>
                  </a:cubicBezTo>
                  <a:cubicBezTo>
                    <a:pt x="318" y="369"/>
                    <a:pt x="312" y="369"/>
                    <a:pt x="309" y="366"/>
                  </a:cubicBezTo>
                  <a:cubicBezTo>
                    <a:pt x="306" y="364"/>
                    <a:pt x="304" y="361"/>
                    <a:pt x="303" y="35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292" y="331"/>
                    <a:pt x="270" y="311"/>
                    <a:pt x="246" y="301"/>
                  </a:cubicBezTo>
                  <a:cubicBezTo>
                    <a:pt x="254" y="297"/>
                    <a:pt x="261" y="289"/>
                    <a:pt x="265" y="281"/>
                  </a:cubicBezTo>
                  <a:cubicBezTo>
                    <a:pt x="267" y="285"/>
                    <a:pt x="269" y="290"/>
                    <a:pt x="271" y="293"/>
                  </a:cubicBezTo>
                  <a:cubicBezTo>
                    <a:pt x="278" y="302"/>
                    <a:pt x="288" y="308"/>
                    <a:pt x="299" y="311"/>
                  </a:cubicBezTo>
                  <a:cubicBezTo>
                    <a:pt x="303" y="311"/>
                    <a:pt x="306" y="312"/>
                    <a:pt x="309" y="312"/>
                  </a:cubicBezTo>
                  <a:cubicBezTo>
                    <a:pt x="310" y="312"/>
                    <a:pt x="311" y="312"/>
                    <a:pt x="313" y="311"/>
                  </a:cubicBezTo>
                  <a:cubicBezTo>
                    <a:pt x="313" y="311"/>
                    <a:pt x="313" y="312"/>
                    <a:pt x="313" y="312"/>
                  </a:cubicBezTo>
                  <a:cubicBezTo>
                    <a:pt x="313" y="322"/>
                    <a:pt x="320" y="333"/>
                    <a:pt x="330" y="339"/>
                  </a:cubicBezTo>
                  <a:cubicBezTo>
                    <a:pt x="330" y="339"/>
                    <a:pt x="330" y="340"/>
                    <a:pt x="330" y="340"/>
                  </a:cubicBezTo>
                  <a:cubicBezTo>
                    <a:pt x="329" y="343"/>
                    <a:pt x="329" y="346"/>
                    <a:pt x="328" y="3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0FAFEA7-FA8F-B541-AA20-DEBC06300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1619" y="2800312"/>
              <a:ext cx="1314405" cy="1080108"/>
            </a:xfrm>
            <a:custGeom>
              <a:avLst/>
              <a:gdLst>
                <a:gd name="T0" fmla="*/ 373 w 454"/>
                <a:gd name="T1" fmla="*/ 69 h 373"/>
                <a:gd name="T2" fmla="*/ 253 w 454"/>
                <a:gd name="T3" fmla="*/ 0 h 373"/>
                <a:gd name="T4" fmla="*/ 155 w 454"/>
                <a:gd name="T5" fmla="*/ 28 h 373"/>
                <a:gd name="T6" fmla="*/ 62 w 454"/>
                <a:gd name="T7" fmla="*/ 98 h 373"/>
                <a:gd name="T8" fmla="*/ 27 w 454"/>
                <a:gd name="T9" fmla="*/ 188 h 373"/>
                <a:gd name="T10" fmla="*/ 90 w 454"/>
                <a:gd name="T11" fmla="*/ 255 h 373"/>
                <a:gd name="T12" fmla="*/ 173 w 454"/>
                <a:gd name="T13" fmla="*/ 281 h 373"/>
                <a:gd name="T14" fmla="*/ 240 w 454"/>
                <a:gd name="T15" fmla="*/ 303 h 373"/>
                <a:gd name="T16" fmla="*/ 306 w 454"/>
                <a:gd name="T17" fmla="*/ 370 h 373"/>
                <a:gd name="T18" fmla="*/ 333 w 454"/>
                <a:gd name="T19" fmla="*/ 350 h 373"/>
                <a:gd name="T20" fmla="*/ 389 w 454"/>
                <a:gd name="T21" fmla="*/ 339 h 373"/>
                <a:gd name="T22" fmla="*/ 404 w 454"/>
                <a:gd name="T23" fmla="*/ 279 h 373"/>
                <a:gd name="T24" fmla="*/ 417 w 454"/>
                <a:gd name="T25" fmla="*/ 249 h 373"/>
                <a:gd name="T26" fmla="*/ 328 w 454"/>
                <a:gd name="T27" fmla="*/ 350 h 373"/>
                <a:gd name="T28" fmla="*/ 303 w 454"/>
                <a:gd name="T29" fmla="*/ 357 h 373"/>
                <a:gd name="T30" fmla="*/ 271 w 454"/>
                <a:gd name="T31" fmla="*/ 293 h 373"/>
                <a:gd name="T32" fmla="*/ 313 w 454"/>
                <a:gd name="T33" fmla="*/ 312 h 373"/>
                <a:gd name="T34" fmla="*/ 446 w 454"/>
                <a:gd name="T35" fmla="*/ 210 h 373"/>
                <a:gd name="T36" fmla="*/ 397 w 454"/>
                <a:gd name="T37" fmla="*/ 226 h 373"/>
                <a:gd name="T38" fmla="*/ 391 w 454"/>
                <a:gd name="T39" fmla="*/ 201 h 373"/>
                <a:gd name="T40" fmla="*/ 361 w 454"/>
                <a:gd name="T41" fmla="*/ 240 h 373"/>
                <a:gd name="T42" fmla="*/ 395 w 454"/>
                <a:gd name="T43" fmla="*/ 230 h 373"/>
                <a:gd name="T44" fmla="*/ 373 w 454"/>
                <a:gd name="T45" fmla="*/ 274 h 373"/>
                <a:gd name="T46" fmla="*/ 399 w 454"/>
                <a:gd name="T47" fmla="*/ 283 h 373"/>
                <a:gd name="T48" fmla="*/ 332 w 454"/>
                <a:gd name="T49" fmla="*/ 335 h 373"/>
                <a:gd name="T50" fmla="*/ 339 w 454"/>
                <a:gd name="T51" fmla="*/ 270 h 373"/>
                <a:gd name="T52" fmla="*/ 300 w 454"/>
                <a:gd name="T53" fmla="*/ 306 h 373"/>
                <a:gd name="T54" fmla="*/ 265 w 454"/>
                <a:gd name="T55" fmla="*/ 261 h 373"/>
                <a:gd name="T56" fmla="*/ 202 w 454"/>
                <a:gd name="T57" fmla="*/ 292 h 373"/>
                <a:gd name="T58" fmla="*/ 180 w 454"/>
                <a:gd name="T59" fmla="*/ 254 h 373"/>
                <a:gd name="T60" fmla="*/ 111 w 454"/>
                <a:gd name="T61" fmla="*/ 284 h 373"/>
                <a:gd name="T62" fmla="*/ 125 w 454"/>
                <a:gd name="T63" fmla="*/ 246 h 373"/>
                <a:gd name="T64" fmla="*/ 82 w 454"/>
                <a:gd name="T65" fmla="*/ 241 h 373"/>
                <a:gd name="T66" fmla="*/ 78 w 454"/>
                <a:gd name="T67" fmla="*/ 244 h 373"/>
                <a:gd name="T68" fmla="*/ 31 w 454"/>
                <a:gd name="T69" fmla="*/ 190 h 373"/>
                <a:gd name="T70" fmla="*/ 66 w 454"/>
                <a:gd name="T71" fmla="*/ 183 h 373"/>
                <a:gd name="T72" fmla="*/ 64 w 454"/>
                <a:gd name="T73" fmla="*/ 103 h 373"/>
                <a:gd name="T74" fmla="*/ 62 w 454"/>
                <a:gd name="T75" fmla="*/ 59 h 373"/>
                <a:gd name="T76" fmla="*/ 165 w 454"/>
                <a:gd name="T77" fmla="*/ 50 h 373"/>
                <a:gd name="T78" fmla="*/ 147 w 454"/>
                <a:gd name="T79" fmla="*/ 82 h 373"/>
                <a:gd name="T80" fmla="*/ 203 w 454"/>
                <a:gd name="T81" fmla="*/ 74 h 373"/>
                <a:gd name="T82" fmla="*/ 181 w 454"/>
                <a:gd name="T83" fmla="*/ 48 h 373"/>
                <a:gd name="T84" fmla="*/ 323 w 454"/>
                <a:gd name="T85" fmla="*/ 40 h 373"/>
                <a:gd name="T86" fmla="*/ 285 w 454"/>
                <a:gd name="T87" fmla="*/ 88 h 373"/>
                <a:gd name="T88" fmla="*/ 341 w 454"/>
                <a:gd name="T89" fmla="*/ 119 h 373"/>
                <a:gd name="T90" fmla="*/ 330 w 454"/>
                <a:gd name="T91" fmla="*/ 81 h 373"/>
                <a:gd name="T92" fmla="*/ 407 w 454"/>
                <a:gd name="T93" fmla="*/ 145 h 373"/>
                <a:gd name="T94" fmla="*/ 425 w 454"/>
                <a:gd name="T95" fmla="*/ 15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4" h="373">
                  <a:moveTo>
                    <a:pt x="428" y="155"/>
                  </a:moveTo>
                  <a:cubicBezTo>
                    <a:pt x="423" y="151"/>
                    <a:pt x="417" y="148"/>
                    <a:pt x="411" y="146"/>
                  </a:cubicBezTo>
                  <a:cubicBezTo>
                    <a:pt x="420" y="132"/>
                    <a:pt x="421" y="113"/>
                    <a:pt x="413" y="98"/>
                  </a:cubicBezTo>
                  <a:cubicBezTo>
                    <a:pt x="405" y="83"/>
                    <a:pt x="390" y="72"/>
                    <a:pt x="373" y="69"/>
                  </a:cubicBezTo>
                  <a:cubicBezTo>
                    <a:pt x="360" y="66"/>
                    <a:pt x="345" y="68"/>
                    <a:pt x="332" y="75"/>
                  </a:cubicBezTo>
                  <a:cubicBezTo>
                    <a:pt x="335" y="63"/>
                    <a:pt x="334" y="49"/>
                    <a:pt x="327" y="38"/>
                  </a:cubicBezTo>
                  <a:cubicBezTo>
                    <a:pt x="321" y="25"/>
                    <a:pt x="310" y="15"/>
                    <a:pt x="296" y="8"/>
                  </a:cubicBezTo>
                  <a:cubicBezTo>
                    <a:pt x="283" y="3"/>
                    <a:pt x="269" y="0"/>
                    <a:pt x="253" y="0"/>
                  </a:cubicBezTo>
                  <a:cubicBezTo>
                    <a:pt x="236" y="1"/>
                    <a:pt x="220" y="5"/>
                    <a:pt x="207" y="12"/>
                  </a:cubicBezTo>
                  <a:cubicBezTo>
                    <a:pt x="192" y="21"/>
                    <a:pt x="181" y="34"/>
                    <a:pt x="176" y="48"/>
                  </a:cubicBezTo>
                  <a:cubicBezTo>
                    <a:pt x="174" y="48"/>
                    <a:pt x="172" y="48"/>
                    <a:pt x="170" y="49"/>
                  </a:cubicBezTo>
                  <a:cubicBezTo>
                    <a:pt x="168" y="41"/>
                    <a:pt x="162" y="33"/>
                    <a:pt x="155" y="28"/>
                  </a:cubicBezTo>
                  <a:cubicBezTo>
                    <a:pt x="148" y="23"/>
                    <a:pt x="139" y="20"/>
                    <a:pt x="129" y="19"/>
                  </a:cubicBezTo>
                  <a:cubicBezTo>
                    <a:pt x="114" y="17"/>
                    <a:pt x="99" y="19"/>
                    <a:pt x="86" y="25"/>
                  </a:cubicBezTo>
                  <a:cubicBezTo>
                    <a:pt x="72" y="32"/>
                    <a:pt x="62" y="44"/>
                    <a:pt x="57" y="57"/>
                  </a:cubicBezTo>
                  <a:cubicBezTo>
                    <a:pt x="53" y="71"/>
                    <a:pt x="55" y="87"/>
                    <a:pt x="62" y="98"/>
                  </a:cubicBezTo>
                  <a:cubicBezTo>
                    <a:pt x="48" y="95"/>
                    <a:pt x="32" y="98"/>
                    <a:pt x="20" y="106"/>
                  </a:cubicBezTo>
                  <a:cubicBezTo>
                    <a:pt x="7" y="116"/>
                    <a:pt x="0" y="131"/>
                    <a:pt x="0" y="147"/>
                  </a:cubicBezTo>
                  <a:cubicBezTo>
                    <a:pt x="0" y="163"/>
                    <a:pt x="9" y="178"/>
                    <a:pt x="23" y="186"/>
                  </a:cubicBezTo>
                  <a:cubicBezTo>
                    <a:pt x="24" y="187"/>
                    <a:pt x="26" y="188"/>
                    <a:pt x="27" y="188"/>
                  </a:cubicBezTo>
                  <a:cubicBezTo>
                    <a:pt x="18" y="202"/>
                    <a:pt x="16" y="221"/>
                    <a:pt x="23" y="237"/>
                  </a:cubicBezTo>
                  <a:cubicBezTo>
                    <a:pt x="31" y="252"/>
                    <a:pt x="47" y="263"/>
                    <a:pt x="65" y="264"/>
                  </a:cubicBezTo>
                  <a:cubicBezTo>
                    <a:pt x="65" y="264"/>
                    <a:pt x="66" y="264"/>
                    <a:pt x="67" y="264"/>
                  </a:cubicBezTo>
                  <a:cubicBezTo>
                    <a:pt x="75" y="264"/>
                    <a:pt x="84" y="262"/>
                    <a:pt x="90" y="255"/>
                  </a:cubicBezTo>
                  <a:cubicBezTo>
                    <a:pt x="90" y="268"/>
                    <a:pt x="97" y="280"/>
                    <a:pt x="109" y="288"/>
                  </a:cubicBezTo>
                  <a:cubicBezTo>
                    <a:pt x="117" y="293"/>
                    <a:pt x="126" y="296"/>
                    <a:pt x="136" y="296"/>
                  </a:cubicBezTo>
                  <a:cubicBezTo>
                    <a:pt x="141" y="296"/>
                    <a:pt x="146" y="295"/>
                    <a:pt x="150" y="294"/>
                  </a:cubicBezTo>
                  <a:cubicBezTo>
                    <a:pt x="159" y="292"/>
                    <a:pt x="167" y="287"/>
                    <a:pt x="173" y="281"/>
                  </a:cubicBezTo>
                  <a:cubicBezTo>
                    <a:pt x="176" y="277"/>
                    <a:pt x="179" y="273"/>
                    <a:pt x="180" y="268"/>
                  </a:cubicBezTo>
                  <a:cubicBezTo>
                    <a:pt x="184" y="279"/>
                    <a:pt x="191" y="289"/>
                    <a:pt x="199" y="296"/>
                  </a:cubicBezTo>
                  <a:cubicBezTo>
                    <a:pt x="208" y="302"/>
                    <a:pt x="218" y="305"/>
                    <a:pt x="228" y="305"/>
                  </a:cubicBezTo>
                  <a:cubicBezTo>
                    <a:pt x="232" y="305"/>
                    <a:pt x="236" y="304"/>
                    <a:pt x="240" y="303"/>
                  </a:cubicBezTo>
                  <a:cubicBezTo>
                    <a:pt x="240" y="303"/>
                    <a:pt x="240" y="304"/>
                    <a:pt x="241" y="304"/>
                  </a:cubicBezTo>
                  <a:cubicBezTo>
                    <a:pt x="266" y="313"/>
                    <a:pt x="287" y="333"/>
                    <a:pt x="298" y="358"/>
                  </a:cubicBezTo>
                  <a:cubicBezTo>
                    <a:pt x="299" y="359"/>
                    <a:pt x="299" y="359"/>
                    <a:pt x="299" y="359"/>
                  </a:cubicBezTo>
                  <a:cubicBezTo>
                    <a:pt x="300" y="363"/>
                    <a:pt x="302" y="367"/>
                    <a:pt x="306" y="370"/>
                  </a:cubicBezTo>
                  <a:cubicBezTo>
                    <a:pt x="308" y="372"/>
                    <a:pt x="311" y="373"/>
                    <a:pt x="314" y="373"/>
                  </a:cubicBezTo>
                  <a:cubicBezTo>
                    <a:pt x="318" y="373"/>
                    <a:pt x="321" y="372"/>
                    <a:pt x="324" y="369"/>
                  </a:cubicBezTo>
                  <a:cubicBezTo>
                    <a:pt x="328" y="366"/>
                    <a:pt x="330" y="362"/>
                    <a:pt x="332" y="355"/>
                  </a:cubicBezTo>
                  <a:cubicBezTo>
                    <a:pt x="332" y="353"/>
                    <a:pt x="332" y="352"/>
                    <a:pt x="333" y="350"/>
                  </a:cubicBezTo>
                  <a:cubicBezTo>
                    <a:pt x="333" y="347"/>
                    <a:pt x="334" y="345"/>
                    <a:pt x="334" y="342"/>
                  </a:cubicBezTo>
                  <a:cubicBezTo>
                    <a:pt x="343" y="346"/>
                    <a:pt x="352" y="347"/>
                    <a:pt x="359" y="347"/>
                  </a:cubicBezTo>
                  <a:cubicBezTo>
                    <a:pt x="360" y="347"/>
                    <a:pt x="361" y="347"/>
                    <a:pt x="361" y="347"/>
                  </a:cubicBezTo>
                  <a:cubicBezTo>
                    <a:pt x="372" y="347"/>
                    <a:pt x="381" y="344"/>
                    <a:pt x="389" y="339"/>
                  </a:cubicBezTo>
                  <a:cubicBezTo>
                    <a:pt x="398" y="333"/>
                    <a:pt x="405" y="323"/>
                    <a:pt x="408" y="313"/>
                  </a:cubicBezTo>
                  <a:cubicBezTo>
                    <a:pt x="410" y="302"/>
                    <a:pt x="408" y="290"/>
                    <a:pt x="403" y="280"/>
                  </a:cubicBezTo>
                  <a:cubicBezTo>
                    <a:pt x="403" y="280"/>
                    <a:pt x="402" y="280"/>
                    <a:pt x="402" y="280"/>
                  </a:cubicBezTo>
                  <a:cubicBezTo>
                    <a:pt x="403" y="280"/>
                    <a:pt x="403" y="279"/>
                    <a:pt x="404" y="279"/>
                  </a:cubicBezTo>
                  <a:cubicBezTo>
                    <a:pt x="413" y="273"/>
                    <a:pt x="418" y="261"/>
                    <a:pt x="416" y="250"/>
                  </a:cubicBezTo>
                  <a:cubicBezTo>
                    <a:pt x="416" y="250"/>
                    <a:pt x="416" y="249"/>
                    <a:pt x="416" y="249"/>
                  </a:cubicBezTo>
                  <a:cubicBezTo>
                    <a:pt x="416" y="249"/>
                    <a:pt x="416" y="249"/>
                    <a:pt x="416" y="249"/>
                  </a:cubicBezTo>
                  <a:cubicBezTo>
                    <a:pt x="417" y="249"/>
                    <a:pt x="417" y="249"/>
                    <a:pt x="417" y="249"/>
                  </a:cubicBezTo>
                  <a:cubicBezTo>
                    <a:pt x="426" y="248"/>
                    <a:pt x="434" y="243"/>
                    <a:pt x="440" y="235"/>
                  </a:cubicBezTo>
                  <a:cubicBezTo>
                    <a:pt x="446" y="228"/>
                    <a:pt x="450" y="220"/>
                    <a:pt x="451" y="210"/>
                  </a:cubicBezTo>
                  <a:cubicBezTo>
                    <a:pt x="454" y="189"/>
                    <a:pt x="445" y="168"/>
                    <a:pt x="428" y="155"/>
                  </a:cubicBezTo>
                  <a:close/>
                  <a:moveTo>
                    <a:pt x="328" y="350"/>
                  </a:moveTo>
                  <a:cubicBezTo>
                    <a:pt x="328" y="351"/>
                    <a:pt x="328" y="353"/>
                    <a:pt x="327" y="354"/>
                  </a:cubicBezTo>
                  <a:cubicBezTo>
                    <a:pt x="326" y="360"/>
                    <a:pt x="324" y="364"/>
                    <a:pt x="321" y="366"/>
                  </a:cubicBezTo>
                  <a:cubicBezTo>
                    <a:pt x="318" y="369"/>
                    <a:pt x="312" y="369"/>
                    <a:pt x="309" y="366"/>
                  </a:cubicBezTo>
                  <a:cubicBezTo>
                    <a:pt x="306" y="364"/>
                    <a:pt x="304" y="361"/>
                    <a:pt x="303" y="35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292" y="331"/>
                    <a:pt x="270" y="311"/>
                    <a:pt x="246" y="301"/>
                  </a:cubicBezTo>
                  <a:cubicBezTo>
                    <a:pt x="254" y="297"/>
                    <a:pt x="261" y="289"/>
                    <a:pt x="265" y="281"/>
                  </a:cubicBezTo>
                  <a:cubicBezTo>
                    <a:pt x="267" y="285"/>
                    <a:pt x="269" y="290"/>
                    <a:pt x="271" y="293"/>
                  </a:cubicBezTo>
                  <a:cubicBezTo>
                    <a:pt x="278" y="302"/>
                    <a:pt x="288" y="308"/>
                    <a:pt x="299" y="311"/>
                  </a:cubicBezTo>
                  <a:cubicBezTo>
                    <a:pt x="303" y="311"/>
                    <a:pt x="306" y="312"/>
                    <a:pt x="309" y="312"/>
                  </a:cubicBezTo>
                  <a:cubicBezTo>
                    <a:pt x="310" y="312"/>
                    <a:pt x="311" y="312"/>
                    <a:pt x="313" y="311"/>
                  </a:cubicBezTo>
                  <a:cubicBezTo>
                    <a:pt x="313" y="311"/>
                    <a:pt x="313" y="312"/>
                    <a:pt x="313" y="312"/>
                  </a:cubicBezTo>
                  <a:cubicBezTo>
                    <a:pt x="313" y="322"/>
                    <a:pt x="320" y="333"/>
                    <a:pt x="330" y="339"/>
                  </a:cubicBezTo>
                  <a:cubicBezTo>
                    <a:pt x="330" y="339"/>
                    <a:pt x="330" y="340"/>
                    <a:pt x="330" y="340"/>
                  </a:cubicBezTo>
                  <a:cubicBezTo>
                    <a:pt x="329" y="343"/>
                    <a:pt x="329" y="346"/>
                    <a:pt x="328" y="350"/>
                  </a:cubicBezTo>
                  <a:close/>
                  <a:moveTo>
                    <a:pt x="446" y="210"/>
                  </a:moveTo>
                  <a:cubicBezTo>
                    <a:pt x="445" y="218"/>
                    <a:pt x="442" y="226"/>
                    <a:pt x="437" y="232"/>
                  </a:cubicBezTo>
                  <a:cubicBezTo>
                    <a:pt x="431" y="239"/>
                    <a:pt x="424" y="243"/>
                    <a:pt x="416" y="244"/>
                  </a:cubicBezTo>
                  <a:cubicBezTo>
                    <a:pt x="416" y="245"/>
                    <a:pt x="415" y="245"/>
                    <a:pt x="415" y="245"/>
                  </a:cubicBezTo>
                  <a:cubicBezTo>
                    <a:pt x="412" y="237"/>
                    <a:pt x="405" y="229"/>
                    <a:pt x="397" y="226"/>
                  </a:cubicBezTo>
                  <a:cubicBezTo>
                    <a:pt x="396" y="226"/>
                    <a:pt x="396" y="226"/>
                    <a:pt x="396" y="226"/>
                  </a:cubicBezTo>
                  <a:cubicBezTo>
                    <a:pt x="400" y="217"/>
                    <a:pt x="400" y="206"/>
                    <a:pt x="395" y="198"/>
                  </a:cubicBezTo>
                  <a:cubicBezTo>
                    <a:pt x="394" y="197"/>
                    <a:pt x="393" y="197"/>
                    <a:pt x="392" y="198"/>
                  </a:cubicBezTo>
                  <a:cubicBezTo>
                    <a:pt x="391" y="198"/>
                    <a:pt x="391" y="200"/>
                    <a:pt x="391" y="201"/>
                  </a:cubicBezTo>
                  <a:cubicBezTo>
                    <a:pt x="396" y="209"/>
                    <a:pt x="396" y="221"/>
                    <a:pt x="389" y="228"/>
                  </a:cubicBezTo>
                  <a:cubicBezTo>
                    <a:pt x="383" y="236"/>
                    <a:pt x="372" y="239"/>
                    <a:pt x="363" y="236"/>
                  </a:cubicBezTo>
                  <a:cubicBezTo>
                    <a:pt x="362" y="236"/>
                    <a:pt x="360" y="236"/>
                    <a:pt x="360" y="238"/>
                  </a:cubicBezTo>
                  <a:cubicBezTo>
                    <a:pt x="360" y="239"/>
                    <a:pt x="360" y="240"/>
                    <a:pt x="361" y="240"/>
                  </a:cubicBezTo>
                  <a:cubicBezTo>
                    <a:pt x="364" y="241"/>
                    <a:pt x="367" y="242"/>
                    <a:pt x="370" y="242"/>
                  </a:cubicBezTo>
                  <a:cubicBezTo>
                    <a:pt x="379" y="242"/>
                    <a:pt x="388" y="238"/>
                    <a:pt x="393" y="231"/>
                  </a:cubicBezTo>
                  <a:cubicBezTo>
                    <a:pt x="393" y="231"/>
                    <a:pt x="394" y="230"/>
                    <a:pt x="394" y="229"/>
                  </a:cubicBezTo>
                  <a:cubicBezTo>
                    <a:pt x="394" y="230"/>
                    <a:pt x="395" y="230"/>
                    <a:pt x="395" y="230"/>
                  </a:cubicBezTo>
                  <a:cubicBezTo>
                    <a:pt x="403" y="234"/>
                    <a:pt x="410" y="242"/>
                    <a:pt x="412" y="251"/>
                  </a:cubicBezTo>
                  <a:cubicBezTo>
                    <a:pt x="413" y="260"/>
                    <a:pt x="409" y="270"/>
                    <a:pt x="401" y="275"/>
                  </a:cubicBezTo>
                  <a:cubicBezTo>
                    <a:pt x="394" y="281"/>
                    <a:pt x="383" y="280"/>
                    <a:pt x="376" y="274"/>
                  </a:cubicBezTo>
                  <a:cubicBezTo>
                    <a:pt x="375" y="273"/>
                    <a:pt x="373" y="274"/>
                    <a:pt x="373" y="274"/>
                  </a:cubicBezTo>
                  <a:cubicBezTo>
                    <a:pt x="372" y="275"/>
                    <a:pt x="372" y="277"/>
                    <a:pt x="373" y="278"/>
                  </a:cubicBezTo>
                  <a:cubicBezTo>
                    <a:pt x="377" y="281"/>
                    <a:pt x="383" y="283"/>
                    <a:pt x="389" y="283"/>
                  </a:cubicBezTo>
                  <a:cubicBezTo>
                    <a:pt x="392" y="283"/>
                    <a:pt x="396" y="283"/>
                    <a:pt x="398" y="282"/>
                  </a:cubicBezTo>
                  <a:cubicBezTo>
                    <a:pt x="399" y="282"/>
                    <a:pt x="399" y="282"/>
                    <a:pt x="399" y="283"/>
                  </a:cubicBezTo>
                  <a:cubicBezTo>
                    <a:pt x="404" y="291"/>
                    <a:pt x="406" y="302"/>
                    <a:pt x="403" y="312"/>
                  </a:cubicBezTo>
                  <a:cubicBezTo>
                    <a:pt x="401" y="321"/>
                    <a:pt x="395" y="330"/>
                    <a:pt x="387" y="335"/>
                  </a:cubicBezTo>
                  <a:cubicBezTo>
                    <a:pt x="380" y="340"/>
                    <a:pt x="371" y="342"/>
                    <a:pt x="361" y="343"/>
                  </a:cubicBezTo>
                  <a:cubicBezTo>
                    <a:pt x="353" y="343"/>
                    <a:pt x="342" y="342"/>
                    <a:pt x="332" y="335"/>
                  </a:cubicBezTo>
                  <a:cubicBezTo>
                    <a:pt x="324" y="330"/>
                    <a:pt x="318" y="321"/>
                    <a:pt x="317" y="311"/>
                  </a:cubicBezTo>
                  <a:cubicBezTo>
                    <a:pt x="317" y="311"/>
                    <a:pt x="317" y="311"/>
                    <a:pt x="317" y="311"/>
                  </a:cubicBezTo>
                  <a:cubicBezTo>
                    <a:pt x="323" y="310"/>
                    <a:pt x="328" y="307"/>
                    <a:pt x="333" y="303"/>
                  </a:cubicBezTo>
                  <a:cubicBezTo>
                    <a:pt x="342" y="295"/>
                    <a:pt x="345" y="280"/>
                    <a:pt x="339" y="270"/>
                  </a:cubicBezTo>
                  <a:cubicBezTo>
                    <a:pt x="338" y="269"/>
                    <a:pt x="337" y="269"/>
                    <a:pt x="336" y="269"/>
                  </a:cubicBezTo>
                  <a:cubicBezTo>
                    <a:pt x="335" y="270"/>
                    <a:pt x="334" y="272"/>
                    <a:pt x="335" y="273"/>
                  </a:cubicBezTo>
                  <a:cubicBezTo>
                    <a:pt x="340" y="281"/>
                    <a:pt x="338" y="293"/>
                    <a:pt x="330" y="300"/>
                  </a:cubicBezTo>
                  <a:cubicBezTo>
                    <a:pt x="323" y="306"/>
                    <a:pt x="312" y="309"/>
                    <a:pt x="300" y="306"/>
                  </a:cubicBezTo>
                  <a:cubicBezTo>
                    <a:pt x="290" y="304"/>
                    <a:pt x="281" y="299"/>
                    <a:pt x="275" y="291"/>
                  </a:cubicBezTo>
                  <a:cubicBezTo>
                    <a:pt x="269" y="282"/>
                    <a:pt x="267" y="272"/>
                    <a:pt x="270" y="262"/>
                  </a:cubicBezTo>
                  <a:cubicBezTo>
                    <a:pt x="270" y="261"/>
                    <a:pt x="269" y="260"/>
                    <a:pt x="268" y="260"/>
                  </a:cubicBezTo>
                  <a:cubicBezTo>
                    <a:pt x="267" y="259"/>
                    <a:pt x="266" y="260"/>
                    <a:pt x="265" y="261"/>
                  </a:cubicBezTo>
                  <a:cubicBezTo>
                    <a:pt x="264" y="264"/>
                    <a:pt x="264" y="266"/>
                    <a:pt x="264" y="269"/>
                  </a:cubicBezTo>
                  <a:cubicBezTo>
                    <a:pt x="264" y="269"/>
                    <a:pt x="264" y="269"/>
                    <a:pt x="264" y="269"/>
                  </a:cubicBezTo>
                  <a:cubicBezTo>
                    <a:pt x="263" y="282"/>
                    <a:pt x="253" y="294"/>
                    <a:pt x="240" y="298"/>
                  </a:cubicBezTo>
                  <a:cubicBezTo>
                    <a:pt x="228" y="303"/>
                    <a:pt x="213" y="300"/>
                    <a:pt x="202" y="292"/>
                  </a:cubicBezTo>
                  <a:cubicBezTo>
                    <a:pt x="192" y="284"/>
                    <a:pt x="184" y="272"/>
                    <a:pt x="183" y="258"/>
                  </a:cubicBezTo>
                  <a:cubicBezTo>
                    <a:pt x="183" y="257"/>
                    <a:pt x="182" y="257"/>
                    <a:pt x="182" y="257"/>
                  </a:cubicBezTo>
                  <a:cubicBezTo>
                    <a:pt x="182" y="256"/>
                    <a:pt x="182" y="256"/>
                    <a:pt x="182" y="256"/>
                  </a:cubicBezTo>
                  <a:cubicBezTo>
                    <a:pt x="182" y="254"/>
                    <a:pt x="181" y="253"/>
                    <a:pt x="180" y="254"/>
                  </a:cubicBezTo>
                  <a:cubicBezTo>
                    <a:pt x="178" y="254"/>
                    <a:pt x="178" y="255"/>
                    <a:pt x="178" y="256"/>
                  </a:cubicBezTo>
                  <a:cubicBezTo>
                    <a:pt x="178" y="263"/>
                    <a:pt x="175" y="272"/>
                    <a:pt x="170" y="278"/>
                  </a:cubicBezTo>
                  <a:cubicBezTo>
                    <a:pt x="165" y="283"/>
                    <a:pt x="157" y="288"/>
                    <a:pt x="149" y="290"/>
                  </a:cubicBezTo>
                  <a:cubicBezTo>
                    <a:pt x="136" y="293"/>
                    <a:pt x="122" y="291"/>
                    <a:pt x="111" y="284"/>
                  </a:cubicBezTo>
                  <a:cubicBezTo>
                    <a:pt x="100" y="277"/>
                    <a:pt x="94" y="265"/>
                    <a:pt x="94" y="253"/>
                  </a:cubicBezTo>
                  <a:cubicBezTo>
                    <a:pt x="96" y="253"/>
                    <a:pt x="99" y="254"/>
                    <a:pt x="101" y="254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54"/>
                    <a:pt x="117" y="251"/>
                    <a:pt x="125" y="246"/>
                  </a:cubicBezTo>
                  <a:cubicBezTo>
                    <a:pt x="126" y="245"/>
                    <a:pt x="127" y="244"/>
                    <a:pt x="126" y="243"/>
                  </a:cubicBezTo>
                  <a:cubicBezTo>
                    <a:pt x="125" y="242"/>
                    <a:pt x="124" y="242"/>
                    <a:pt x="123" y="242"/>
                  </a:cubicBezTo>
                  <a:cubicBezTo>
                    <a:pt x="116" y="247"/>
                    <a:pt x="108" y="249"/>
                    <a:pt x="101" y="249"/>
                  </a:cubicBezTo>
                  <a:cubicBezTo>
                    <a:pt x="93" y="249"/>
                    <a:pt x="86" y="246"/>
                    <a:pt x="82" y="241"/>
                  </a:cubicBezTo>
                  <a:cubicBezTo>
                    <a:pt x="77" y="235"/>
                    <a:pt x="76" y="227"/>
                    <a:pt x="79" y="221"/>
                  </a:cubicBezTo>
                  <a:cubicBezTo>
                    <a:pt x="80" y="220"/>
                    <a:pt x="79" y="218"/>
                    <a:pt x="78" y="218"/>
                  </a:cubicBezTo>
                  <a:cubicBezTo>
                    <a:pt x="77" y="217"/>
                    <a:pt x="76" y="217"/>
                    <a:pt x="75" y="218"/>
                  </a:cubicBezTo>
                  <a:cubicBezTo>
                    <a:pt x="71" y="226"/>
                    <a:pt x="72" y="236"/>
                    <a:pt x="78" y="244"/>
                  </a:cubicBezTo>
                  <a:cubicBezTo>
                    <a:pt x="80" y="246"/>
                    <a:pt x="84" y="249"/>
                    <a:pt x="87" y="250"/>
                  </a:cubicBezTo>
                  <a:cubicBezTo>
                    <a:pt x="83" y="258"/>
                    <a:pt x="73" y="260"/>
                    <a:pt x="65" y="260"/>
                  </a:cubicBezTo>
                  <a:cubicBezTo>
                    <a:pt x="49" y="259"/>
                    <a:pt x="34" y="249"/>
                    <a:pt x="27" y="235"/>
                  </a:cubicBezTo>
                  <a:cubicBezTo>
                    <a:pt x="21" y="221"/>
                    <a:pt x="22" y="203"/>
                    <a:pt x="31" y="190"/>
                  </a:cubicBezTo>
                  <a:cubicBezTo>
                    <a:pt x="36" y="192"/>
                    <a:pt x="41" y="192"/>
                    <a:pt x="46" y="192"/>
                  </a:cubicBezTo>
                  <a:cubicBezTo>
                    <a:pt x="54" y="192"/>
                    <a:pt x="61" y="191"/>
                    <a:pt x="68" y="187"/>
                  </a:cubicBezTo>
                  <a:cubicBezTo>
                    <a:pt x="69" y="186"/>
                    <a:pt x="69" y="185"/>
                    <a:pt x="69" y="184"/>
                  </a:cubicBezTo>
                  <a:cubicBezTo>
                    <a:pt x="68" y="183"/>
                    <a:pt x="67" y="182"/>
                    <a:pt x="66" y="183"/>
                  </a:cubicBezTo>
                  <a:cubicBezTo>
                    <a:pt x="53" y="190"/>
                    <a:pt x="37" y="190"/>
                    <a:pt x="25" y="182"/>
                  </a:cubicBezTo>
                  <a:cubicBezTo>
                    <a:pt x="13" y="175"/>
                    <a:pt x="5" y="161"/>
                    <a:pt x="5" y="147"/>
                  </a:cubicBezTo>
                  <a:cubicBezTo>
                    <a:pt x="4" y="133"/>
                    <a:pt x="11" y="118"/>
                    <a:pt x="23" y="110"/>
                  </a:cubicBezTo>
                  <a:cubicBezTo>
                    <a:pt x="35" y="101"/>
                    <a:pt x="50" y="99"/>
                    <a:pt x="64" y="103"/>
                  </a:cubicBezTo>
                  <a:cubicBezTo>
                    <a:pt x="65" y="104"/>
                    <a:pt x="67" y="103"/>
                    <a:pt x="67" y="102"/>
                  </a:cubicBezTo>
                  <a:cubicBezTo>
                    <a:pt x="67" y="101"/>
                    <a:pt x="67" y="101"/>
                    <a:pt x="67" y="100"/>
                  </a:cubicBezTo>
                  <a:cubicBezTo>
                    <a:pt x="67" y="99"/>
                    <a:pt x="68" y="98"/>
                    <a:pt x="67" y="97"/>
                  </a:cubicBezTo>
                  <a:cubicBezTo>
                    <a:pt x="59" y="87"/>
                    <a:pt x="57" y="72"/>
                    <a:pt x="62" y="59"/>
                  </a:cubicBezTo>
                  <a:cubicBezTo>
                    <a:pt x="66" y="46"/>
                    <a:pt x="76" y="36"/>
                    <a:pt x="88" y="29"/>
                  </a:cubicBezTo>
                  <a:cubicBezTo>
                    <a:pt x="100" y="23"/>
                    <a:pt x="114" y="21"/>
                    <a:pt x="128" y="23"/>
                  </a:cubicBezTo>
                  <a:cubicBezTo>
                    <a:pt x="138" y="25"/>
                    <a:pt x="146" y="27"/>
                    <a:pt x="152" y="32"/>
                  </a:cubicBezTo>
                  <a:cubicBezTo>
                    <a:pt x="159" y="36"/>
                    <a:pt x="164" y="43"/>
                    <a:pt x="165" y="50"/>
                  </a:cubicBezTo>
                  <a:cubicBezTo>
                    <a:pt x="163" y="51"/>
                    <a:pt x="161" y="52"/>
                    <a:pt x="158" y="53"/>
                  </a:cubicBezTo>
                  <a:cubicBezTo>
                    <a:pt x="150" y="59"/>
                    <a:pt x="144" y="69"/>
                    <a:pt x="144" y="80"/>
                  </a:cubicBezTo>
                  <a:cubicBezTo>
                    <a:pt x="144" y="81"/>
                    <a:pt x="145" y="82"/>
                    <a:pt x="147" y="82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8" y="82"/>
                    <a:pt x="149" y="81"/>
                    <a:pt x="149" y="80"/>
                  </a:cubicBezTo>
                  <a:cubicBezTo>
                    <a:pt x="149" y="71"/>
                    <a:pt x="154" y="62"/>
                    <a:pt x="161" y="57"/>
                  </a:cubicBezTo>
                  <a:cubicBezTo>
                    <a:pt x="168" y="52"/>
                    <a:pt x="178" y="51"/>
                    <a:pt x="186" y="54"/>
                  </a:cubicBezTo>
                  <a:cubicBezTo>
                    <a:pt x="195" y="57"/>
                    <a:pt x="201" y="65"/>
                    <a:pt x="203" y="74"/>
                  </a:cubicBezTo>
                  <a:cubicBezTo>
                    <a:pt x="203" y="75"/>
                    <a:pt x="205" y="75"/>
                    <a:pt x="206" y="75"/>
                  </a:cubicBezTo>
                  <a:cubicBezTo>
                    <a:pt x="207" y="75"/>
                    <a:pt x="208" y="74"/>
                    <a:pt x="208" y="72"/>
                  </a:cubicBezTo>
                  <a:cubicBezTo>
                    <a:pt x="205" y="62"/>
                    <a:pt x="198" y="54"/>
                    <a:pt x="188" y="50"/>
                  </a:cubicBezTo>
                  <a:cubicBezTo>
                    <a:pt x="186" y="49"/>
                    <a:pt x="183" y="49"/>
                    <a:pt x="181" y="48"/>
                  </a:cubicBezTo>
                  <a:cubicBezTo>
                    <a:pt x="186" y="35"/>
                    <a:pt x="196" y="24"/>
                    <a:pt x="209" y="16"/>
                  </a:cubicBezTo>
                  <a:cubicBezTo>
                    <a:pt x="221" y="9"/>
                    <a:pt x="237" y="5"/>
                    <a:pt x="253" y="5"/>
                  </a:cubicBezTo>
                  <a:cubicBezTo>
                    <a:pt x="268" y="5"/>
                    <a:pt x="282" y="7"/>
                    <a:pt x="294" y="13"/>
                  </a:cubicBezTo>
                  <a:cubicBezTo>
                    <a:pt x="307" y="19"/>
                    <a:pt x="317" y="28"/>
                    <a:pt x="323" y="40"/>
                  </a:cubicBezTo>
                  <a:cubicBezTo>
                    <a:pt x="330" y="52"/>
                    <a:pt x="331" y="66"/>
                    <a:pt x="327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12" y="72"/>
                    <a:pt x="295" y="75"/>
                    <a:pt x="285" y="85"/>
                  </a:cubicBezTo>
                  <a:cubicBezTo>
                    <a:pt x="284" y="86"/>
                    <a:pt x="284" y="88"/>
                    <a:pt x="285" y="88"/>
                  </a:cubicBezTo>
                  <a:cubicBezTo>
                    <a:pt x="286" y="89"/>
                    <a:pt x="287" y="89"/>
                    <a:pt x="288" y="88"/>
                  </a:cubicBezTo>
                  <a:cubicBezTo>
                    <a:pt x="297" y="79"/>
                    <a:pt x="313" y="77"/>
                    <a:pt x="324" y="83"/>
                  </a:cubicBezTo>
                  <a:cubicBezTo>
                    <a:pt x="335" y="89"/>
                    <a:pt x="342" y="103"/>
                    <a:pt x="340" y="116"/>
                  </a:cubicBezTo>
                  <a:cubicBezTo>
                    <a:pt x="339" y="117"/>
                    <a:pt x="340" y="118"/>
                    <a:pt x="341" y="119"/>
                  </a:cubicBezTo>
                  <a:cubicBezTo>
                    <a:pt x="342" y="119"/>
                    <a:pt x="342" y="119"/>
                    <a:pt x="342" y="119"/>
                  </a:cubicBezTo>
                  <a:cubicBezTo>
                    <a:pt x="343" y="119"/>
                    <a:pt x="344" y="118"/>
                    <a:pt x="344" y="117"/>
                  </a:cubicBezTo>
                  <a:cubicBezTo>
                    <a:pt x="347" y="104"/>
                    <a:pt x="341" y="90"/>
                    <a:pt x="330" y="82"/>
                  </a:cubicBezTo>
                  <a:cubicBezTo>
                    <a:pt x="330" y="82"/>
                    <a:pt x="330" y="81"/>
                    <a:pt x="330" y="81"/>
                  </a:cubicBezTo>
                  <a:cubicBezTo>
                    <a:pt x="343" y="73"/>
                    <a:pt x="359" y="71"/>
                    <a:pt x="373" y="73"/>
                  </a:cubicBezTo>
                  <a:cubicBezTo>
                    <a:pt x="388" y="76"/>
                    <a:pt x="402" y="86"/>
                    <a:pt x="409" y="100"/>
                  </a:cubicBezTo>
                  <a:cubicBezTo>
                    <a:pt x="416" y="114"/>
                    <a:pt x="415" y="131"/>
                    <a:pt x="407" y="144"/>
                  </a:cubicBezTo>
                  <a:cubicBezTo>
                    <a:pt x="407" y="144"/>
                    <a:pt x="407" y="144"/>
                    <a:pt x="407" y="145"/>
                  </a:cubicBezTo>
                  <a:cubicBezTo>
                    <a:pt x="394" y="141"/>
                    <a:pt x="381" y="142"/>
                    <a:pt x="369" y="148"/>
                  </a:cubicBezTo>
                  <a:cubicBezTo>
                    <a:pt x="367" y="148"/>
                    <a:pt x="367" y="149"/>
                    <a:pt x="367" y="151"/>
                  </a:cubicBezTo>
                  <a:cubicBezTo>
                    <a:pt x="368" y="152"/>
                    <a:pt x="369" y="152"/>
                    <a:pt x="370" y="152"/>
                  </a:cubicBezTo>
                  <a:cubicBezTo>
                    <a:pt x="388" y="144"/>
                    <a:pt x="410" y="147"/>
                    <a:pt x="425" y="158"/>
                  </a:cubicBezTo>
                  <a:cubicBezTo>
                    <a:pt x="441" y="170"/>
                    <a:pt x="449" y="191"/>
                    <a:pt x="446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3C6E631-9619-E245-B9C2-9B8B3B46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608" y="3136528"/>
              <a:ext cx="176894" cy="130035"/>
            </a:xfrm>
            <a:custGeom>
              <a:avLst/>
              <a:gdLst>
                <a:gd name="T0" fmla="*/ 48 w 61"/>
                <a:gd name="T1" fmla="*/ 15 h 45"/>
                <a:gd name="T2" fmla="*/ 53 w 61"/>
                <a:gd name="T3" fmla="*/ 42 h 45"/>
                <a:gd name="T4" fmla="*/ 54 w 61"/>
                <a:gd name="T5" fmla="*/ 45 h 45"/>
                <a:gd name="T6" fmla="*/ 55 w 61"/>
                <a:gd name="T7" fmla="*/ 45 h 45"/>
                <a:gd name="T8" fmla="*/ 57 w 61"/>
                <a:gd name="T9" fmla="*/ 43 h 45"/>
                <a:gd name="T10" fmla="*/ 52 w 61"/>
                <a:gd name="T11" fmla="*/ 12 h 45"/>
                <a:gd name="T12" fmla="*/ 21 w 61"/>
                <a:gd name="T13" fmla="*/ 3 h 45"/>
                <a:gd name="T14" fmla="*/ 0 w 61"/>
                <a:gd name="T15" fmla="*/ 27 h 45"/>
                <a:gd name="T16" fmla="*/ 2 w 61"/>
                <a:gd name="T17" fmla="*/ 30 h 45"/>
                <a:gd name="T18" fmla="*/ 4 w 61"/>
                <a:gd name="T19" fmla="*/ 28 h 45"/>
                <a:gd name="T20" fmla="*/ 22 w 61"/>
                <a:gd name="T21" fmla="*/ 7 h 45"/>
                <a:gd name="T22" fmla="*/ 48 w 61"/>
                <a:gd name="T23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45">
                  <a:moveTo>
                    <a:pt x="48" y="15"/>
                  </a:moveTo>
                  <a:cubicBezTo>
                    <a:pt x="55" y="22"/>
                    <a:pt x="56" y="33"/>
                    <a:pt x="53" y="42"/>
                  </a:cubicBezTo>
                  <a:cubicBezTo>
                    <a:pt x="52" y="43"/>
                    <a:pt x="53" y="44"/>
                    <a:pt x="54" y="45"/>
                  </a:cubicBezTo>
                  <a:cubicBezTo>
                    <a:pt x="54" y="45"/>
                    <a:pt x="54" y="45"/>
                    <a:pt x="55" y="45"/>
                  </a:cubicBezTo>
                  <a:cubicBezTo>
                    <a:pt x="56" y="45"/>
                    <a:pt x="56" y="44"/>
                    <a:pt x="57" y="43"/>
                  </a:cubicBezTo>
                  <a:cubicBezTo>
                    <a:pt x="61" y="33"/>
                    <a:pt x="59" y="20"/>
                    <a:pt x="52" y="12"/>
                  </a:cubicBezTo>
                  <a:cubicBezTo>
                    <a:pt x="44" y="3"/>
                    <a:pt x="32" y="0"/>
                    <a:pt x="21" y="3"/>
                  </a:cubicBezTo>
                  <a:cubicBezTo>
                    <a:pt x="10" y="6"/>
                    <a:pt x="2" y="16"/>
                    <a:pt x="0" y="27"/>
                  </a:cubicBezTo>
                  <a:cubicBezTo>
                    <a:pt x="0" y="28"/>
                    <a:pt x="0" y="29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6" y="18"/>
                    <a:pt x="13" y="10"/>
                    <a:pt x="22" y="7"/>
                  </a:cubicBezTo>
                  <a:cubicBezTo>
                    <a:pt x="31" y="5"/>
                    <a:pt x="42" y="8"/>
                    <a:pt x="48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5397B4B-47A7-5C41-B2C9-6F21C875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776" y="3292336"/>
              <a:ext cx="141750" cy="223753"/>
            </a:xfrm>
            <a:custGeom>
              <a:avLst/>
              <a:gdLst>
                <a:gd name="T0" fmla="*/ 2 w 49"/>
                <a:gd name="T1" fmla="*/ 1 h 77"/>
                <a:gd name="T2" fmla="*/ 0 w 49"/>
                <a:gd name="T3" fmla="*/ 4 h 77"/>
                <a:gd name="T4" fmla="*/ 3 w 49"/>
                <a:gd name="T5" fmla="*/ 6 h 77"/>
                <a:gd name="T6" fmla="*/ 36 w 49"/>
                <a:gd name="T7" fmla="*/ 20 h 77"/>
                <a:gd name="T8" fmla="*/ 38 w 49"/>
                <a:gd name="T9" fmla="*/ 56 h 77"/>
                <a:gd name="T10" fmla="*/ 7 w 49"/>
                <a:gd name="T11" fmla="*/ 72 h 77"/>
                <a:gd name="T12" fmla="*/ 5 w 49"/>
                <a:gd name="T13" fmla="*/ 74 h 77"/>
                <a:gd name="T14" fmla="*/ 7 w 49"/>
                <a:gd name="T15" fmla="*/ 77 h 77"/>
                <a:gd name="T16" fmla="*/ 10 w 49"/>
                <a:gd name="T17" fmla="*/ 77 h 77"/>
                <a:gd name="T18" fmla="*/ 42 w 49"/>
                <a:gd name="T19" fmla="*/ 58 h 77"/>
                <a:gd name="T20" fmla="*/ 39 w 49"/>
                <a:gd name="T21" fmla="*/ 17 h 77"/>
                <a:gd name="T22" fmla="*/ 2 w 49"/>
                <a:gd name="T2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77">
                  <a:moveTo>
                    <a:pt x="2" y="1"/>
                  </a:move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5" y="4"/>
                    <a:pt x="28" y="10"/>
                    <a:pt x="36" y="20"/>
                  </a:cubicBezTo>
                  <a:cubicBezTo>
                    <a:pt x="43" y="30"/>
                    <a:pt x="44" y="45"/>
                    <a:pt x="38" y="56"/>
                  </a:cubicBezTo>
                  <a:cubicBezTo>
                    <a:pt x="32" y="67"/>
                    <a:pt x="19" y="74"/>
                    <a:pt x="7" y="72"/>
                  </a:cubicBezTo>
                  <a:cubicBezTo>
                    <a:pt x="6" y="72"/>
                    <a:pt x="5" y="73"/>
                    <a:pt x="5" y="74"/>
                  </a:cubicBezTo>
                  <a:cubicBezTo>
                    <a:pt x="4" y="76"/>
                    <a:pt x="5" y="77"/>
                    <a:pt x="7" y="77"/>
                  </a:cubicBezTo>
                  <a:cubicBezTo>
                    <a:pt x="8" y="77"/>
                    <a:pt x="9" y="77"/>
                    <a:pt x="10" y="77"/>
                  </a:cubicBezTo>
                  <a:cubicBezTo>
                    <a:pt x="23" y="77"/>
                    <a:pt x="36" y="70"/>
                    <a:pt x="42" y="58"/>
                  </a:cubicBezTo>
                  <a:cubicBezTo>
                    <a:pt x="49" y="45"/>
                    <a:pt x="48" y="29"/>
                    <a:pt x="39" y="17"/>
                  </a:cubicBezTo>
                  <a:cubicBezTo>
                    <a:pt x="31" y="6"/>
                    <a:pt x="16" y="0"/>
                    <a:pt x="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3DF50F3-5B36-E048-B174-D0DAA718A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336" y="3220875"/>
              <a:ext cx="219068" cy="240154"/>
            </a:xfrm>
            <a:custGeom>
              <a:avLst/>
              <a:gdLst>
                <a:gd name="T0" fmla="*/ 75 w 76"/>
                <a:gd name="T1" fmla="*/ 69 h 83"/>
                <a:gd name="T2" fmla="*/ 72 w 76"/>
                <a:gd name="T3" fmla="*/ 69 h 83"/>
                <a:gd name="T4" fmla="*/ 45 w 76"/>
                <a:gd name="T5" fmla="*/ 78 h 83"/>
                <a:gd name="T6" fmla="*/ 22 w 76"/>
                <a:gd name="T7" fmla="*/ 62 h 83"/>
                <a:gd name="T8" fmla="*/ 20 w 76"/>
                <a:gd name="T9" fmla="*/ 36 h 83"/>
                <a:gd name="T10" fmla="*/ 35 w 76"/>
                <a:gd name="T11" fmla="*/ 40 h 83"/>
                <a:gd name="T12" fmla="*/ 43 w 76"/>
                <a:gd name="T13" fmla="*/ 39 h 83"/>
                <a:gd name="T14" fmla="*/ 62 w 76"/>
                <a:gd name="T15" fmla="*/ 17 h 83"/>
                <a:gd name="T16" fmla="*/ 60 w 76"/>
                <a:gd name="T17" fmla="*/ 15 h 83"/>
                <a:gd name="T18" fmla="*/ 58 w 76"/>
                <a:gd name="T19" fmla="*/ 17 h 83"/>
                <a:gd name="T20" fmla="*/ 42 w 76"/>
                <a:gd name="T21" fmla="*/ 34 h 83"/>
                <a:gd name="T22" fmla="*/ 15 w 76"/>
                <a:gd name="T23" fmla="*/ 28 h 83"/>
                <a:gd name="T24" fmla="*/ 6 w 76"/>
                <a:gd name="T25" fmla="*/ 2 h 83"/>
                <a:gd name="T26" fmla="*/ 4 w 76"/>
                <a:gd name="T27" fmla="*/ 0 h 83"/>
                <a:gd name="T28" fmla="*/ 1 w 76"/>
                <a:gd name="T29" fmla="*/ 2 h 83"/>
                <a:gd name="T30" fmla="*/ 12 w 76"/>
                <a:gd name="T31" fmla="*/ 31 h 83"/>
                <a:gd name="T32" fmla="*/ 16 w 76"/>
                <a:gd name="T33" fmla="*/ 34 h 83"/>
                <a:gd name="T34" fmla="*/ 16 w 76"/>
                <a:gd name="T35" fmla="*/ 60 h 83"/>
                <a:gd name="T36" fmla="*/ 18 w 76"/>
                <a:gd name="T37" fmla="*/ 65 h 83"/>
                <a:gd name="T38" fmla="*/ 44 w 76"/>
                <a:gd name="T39" fmla="*/ 83 h 83"/>
                <a:gd name="T40" fmla="*/ 49 w 76"/>
                <a:gd name="T41" fmla="*/ 83 h 83"/>
                <a:gd name="T42" fmla="*/ 75 w 76"/>
                <a:gd name="T43" fmla="*/ 73 h 83"/>
                <a:gd name="T44" fmla="*/ 75 w 76"/>
                <a:gd name="T45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" h="83">
                  <a:moveTo>
                    <a:pt x="75" y="69"/>
                  </a:moveTo>
                  <a:cubicBezTo>
                    <a:pt x="74" y="69"/>
                    <a:pt x="73" y="69"/>
                    <a:pt x="72" y="69"/>
                  </a:cubicBezTo>
                  <a:cubicBezTo>
                    <a:pt x="65" y="76"/>
                    <a:pt x="55" y="80"/>
                    <a:pt x="45" y="78"/>
                  </a:cubicBezTo>
                  <a:cubicBezTo>
                    <a:pt x="35" y="77"/>
                    <a:pt x="26" y="71"/>
                    <a:pt x="22" y="62"/>
                  </a:cubicBezTo>
                  <a:cubicBezTo>
                    <a:pt x="17" y="54"/>
                    <a:pt x="17" y="45"/>
                    <a:pt x="20" y="36"/>
                  </a:cubicBezTo>
                  <a:cubicBezTo>
                    <a:pt x="24" y="38"/>
                    <a:pt x="30" y="40"/>
                    <a:pt x="35" y="40"/>
                  </a:cubicBezTo>
                  <a:cubicBezTo>
                    <a:pt x="38" y="40"/>
                    <a:pt x="40" y="39"/>
                    <a:pt x="43" y="39"/>
                  </a:cubicBezTo>
                  <a:cubicBezTo>
                    <a:pt x="53" y="36"/>
                    <a:pt x="62" y="28"/>
                    <a:pt x="62" y="17"/>
                  </a:cubicBezTo>
                  <a:cubicBezTo>
                    <a:pt x="62" y="16"/>
                    <a:pt x="61" y="15"/>
                    <a:pt x="60" y="15"/>
                  </a:cubicBezTo>
                  <a:cubicBezTo>
                    <a:pt x="58" y="15"/>
                    <a:pt x="57" y="16"/>
                    <a:pt x="58" y="17"/>
                  </a:cubicBezTo>
                  <a:cubicBezTo>
                    <a:pt x="58" y="26"/>
                    <a:pt x="50" y="32"/>
                    <a:pt x="42" y="34"/>
                  </a:cubicBezTo>
                  <a:cubicBezTo>
                    <a:pt x="33" y="37"/>
                    <a:pt x="23" y="34"/>
                    <a:pt x="15" y="28"/>
                  </a:cubicBezTo>
                  <a:cubicBezTo>
                    <a:pt x="8" y="22"/>
                    <a:pt x="4" y="1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13"/>
                    <a:pt x="4" y="24"/>
                    <a:pt x="12" y="31"/>
                  </a:cubicBezTo>
                  <a:cubicBezTo>
                    <a:pt x="13" y="32"/>
                    <a:pt x="15" y="33"/>
                    <a:pt x="16" y="34"/>
                  </a:cubicBezTo>
                  <a:cubicBezTo>
                    <a:pt x="13" y="42"/>
                    <a:pt x="12" y="52"/>
                    <a:pt x="16" y="60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3" y="75"/>
                    <a:pt x="33" y="81"/>
                    <a:pt x="44" y="83"/>
                  </a:cubicBezTo>
                  <a:cubicBezTo>
                    <a:pt x="46" y="83"/>
                    <a:pt x="47" y="83"/>
                    <a:pt x="49" y="83"/>
                  </a:cubicBezTo>
                  <a:cubicBezTo>
                    <a:pt x="59" y="83"/>
                    <a:pt x="68" y="79"/>
                    <a:pt x="75" y="73"/>
                  </a:cubicBezTo>
                  <a:cubicBezTo>
                    <a:pt x="76" y="72"/>
                    <a:pt x="76" y="70"/>
                    <a:pt x="75" y="6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438E156-63B4-7B45-A17F-9743DA5B9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583" y="3400112"/>
              <a:ext cx="141750" cy="63260"/>
            </a:xfrm>
            <a:custGeom>
              <a:avLst/>
              <a:gdLst>
                <a:gd name="T0" fmla="*/ 49 w 49"/>
                <a:gd name="T1" fmla="*/ 13 h 22"/>
                <a:gd name="T2" fmla="*/ 46 w 49"/>
                <a:gd name="T3" fmla="*/ 12 h 22"/>
                <a:gd name="T4" fmla="*/ 30 w 49"/>
                <a:gd name="T5" fmla="*/ 17 h 22"/>
                <a:gd name="T6" fmla="*/ 11 w 49"/>
                <a:gd name="T7" fmla="*/ 11 h 22"/>
                <a:gd name="T8" fmla="*/ 5 w 49"/>
                <a:gd name="T9" fmla="*/ 2 h 22"/>
                <a:gd name="T10" fmla="*/ 2 w 49"/>
                <a:gd name="T11" fmla="*/ 0 h 22"/>
                <a:gd name="T12" fmla="*/ 0 w 49"/>
                <a:gd name="T13" fmla="*/ 2 h 22"/>
                <a:gd name="T14" fmla="*/ 8 w 49"/>
                <a:gd name="T15" fmla="*/ 14 h 22"/>
                <a:gd name="T16" fmla="*/ 13 w 49"/>
                <a:gd name="T17" fmla="*/ 17 h 22"/>
                <a:gd name="T18" fmla="*/ 30 w 49"/>
                <a:gd name="T19" fmla="*/ 21 h 22"/>
                <a:gd name="T20" fmla="*/ 48 w 49"/>
                <a:gd name="T21" fmla="*/ 15 h 22"/>
                <a:gd name="T22" fmla="*/ 49 w 49"/>
                <a:gd name="T23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2">
                  <a:moveTo>
                    <a:pt x="49" y="13"/>
                  </a:moveTo>
                  <a:cubicBezTo>
                    <a:pt x="49" y="12"/>
                    <a:pt x="47" y="11"/>
                    <a:pt x="46" y="12"/>
                  </a:cubicBezTo>
                  <a:cubicBezTo>
                    <a:pt x="41" y="15"/>
                    <a:pt x="36" y="17"/>
                    <a:pt x="30" y="17"/>
                  </a:cubicBezTo>
                  <a:cubicBezTo>
                    <a:pt x="23" y="17"/>
                    <a:pt x="16" y="15"/>
                    <a:pt x="11" y="11"/>
                  </a:cubicBezTo>
                  <a:cubicBezTo>
                    <a:pt x="8" y="9"/>
                    <a:pt x="5" y="6"/>
                    <a:pt x="5" y="2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5" y="12"/>
                    <a:pt x="8" y="14"/>
                  </a:cubicBezTo>
                  <a:cubicBezTo>
                    <a:pt x="10" y="15"/>
                    <a:pt x="11" y="16"/>
                    <a:pt x="13" y="17"/>
                  </a:cubicBezTo>
                  <a:cubicBezTo>
                    <a:pt x="18" y="20"/>
                    <a:pt x="24" y="22"/>
                    <a:pt x="30" y="21"/>
                  </a:cubicBezTo>
                  <a:cubicBezTo>
                    <a:pt x="37" y="21"/>
                    <a:pt x="43" y="19"/>
                    <a:pt x="48" y="15"/>
                  </a:cubicBezTo>
                  <a:cubicBezTo>
                    <a:pt x="49" y="15"/>
                    <a:pt x="49" y="14"/>
                    <a:pt x="49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3625467-5F28-4648-AE56-F1328EEC3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134" y="3058039"/>
              <a:ext cx="202667" cy="141750"/>
            </a:xfrm>
            <a:custGeom>
              <a:avLst/>
              <a:gdLst>
                <a:gd name="T0" fmla="*/ 1 w 70"/>
                <a:gd name="T1" fmla="*/ 23 h 49"/>
                <a:gd name="T2" fmla="*/ 5 w 70"/>
                <a:gd name="T3" fmla="*/ 22 h 49"/>
                <a:gd name="T4" fmla="*/ 43 w 70"/>
                <a:gd name="T5" fmla="*/ 10 h 49"/>
                <a:gd name="T6" fmla="*/ 62 w 70"/>
                <a:gd name="T7" fmla="*/ 46 h 49"/>
                <a:gd name="T8" fmla="*/ 64 w 70"/>
                <a:gd name="T9" fmla="*/ 49 h 49"/>
                <a:gd name="T10" fmla="*/ 65 w 70"/>
                <a:gd name="T11" fmla="*/ 49 h 49"/>
                <a:gd name="T12" fmla="*/ 67 w 70"/>
                <a:gd name="T13" fmla="*/ 47 h 49"/>
                <a:gd name="T14" fmla="*/ 45 w 70"/>
                <a:gd name="T15" fmla="*/ 6 h 49"/>
                <a:gd name="T16" fmla="*/ 1 w 70"/>
                <a:gd name="T17" fmla="*/ 20 h 49"/>
                <a:gd name="T18" fmla="*/ 1 w 70"/>
                <a:gd name="T19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49">
                  <a:moveTo>
                    <a:pt x="1" y="23"/>
                  </a:moveTo>
                  <a:cubicBezTo>
                    <a:pt x="2" y="23"/>
                    <a:pt x="4" y="23"/>
                    <a:pt x="5" y="22"/>
                  </a:cubicBezTo>
                  <a:cubicBezTo>
                    <a:pt x="13" y="10"/>
                    <a:pt x="30" y="5"/>
                    <a:pt x="43" y="10"/>
                  </a:cubicBezTo>
                  <a:cubicBezTo>
                    <a:pt x="57" y="16"/>
                    <a:pt x="65" y="32"/>
                    <a:pt x="62" y="46"/>
                  </a:cubicBezTo>
                  <a:cubicBezTo>
                    <a:pt x="62" y="47"/>
                    <a:pt x="63" y="48"/>
                    <a:pt x="64" y="49"/>
                  </a:cubicBezTo>
                  <a:cubicBezTo>
                    <a:pt x="64" y="49"/>
                    <a:pt x="64" y="49"/>
                    <a:pt x="65" y="49"/>
                  </a:cubicBezTo>
                  <a:cubicBezTo>
                    <a:pt x="66" y="49"/>
                    <a:pt x="67" y="48"/>
                    <a:pt x="67" y="47"/>
                  </a:cubicBezTo>
                  <a:cubicBezTo>
                    <a:pt x="70" y="30"/>
                    <a:pt x="61" y="12"/>
                    <a:pt x="45" y="6"/>
                  </a:cubicBezTo>
                  <a:cubicBezTo>
                    <a:pt x="29" y="0"/>
                    <a:pt x="10" y="6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85E98A-29BA-9D48-8847-836D7F94D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969" y="3128626"/>
              <a:ext cx="834095" cy="834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21C9C40-8CD6-3E4F-A2BA-560C125793A3}"/>
              </a:ext>
            </a:extLst>
          </p:cNvPr>
          <p:cNvSpPr/>
          <p:nvPr/>
        </p:nvSpPr>
        <p:spPr>
          <a:xfrm>
            <a:off x="4663614" y="813890"/>
            <a:ext cx="32287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Montserrat SemiBold" pitchFamily="2" charset="77"/>
              </a:rPr>
              <a:t>Sleep disturbance </a:t>
            </a:r>
          </a:p>
          <a:p>
            <a:r>
              <a:rPr lang="en-GB" dirty="0">
                <a:solidFill>
                  <a:schemeClr val="tx2"/>
                </a:solidFill>
                <a:latin typeface="Montserrat SemiBold" pitchFamily="2" charset="77"/>
              </a:rPr>
              <a:t>Use of alcohol/drugs </a:t>
            </a:r>
          </a:p>
          <a:p>
            <a:r>
              <a:rPr lang="en-GB" dirty="0">
                <a:solidFill>
                  <a:schemeClr val="tx2"/>
                </a:solidFill>
                <a:latin typeface="Montserrat SemiBold" pitchFamily="2" charset="77"/>
              </a:rPr>
              <a:t>Absenteeism Aggression </a:t>
            </a:r>
            <a:endParaRPr lang="en-GB" dirty="0">
              <a:solidFill>
                <a:schemeClr val="tx2"/>
              </a:solidFill>
              <a:effectLst/>
              <a:latin typeface="Montserrat SemiBold" pitchFamily="2" charset="7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E075EF-071D-C647-A02D-9029AC61E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593" y="4747779"/>
            <a:ext cx="522260" cy="527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19444C-4FEE-114A-934B-245078FB1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935" y="2326492"/>
            <a:ext cx="522261" cy="527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F200F3-7730-C943-A6FB-DD70C2D52F01}"/>
              </a:ext>
            </a:extLst>
          </p:cNvPr>
          <p:cNvSpPr/>
          <p:nvPr/>
        </p:nvSpPr>
        <p:spPr>
          <a:xfrm>
            <a:off x="8211023" y="2731404"/>
            <a:ext cx="31630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 SemiBold" pitchFamily="2" charset="77"/>
              </a:rPr>
              <a:t>Higher blood pressure </a:t>
            </a:r>
          </a:p>
          <a:p>
            <a:r>
              <a:rPr lang="en-GB" dirty="0">
                <a:latin typeface="Montserrat SemiBold" pitchFamily="2" charset="77"/>
              </a:rPr>
              <a:t>Rapid shallow breathing </a:t>
            </a:r>
          </a:p>
          <a:p>
            <a:r>
              <a:rPr lang="en-GB" dirty="0">
                <a:latin typeface="Montserrat SemiBold" pitchFamily="2" charset="77"/>
              </a:rPr>
              <a:t>Increased heart rate </a:t>
            </a:r>
          </a:p>
          <a:p>
            <a:r>
              <a:rPr lang="en-GB" dirty="0">
                <a:latin typeface="Montserrat SemiBold" pitchFamily="2" charset="77"/>
              </a:rPr>
              <a:t>Dilation of pupils </a:t>
            </a:r>
          </a:p>
          <a:p>
            <a:r>
              <a:rPr lang="en-GB" dirty="0">
                <a:latin typeface="Montserrat SemiBold" pitchFamily="2" charset="77"/>
              </a:rPr>
              <a:t>Muscle tension</a:t>
            </a:r>
            <a:br>
              <a:rPr lang="en-GB" dirty="0">
                <a:latin typeface="Montserrat SemiBold" pitchFamily="2" charset="77"/>
              </a:rPr>
            </a:br>
            <a:r>
              <a:rPr lang="en-GB" dirty="0">
                <a:latin typeface="Montserrat SemiBold" pitchFamily="2" charset="77"/>
              </a:rPr>
              <a:t>Dry mouth </a:t>
            </a:r>
            <a:endParaRPr lang="en-GB" dirty="0">
              <a:effectLst/>
              <a:latin typeface="Montserrat SemiBold" pitchFamily="2" charset="77"/>
            </a:endParaRPr>
          </a:p>
        </p:txBody>
      </p:sp>
      <p:sp>
        <p:nvSpPr>
          <p:cNvPr id="80" name="Text Placeholder 32">
            <a:extLst>
              <a:ext uri="{FF2B5EF4-FFF2-40B4-BE49-F238E27FC236}">
                <a16:creationId xmlns:a16="http://schemas.microsoft.com/office/drawing/2014/main" id="{27DD011D-1AEB-6C47-BF7B-8FA43A0E2377}"/>
              </a:ext>
            </a:extLst>
          </p:cNvPr>
          <p:cNvSpPr txBox="1">
            <a:spLocks/>
          </p:cNvSpPr>
          <p:nvPr/>
        </p:nvSpPr>
        <p:spPr>
          <a:xfrm>
            <a:off x="8310580" y="2257260"/>
            <a:ext cx="2515927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Physiological</a:t>
            </a:r>
          </a:p>
        </p:txBody>
      </p:sp>
      <p:sp>
        <p:nvSpPr>
          <p:cNvPr id="81" name="Text Placeholder 32">
            <a:extLst>
              <a:ext uri="{FF2B5EF4-FFF2-40B4-BE49-F238E27FC236}">
                <a16:creationId xmlns:a16="http://schemas.microsoft.com/office/drawing/2014/main" id="{CE02A044-5E3D-D442-87C2-5EB6E6FA8A4B}"/>
              </a:ext>
            </a:extLst>
          </p:cNvPr>
          <p:cNvSpPr txBox="1">
            <a:spLocks/>
          </p:cNvSpPr>
          <p:nvPr/>
        </p:nvSpPr>
        <p:spPr>
          <a:xfrm>
            <a:off x="4732097" y="410125"/>
            <a:ext cx="2515927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Behavioral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4433B51-7E2A-6A4B-9907-5EF27A10C6EE}"/>
              </a:ext>
            </a:extLst>
          </p:cNvPr>
          <p:cNvSpPr/>
          <p:nvPr/>
        </p:nvSpPr>
        <p:spPr>
          <a:xfrm>
            <a:off x="411988" y="2796330"/>
            <a:ext cx="32480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 SemiBold" pitchFamily="2" charset="77"/>
              </a:rPr>
              <a:t>Increased metabolic rate</a:t>
            </a:r>
          </a:p>
          <a:p>
            <a:r>
              <a:rPr lang="en-GB" dirty="0">
                <a:latin typeface="Montserrat SemiBold" pitchFamily="2" charset="77"/>
              </a:rPr>
              <a:t>Altered hormone levels </a:t>
            </a:r>
          </a:p>
          <a:p>
            <a:r>
              <a:rPr lang="en-GB" sz="1600" dirty="0">
                <a:latin typeface="Montserrat SemiBold" pitchFamily="2" charset="77"/>
              </a:rPr>
              <a:t>(adrenaline, cortisol, ACTH)</a:t>
            </a:r>
          </a:p>
          <a:p>
            <a:r>
              <a:rPr lang="en-GB" dirty="0">
                <a:latin typeface="Montserrat SemiBold" pitchFamily="2" charset="77"/>
              </a:rPr>
              <a:t>Altered endorphin levels </a:t>
            </a:r>
            <a:endParaRPr lang="en-GB" dirty="0">
              <a:effectLst/>
              <a:latin typeface="Montserrat SemiBold" pitchFamily="2" charset="77"/>
            </a:endParaRPr>
          </a:p>
        </p:txBody>
      </p:sp>
      <p:sp>
        <p:nvSpPr>
          <p:cNvPr id="83" name="Text Placeholder 32">
            <a:extLst>
              <a:ext uri="{FF2B5EF4-FFF2-40B4-BE49-F238E27FC236}">
                <a16:creationId xmlns:a16="http://schemas.microsoft.com/office/drawing/2014/main" id="{CF43B011-41B4-2E4C-ADAC-76628E098718}"/>
              </a:ext>
            </a:extLst>
          </p:cNvPr>
          <p:cNvSpPr txBox="1">
            <a:spLocks/>
          </p:cNvSpPr>
          <p:nvPr/>
        </p:nvSpPr>
        <p:spPr>
          <a:xfrm>
            <a:off x="480471" y="2392565"/>
            <a:ext cx="2515927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Biochemical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9E28C3-19A8-6E45-9360-59F4320E2F42}"/>
              </a:ext>
            </a:extLst>
          </p:cNvPr>
          <p:cNvSpPr/>
          <p:nvPr/>
        </p:nvSpPr>
        <p:spPr>
          <a:xfrm>
            <a:off x="507259" y="5436295"/>
            <a:ext cx="2553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 SemiBold" pitchFamily="2" charset="77"/>
              </a:rPr>
              <a:t>Depression/anxiety </a:t>
            </a:r>
          </a:p>
          <a:p>
            <a:r>
              <a:rPr lang="en-GB" dirty="0">
                <a:latin typeface="Montserrat SemiBold" pitchFamily="2" charset="77"/>
              </a:rPr>
              <a:t>Irritability </a:t>
            </a:r>
          </a:p>
          <a:p>
            <a:r>
              <a:rPr lang="en-GB" dirty="0">
                <a:latin typeface="Montserrat SemiBold" pitchFamily="2" charset="77"/>
              </a:rPr>
              <a:t>Crying , Suicide</a:t>
            </a:r>
            <a:br>
              <a:rPr lang="en-GB" dirty="0">
                <a:latin typeface="Montserrat SemiBold" pitchFamily="2" charset="77"/>
              </a:rPr>
            </a:br>
            <a:r>
              <a:rPr lang="en-GB" dirty="0">
                <a:latin typeface="Montserrat SemiBold" pitchFamily="2" charset="77"/>
              </a:rPr>
              <a:t>Loss of humour </a:t>
            </a:r>
            <a:endParaRPr lang="en-GB" dirty="0">
              <a:effectLst/>
              <a:latin typeface="Montserrat SemiBold" pitchFamily="2" charset="77"/>
            </a:endParaRPr>
          </a:p>
        </p:txBody>
      </p:sp>
      <p:sp>
        <p:nvSpPr>
          <p:cNvPr id="85" name="Text Placeholder 32">
            <a:extLst>
              <a:ext uri="{FF2B5EF4-FFF2-40B4-BE49-F238E27FC236}">
                <a16:creationId xmlns:a16="http://schemas.microsoft.com/office/drawing/2014/main" id="{1169C76D-831A-934E-8934-B3784E4CBD11}"/>
              </a:ext>
            </a:extLst>
          </p:cNvPr>
          <p:cNvSpPr txBox="1">
            <a:spLocks/>
          </p:cNvSpPr>
          <p:nvPr/>
        </p:nvSpPr>
        <p:spPr>
          <a:xfrm>
            <a:off x="575742" y="5032530"/>
            <a:ext cx="2515927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Emotional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AF28E8-E33C-D249-8EB6-71E7AA7B4B10}"/>
              </a:ext>
            </a:extLst>
          </p:cNvPr>
          <p:cNvSpPr/>
          <p:nvPr/>
        </p:nvSpPr>
        <p:spPr>
          <a:xfrm>
            <a:off x="8211748" y="5436295"/>
            <a:ext cx="28568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 SemiBold" pitchFamily="2" charset="77"/>
              </a:rPr>
              <a:t>Lack of concentration </a:t>
            </a:r>
          </a:p>
          <a:p>
            <a:r>
              <a:rPr lang="en-GB" dirty="0">
                <a:latin typeface="Montserrat SemiBold" pitchFamily="2" charset="77"/>
              </a:rPr>
              <a:t>Negative thoughts </a:t>
            </a:r>
          </a:p>
          <a:p>
            <a:r>
              <a:rPr lang="en-GB" dirty="0">
                <a:latin typeface="Montserrat SemiBold" pitchFamily="2" charset="77"/>
              </a:rPr>
              <a:t>Worrying</a:t>
            </a:r>
            <a:br>
              <a:rPr lang="en-GB" dirty="0">
                <a:latin typeface="Montserrat SemiBold" pitchFamily="2" charset="77"/>
              </a:rPr>
            </a:br>
            <a:r>
              <a:rPr lang="en-GB" dirty="0">
                <a:latin typeface="Montserrat SemiBold" pitchFamily="2" charset="77"/>
              </a:rPr>
              <a:t>Poor Memory </a:t>
            </a:r>
            <a:endParaRPr lang="en-GB" dirty="0">
              <a:effectLst/>
              <a:latin typeface="Montserrat SemiBold" pitchFamily="2" charset="77"/>
            </a:endParaRPr>
          </a:p>
        </p:txBody>
      </p:sp>
      <p:sp>
        <p:nvSpPr>
          <p:cNvPr id="87" name="Text Placeholder 32">
            <a:extLst>
              <a:ext uri="{FF2B5EF4-FFF2-40B4-BE49-F238E27FC236}">
                <a16:creationId xmlns:a16="http://schemas.microsoft.com/office/drawing/2014/main" id="{5BE92EC5-6D01-FA4A-A147-E10E0462BDDC}"/>
              </a:ext>
            </a:extLst>
          </p:cNvPr>
          <p:cNvSpPr txBox="1">
            <a:spLocks/>
          </p:cNvSpPr>
          <p:nvPr/>
        </p:nvSpPr>
        <p:spPr>
          <a:xfrm>
            <a:off x="8280231" y="5032530"/>
            <a:ext cx="2515927" cy="664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SemiBold" pitchFamily="2" charset="77"/>
                <a:ea typeface="Roboto" panose="02000000000000000000" pitchFamily="2" charset="0"/>
                <a:cs typeface="Roboto Black" panose="02000000000000000000" pitchFamily="2" charset="0"/>
              </a:rPr>
              <a:t>Cognitive</a:t>
            </a:r>
          </a:p>
        </p:txBody>
      </p:sp>
    </p:spTree>
    <p:extLst>
      <p:ext uri="{BB962C8B-B14F-4D97-AF65-F5344CB8AC3E}">
        <p14:creationId xmlns:p14="http://schemas.microsoft.com/office/powerpoint/2010/main" val="267497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C - Color 03 Light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9CCC65"/>
      </a:accent1>
      <a:accent2>
        <a:srgbClr val="8BC34A"/>
      </a:accent2>
      <a:accent3>
        <a:srgbClr val="7CB342"/>
      </a:accent3>
      <a:accent4>
        <a:srgbClr val="689F38"/>
      </a:accent4>
      <a:accent5>
        <a:srgbClr val="558B2F"/>
      </a:accent5>
      <a:accent6>
        <a:srgbClr val="33691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838</Words>
  <Application>Microsoft Macintosh PowerPoint</Application>
  <PresentationFormat>Widescreen</PresentationFormat>
  <Paragraphs>266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ArialMT</vt:lpstr>
      <vt:lpstr>BookAntiqua</vt:lpstr>
      <vt:lpstr>Calibri</vt:lpstr>
      <vt:lpstr>Calibri Light</vt:lpstr>
      <vt:lpstr>FontAwesome</vt:lpstr>
      <vt:lpstr>Lato</vt:lpstr>
      <vt:lpstr>Montserrat SemiBold</vt:lpstr>
      <vt:lpstr>Neris Thin</vt:lpstr>
      <vt:lpstr>Roboto</vt:lpstr>
      <vt:lpstr>Roboto Black</vt:lpstr>
      <vt:lpstr>Source Sans Pro</vt:lpstr>
      <vt:lpstr>Source Sans Pro Light</vt:lpstr>
      <vt:lpstr>Trajan Pro</vt:lpstr>
      <vt:lpstr>Wingdings</vt:lpstr>
      <vt:lpstr>Office Theme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627</cp:revision>
  <dcterms:created xsi:type="dcterms:W3CDTF">2019-08-27T11:43:38Z</dcterms:created>
  <dcterms:modified xsi:type="dcterms:W3CDTF">2021-12-27T06:38:00Z</dcterms:modified>
</cp:coreProperties>
</file>